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84088" y="4581557"/>
            <a:ext cx="8335922" cy="2407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rgbClr val="FFC80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40"/>
              </a:spcBef>
            </a:pPr>
            <a:fld id="{81D60167-4931-47E6-BA6A-407CBD079E47}" type="slidenum">
              <a:rPr dirty="0" spc="135"/>
              <a:t>#</a:t>
            </a:fld>
            <a:r>
              <a:rPr dirty="0" spc="-235"/>
              <a:t> </a:t>
            </a:r>
            <a:r>
              <a:rPr dirty="0" spc="-20"/>
              <a:t>| </a:t>
            </a:r>
            <a:r>
              <a:rPr dirty="0" spc="-160" b="0">
                <a:latin typeface="Arial"/>
                <a:cs typeface="Arial"/>
              </a:rPr>
              <a:t>41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40"/>
              </a:spcBef>
            </a:pPr>
            <a:fld id="{81D60167-4931-47E6-BA6A-407CBD079E47}" type="slidenum">
              <a:rPr dirty="0" spc="135"/>
              <a:t>#</a:t>
            </a:fld>
            <a:r>
              <a:rPr dirty="0" spc="-235"/>
              <a:t> </a:t>
            </a:r>
            <a:r>
              <a:rPr dirty="0" spc="-20"/>
              <a:t>| </a:t>
            </a:r>
            <a:r>
              <a:rPr dirty="0" spc="-160" b="0">
                <a:latin typeface="Arial"/>
                <a:cs typeface="Arial"/>
              </a:rPr>
              <a:t>41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40"/>
              </a:spcBef>
            </a:pPr>
            <a:fld id="{81D60167-4931-47E6-BA6A-407CBD079E47}" type="slidenum">
              <a:rPr dirty="0" spc="135"/>
              <a:t>#</a:t>
            </a:fld>
            <a:r>
              <a:rPr dirty="0" spc="-235"/>
              <a:t> </a:t>
            </a:r>
            <a:r>
              <a:rPr dirty="0" spc="-20"/>
              <a:t>| </a:t>
            </a:r>
            <a:r>
              <a:rPr dirty="0" spc="-160" b="0">
                <a:latin typeface="Arial"/>
                <a:cs typeface="Arial"/>
              </a:rPr>
              <a:t>41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40"/>
              </a:spcBef>
            </a:pPr>
            <a:fld id="{81D60167-4931-47E6-BA6A-407CBD079E47}" type="slidenum">
              <a:rPr dirty="0" spc="135"/>
              <a:t>#</a:t>
            </a:fld>
            <a:r>
              <a:rPr dirty="0" spc="-235"/>
              <a:t> </a:t>
            </a:r>
            <a:r>
              <a:rPr dirty="0" spc="-20"/>
              <a:t>| </a:t>
            </a:r>
            <a:r>
              <a:rPr dirty="0" spc="-160" b="0">
                <a:latin typeface="Arial"/>
                <a:cs typeface="Arial"/>
              </a:rPr>
              <a:t>41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40"/>
              </a:spcBef>
            </a:pPr>
            <a:fld id="{81D60167-4931-47E6-BA6A-407CBD079E47}" type="slidenum">
              <a:rPr dirty="0" spc="135"/>
              <a:t>#</a:t>
            </a:fld>
            <a:r>
              <a:rPr dirty="0" spc="-235"/>
              <a:t> </a:t>
            </a:r>
            <a:r>
              <a:rPr dirty="0" spc="-20"/>
              <a:t>| </a:t>
            </a:r>
            <a:r>
              <a:rPr dirty="0" spc="-160" b="0">
                <a:latin typeface="Arial"/>
                <a:cs typeface="Arial"/>
              </a:rPr>
              <a:t>41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00557" y="5253191"/>
            <a:ext cx="7902984" cy="1202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9001633" y="10531551"/>
            <a:ext cx="546734" cy="3467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340"/>
              </a:spcBef>
            </a:pPr>
            <a:fld id="{81D60167-4931-47E6-BA6A-407CBD079E47}" type="slidenum">
              <a:rPr dirty="0" spc="135"/>
              <a:t>#</a:t>
            </a:fld>
            <a:r>
              <a:rPr dirty="0" spc="-235"/>
              <a:t> </a:t>
            </a:r>
            <a:r>
              <a:rPr dirty="0" spc="-20"/>
              <a:t>| </a:t>
            </a:r>
            <a:r>
              <a:rPr dirty="0" spc="-160" b="0">
                <a:latin typeface="Arial"/>
                <a:cs typeface="Arial"/>
              </a:rPr>
              <a:t>41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Relationship Id="rId3" Type="http://schemas.openxmlformats.org/officeDocument/2006/relationships/image" Target="../media/image61.png"/><Relationship Id="rId4" Type="http://schemas.openxmlformats.org/officeDocument/2006/relationships/image" Target="../media/image62.jp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jpg"/><Relationship Id="rId9" Type="http://schemas.openxmlformats.org/officeDocument/2006/relationships/image" Target="../media/image67.png"/><Relationship Id="rId10" Type="http://schemas.openxmlformats.org/officeDocument/2006/relationships/image" Target="../media/image68.jpg"/><Relationship Id="rId11" Type="http://schemas.openxmlformats.org/officeDocument/2006/relationships/image" Target="../media/image69.jpg"/><Relationship Id="rId12" Type="http://schemas.openxmlformats.org/officeDocument/2006/relationships/image" Target="../media/image70.png"/><Relationship Id="rId13" Type="http://schemas.openxmlformats.org/officeDocument/2006/relationships/image" Target="../media/image71.jpg"/><Relationship Id="rId14" Type="http://schemas.openxmlformats.org/officeDocument/2006/relationships/image" Target="../media/image72.png"/><Relationship Id="rId15" Type="http://schemas.openxmlformats.org/officeDocument/2006/relationships/image" Target="../media/image73.jpg"/><Relationship Id="rId16" Type="http://schemas.openxmlformats.org/officeDocument/2006/relationships/image" Target="../media/image7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0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Relationship Id="rId4" Type="http://schemas.openxmlformats.org/officeDocument/2006/relationships/image" Target="../media/image8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1684" y="4292"/>
            <a:ext cx="13210476" cy="11304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813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90"/>
              </a:spcBef>
            </a:pPr>
            <a:r>
              <a:rPr dirty="0" sz="7700" spc="220">
                <a:solidFill>
                  <a:srgbClr val="054B32"/>
                </a:solidFill>
              </a:rPr>
              <a:t>Brand</a:t>
            </a:r>
            <a:r>
              <a:rPr dirty="0" sz="7700" spc="-470">
                <a:solidFill>
                  <a:srgbClr val="054B32"/>
                </a:solidFill>
              </a:rPr>
              <a:t> </a:t>
            </a:r>
            <a:r>
              <a:rPr dirty="0" sz="7700" spc="95">
                <a:solidFill>
                  <a:srgbClr val="054B32"/>
                </a:solidFill>
              </a:rPr>
              <a:t>Guidelines</a:t>
            </a:r>
            <a:endParaRPr sz="7700"/>
          </a:p>
          <a:p>
            <a:pPr algn="ctr">
              <a:lnSpc>
                <a:spcPct val="100000"/>
              </a:lnSpc>
              <a:spcBef>
                <a:spcPts val="1680"/>
              </a:spcBef>
            </a:pPr>
            <a:r>
              <a:rPr dirty="0" sz="3450" spc="-70">
                <a:solidFill>
                  <a:srgbClr val="054B32"/>
                </a:solidFill>
              </a:rPr>
              <a:t>2021</a:t>
            </a:r>
            <a:endParaRPr sz="34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7605" y="7737754"/>
            <a:ext cx="992210" cy="992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84916" y="7737754"/>
            <a:ext cx="992283" cy="992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02226" y="7737754"/>
            <a:ext cx="992283" cy="992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4939126" y="1686943"/>
            <a:ext cx="1591945" cy="1591945"/>
            <a:chOff x="14939126" y="1686943"/>
            <a:chExt cx="1591945" cy="1591945"/>
          </a:xfrm>
        </p:grpSpPr>
        <p:sp>
          <p:nvSpPr>
            <p:cNvPr id="6" name="object 6"/>
            <p:cNvSpPr/>
            <p:nvPr/>
          </p:nvSpPr>
          <p:spPr>
            <a:xfrm>
              <a:off x="14939126" y="1686943"/>
              <a:ext cx="1591945" cy="1591945"/>
            </a:xfrm>
            <a:custGeom>
              <a:avLst/>
              <a:gdLst/>
              <a:ahLst/>
              <a:cxnLst/>
              <a:rect l="l" t="t" r="r" b="b"/>
              <a:pathLst>
                <a:path w="1591944" h="1591945">
                  <a:moveTo>
                    <a:pt x="1591574" y="0"/>
                  </a:moveTo>
                  <a:lnTo>
                    <a:pt x="0" y="0"/>
                  </a:lnTo>
                  <a:lnTo>
                    <a:pt x="0" y="1591574"/>
                  </a:lnTo>
                  <a:lnTo>
                    <a:pt x="1591574" y="1591574"/>
                  </a:lnTo>
                  <a:lnTo>
                    <a:pt x="1591574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074096" y="1821955"/>
              <a:ext cx="1259840" cy="1259840"/>
            </a:xfrm>
            <a:custGeom>
              <a:avLst/>
              <a:gdLst/>
              <a:ahLst/>
              <a:cxnLst/>
              <a:rect l="l" t="t" r="r" b="b"/>
              <a:pathLst>
                <a:path w="1259840" h="1259839">
                  <a:moveTo>
                    <a:pt x="993498" y="0"/>
                  </a:moveTo>
                  <a:lnTo>
                    <a:pt x="265960" y="0"/>
                  </a:lnTo>
                  <a:lnTo>
                    <a:pt x="218153" y="4284"/>
                  </a:lnTo>
                  <a:lnTo>
                    <a:pt x="173158" y="16637"/>
                  </a:lnTo>
                  <a:lnTo>
                    <a:pt x="131725" y="36308"/>
                  </a:lnTo>
                  <a:lnTo>
                    <a:pt x="94605" y="62545"/>
                  </a:lnTo>
                  <a:lnTo>
                    <a:pt x="62550" y="94597"/>
                  </a:lnTo>
                  <a:lnTo>
                    <a:pt x="36311" y="131714"/>
                  </a:lnTo>
                  <a:lnTo>
                    <a:pt x="16639" y="173144"/>
                  </a:lnTo>
                  <a:lnTo>
                    <a:pt x="4284" y="218136"/>
                  </a:lnTo>
                  <a:lnTo>
                    <a:pt x="0" y="265939"/>
                  </a:lnTo>
                  <a:lnTo>
                    <a:pt x="0" y="993488"/>
                  </a:lnTo>
                  <a:lnTo>
                    <a:pt x="4284" y="1041297"/>
                  </a:lnTo>
                  <a:lnTo>
                    <a:pt x="16639" y="1086294"/>
                  </a:lnTo>
                  <a:lnTo>
                    <a:pt x="36311" y="1127727"/>
                  </a:lnTo>
                  <a:lnTo>
                    <a:pt x="62550" y="1164847"/>
                  </a:lnTo>
                  <a:lnTo>
                    <a:pt x="94605" y="1196901"/>
                  </a:lnTo>
                  <a:lnTo>
                    <a:pt x="131725" y="1223139"/>
                  </a:lnTo>
                  <a:lnTo>
                    <a:pt x="173158" y="1242810"/>
                  </a:lnTo>
                  <a:lnTo>
                    <a:pt x="218153" y="1255163"/>
                  </a:lnTo>
                  <a:lnTo>
                    <a:pt x="265960" y="1259448"/>
                  </a:lnTo>
                  <a:lnTo>
                    <a:pt x="993498" y="1259448"/>
                  </a:lnTo>
                  <a:lnTo>
                    <a:pt x="1041305" y="1255163"/>
                  </a:lnTo>
                  <a:lnTo>
                    <a:pt x="1086300" y="1242810"/>
                  </a:lnTo>
                  <a:lnTo>
                    <a:pt x="1127733" y="1223139"/>
                  </a:lnTo>
                  <a:lnTo>
                    <a:pt x="1164853" y="1196901"/>
                  </a:lnTo>
                  <a:lnTo>
                    <a:pt x="1196908" y="1164847"/>
                  </a:lnTo>
                  <a:lnTo>
                    <a:pt x="1223147" y="1127727"/>
                  </a:lnTo>
                  <a:lnTo>
                    <a:pt x="1242819" y="1086294"/>
                  </a:lnTo>
                  <a:lnTo>
                    <a:pt x="1255174" y="1041297"/>
                  </a:lnTo>
                  <a:lnTo>
                    <a:pt x="1259459" y="993488"/>
                  </a:lnTo>
                  <a:lnTo>
                    <a:pt x="1259459" y="265939"/>
                  </a:lnTo>
                  <a:lnTo>
                    <a:pt x="1255174" y="218136"/>
                  </a:lnTo>
                  <a:lnTo>
                    <a:pt x="1242819" y="173144"/>
                  </a:lnTo>
                  <a:lnTo>
                    <a:pt x="1223147" y="131714"/>
                  </a:lnTo>
                  <a:lnTo>
                    <a:pt x="1196908" y="94597"/>
                  </a:lnTo>
                  <a:lnTo>
                    <a:pt x="1164853" y="62545"/>
                  </a:lnTo>
                  <a:lnTo>
                    <a:pt x="1127733" y="36308"/>
                  </a:lnTo>
                  <a:lnTo>
                    <a:pt x="1086300" y="16637"/>
                  </a:lnTo>
                  <a:lnTo>
                    <a:pt x="1041305" y="4284"/>
                  </a:lnTo>
                  <a:lnTo>
                    <a:pt x="993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283353" y="2030750"/>
              <a:ext cx="841375" cy="842010"/>
            </a:xfrm>
            <a:custGeom>
              <a:avLst/>
              <a:gdLst/>
              <a:ahLst/>
              <a:cxnLst/>
              <a:rect l="l" t="t" r="r" b="b"/>
              <a:pathLst>
                <a:path w="841375" h="842010">
                  <a:moveTo>
                    <a:pt x="406430" y="840740"/>
                  </a:moveTo>
                  <a:lnTo>
                    <a:pt x="342987" y="840740"/>
                  </a:lnTo>
                  <a:lnTo>
                    <a:pt x="345867" y="842010"/>
                  </a:lnTo>
                  <a:lnTo>
                    <a:pt x="400431" y="842010"/>
                  </a:lnTo>
                  <a:lnTo>
                    <a:pt x="406430" y="840740"/>
                  </a:lnTo>
                  <a:close/>
                </a:path>
                <a:path w="841375" h="842010">
                  <a:moveTo>
                    <a:pt x="418566" y="839470"/>
                  </a:moveTo>
                  <a:lnTo>
                    <a:pt x="327846" y="839470"/>
                  </a:lnTo>
                  <a:lnTo>
                    <a:pt x="333815" y="840740"/>
                  </a:lnTo>
                  <a:lnTo>
                    <a:pt x="415341" y="840740"/>
                  </a:lnTo>
                  <a:lnTo>
                    <a:pt x="418566" y="839470"/>
                  </a:lnTo>
                  <a:close/>
                </a:path>
                <a:path w="841375" h="842010">
                  <a:moveTo>
                    <a:pt x="433403" y="838200"/>
                  </a:moveTo>
                  <a:lnTo>
                    <a:pt x="318957" y="838200"/>
                  </a:lnTo>
                  <a:lnTo>
                    <a:pt x="325040" y="839470"/>
                  </a:lnTo>
                  <a:lnTo>
                    <a:pt x="427288" y="839470"/>
                  </a:lnTo>
                  <a:lnTo>
                    <a:pt x="433403" y="838200"/>
                  </a:lnTo>
                  <a:close/>
                </a:path>
                <a:path w="841375" h="842010">
                  <a:moveTo>
                    <a:pt x="478481" y="828040"/>
                  </a:moveTo>
                  <a:lnTo>
                    <a:pt x="274005" y="828040"/>
                  </a:lnTo>
                  <a:lnTo>
                    <a:pt x="279827" y="830580"/>
                  </a:lnTo>
                  <a:lnTo>
                    <a:pt x="283303" y="831850"/>
                  </a:lnTo>
                  <a:lnTo>
                    <a:pt x="289303" y="833120"/>
                  </a:lnTo>
                  <a:lnTo>
                    <a:pt x="291806" y="833120"/>
                  </a:lnTo>
                  <a:lnTo>
                    <a:pt x="297690" y="834390"/>
                  </a:lnTo>
                  <a:lnTo>
                    <a:pt x="301062" y="835660"/>
                  </a:lnTo>
                  <a:lnTo>
                    <a:pt x="307114" y="836930"/>
                  </a:lnTo>
                  <a:lnTo>
                    <a:pt x="309784" y="836930"/>
                  </a:lnTo>
                  <a:lnTo>
                    <a:pt x="315700" y="838200"/>
                  </a:lnTo>
                  <a:lnTo>
                    <a:pt x="436744" y="838200"/>
                  </a:lnTo>
                  <a:lnTo>
                    <a:pt x="442691" y="836930"/>
                  </a:lnTo>
                  <a:lnTo>
                    <a:pt x="445277" y="835660"/>
                  </a:lnTo>
                  <a:lnTo>
                    <a:pt x="451340" y="834390"/>
                  </a:lnTo>
                  <a:lnTo>
                    <a:pt x="454785" y="834390"/>
                  </a:lnTo>
                  <a:lnTo>
                    <a:pt x="460680" y="833120"/>
                  </a:lnTo>
                  <a:lnTo>
                    <a:pt x="463130" y="831850"/>
                  </a:lnTo>
                  <a:lnTo>
                    <a:pt x="469120" y="830580"/>
                  </a:lnTo>
                  <a:lnTo>
                    <a:pt x="472648" y="829310"/>
                  </a:lnTo>
                  <a:lnTo>
                    <a:pt x="478481" y="828040"/>
                  </a:lnTo>
                  <a:close/>
                </a:path>
                <a:path w="841375" h="842010">
                  <a:moveTo>
                    <a:pt x="649407" y="3810"/>
                  </a:moveTo>
                  <a:lnTo>
                    <a:pt x="536458" y="3810"/>
                  </a:lnTo>
                  <a:lnTo>
                    <a:pt x="524678" y="5080"/>
                  </a:lnTo>
                  <a:lnTo>
                    <a:pt x="519526" y="6350"/>
                  </a:lnTo>
                  <a:lnTo>
                    <a:pt x="507454" y="8890"/>
                  </a:lnTo>
                  <a:lnTo>
                    <a:pt x="502982" y="8890"/>
                  </a:lnTo>
                  <a:lnTo>
                    <a:pt x="487530" y="11430"/>
                  </a:lnTo>
                  <a:lnTo>
                    <a:pt x="479656" y="13970"/>
                  </a:lnTo>
                  <a:lnTo>
                    <a:pt x="471770" y="15240"/>
                  </a:lnTo>
                  <a:lnTo>
                    <a:pt x="460942" y="17780"/>
                  </a:lnTo>
                  <a:lnTo>
                    <a:pt x="451351" y="20320"/>
                  </a:lnTo>
                  <a:lnTo>
                    <a:pt x="439665" y="22860"/>
                  </a:lnTo>
                  <a:lnTo>
                    <a:pt x="434262" y="25400"/>
                  </a:lnTo>
                  <a:lnTo>
                    <a:pt x="422367" y="27940"/>
                  </a:lnTo>
                  <a:lnTo>
                    <a:pt x="417571" y="29210"/>
                  </a:lnTo>
                  <a:lnTo>
                    <a:pt x="410190" y="31750"/>
                  </a:lnTo>
                  <a:lnTo>
                    <a:pt x="386338" y="39370"/>
                  </a:lnTo>
                  <a:lnTo>
                    <a:pt x="375814" y="43180"/>
                  </a:lnTo>
                  <a:lnTo>
                    <a:pt x="370966" y="45720"/>
                  </a:lnTo>
                  <a:lnTo>
                    <a:pt x="366128" y="46990"/>
                  </a:lnTo>
                  <a:lnTo>
                    <a:pt x="360118" y="49530"/>
                  </a:lnTo>
                  <a:lnTo>
                    <a:pt x="354788" y="50800"/>
                  </a:lnTo>
                  <a:lnTo>
                    <a:pt x="349479" y="53340"/>
                  </a:lnTo>
                  <a:lnTo>
                    <a:pt x="337982" y="58420"/>
                  </a:lnTo>
                  <a:lnTo>
                    <a:pt x="333333" y="59690"/>
                  </a:lnTo>
                  <a:lnTo>
                    <a:pt x="326988" y="62230"/>
                  </a:lnTo>
                  <a:lnTo>
                    <a:pt x="318521" y="66040"/>
                  </a:lnTo>
                  <a:lnTo>
                    <a:pt x="293282" y="78740"/>
                  </a:lnTo>
                  <a:lnTo>
                    <a:pt x="288853" y="80010"/>
                  </a:lnTo>
                  <a:lnTo>
                    <a:pt x="284445" y="82550"/>
                  </a:lnTo>
                  <a:lnTo>
                    <a:pt x="273586" y="87630"/>
                  </a:lnTo>
                  <a:lnTo>
                    <a:pt x="268728" y="90170"/>
                  </a:lnTo>
                  <a:lnTo>
                    <a:pt x="262058" y="93980"/>
                  </a:lnTo>
                  <a:lnTo>
                    <a:pt x="253807" y="97790"/>
                  </a:lnTo>
                  <a:lnTo>
                    <a:pt x="233283" y="109220"/>
                  </a:lnTo>
                  <a:lnTo>
                    <a:pt x="226569" y="114300"/>
                  </a:lnTo>
                  <a:lnTo>
                    <a:pt x="217033" y="119380"/>
                  </a:lnTo>
                  <a:lnTo>
                    <a:pt x="209662" y="124460"/>
                  </a:lnTo>
                  <a:lnTo>
                    <a:pt x="199725" y="130810"/>
                  </a:lnTo>
                  <a:lnTo>
                    <a:pt x="195557" y="133350"/>
                  </a:lnTo>
                  <a:lnTo>
                    <a:pt x="185872" y="139700"/>
                  </a:lnTo>
                  <a:lnTo>
                    <a:pt x="182542" y="142240"/>
                  </a:lnTo>
                  <a:lnTo>
                    <a:pt x="176322" y="146050"/>
                  </a:lnTo>
                  <a:lnTo>
                    <a:pt x="170535" y="149860"/>
                  </a:lnTo>
                  <a:lnTo>
                    <a:pt x="164847" y="154940"/>
                  </a:lnTo>
                  <a:lnTo>
                    <a:pt x="159264" y="158750"/>
                  </a:lnTo>
                  <a:lnTo>
                    <a:pt x="150920" y="165100"/>
                  </a:lnTo>
                  <a:lnTo>
                    <a:pt x="148030" y="167640"/>
                  </a:lnTo>
                  <a:lnTo>
                    <a:pt x="145192" y="170180"/>
                  </a:lnTo>
                  <a:lnTo>
                    <a:pt x="140208" y="173990"/>
                  </a:lnTo>
                  <a:lnTo>
                    <a:pt x="136826" y="176530"/>
                  </a:lnTo>
                  <a:lnTo>
                    <a:pt x="133528" y="179070"/>
                  </a:lnTo>
                  <a:lnTo>
                    <a:pt x="125591" y="186690"/>
                  </a:lnTo>
                  <a:lnTo>
                    <a:pt x="123088" y="189230"/>
                  </a:lnTo>
                  <a:lnTo>
                    <a:pt x="118062" y="193040"/>
                  </a:lnTo>
                  <a:lnTo>
                    <a:pt x="115026" y="196850"/>
                  </a:lnTo>
                  <a:lnTo>
                    <a:pt x="112052" y="199390"/>
                  </a:lnTo>
                  <a:lnTo>
                    <a:pt x="109193" y="201930"/>
                  </a:lnTo>
                  <a:lnTo>
                    <a:pt x="102445" y="209550"/>
                  </a:lnTo>
                  <a:lnTo>
                    <a:pt x="95912" y="215900"/>
                  </a:lnTo>
                  <a:lnTo>
                    <a:pt x="89593" y="223520"/>
                  </a:lnTo>
                  <a:lnTo>
                    <a:pt x="66475" y="254000"/>
                  </a:lnTo>
                  <a:lnTo>
                    <a:pt x="46790" y="285750"/>
                  </a:lnTo>
                  <a:lnTo>
                    <a:pt x="42410" y="293370"/>
                  </a:lnTo>
                  <a:lnTo>
                    <a:pt x="39562" y="298450"/>
                  </a:lnTo>
                  <a:lnTo>
                    <a:pt x="36861" y="304800"/>
                  </a:lnTo>
                  <a:lnTo>
                    <a:pt x="34285" y="309880"/>
                  </a:lnTo>
                  <a:lnTo>
                    <a:pt x="30551" y="318770"/>
                  </a:lnTo>
                  <a:lnTo>
                    <a:pt x="27030" y="326390"/>
                  </a:lnTo>
                  <a:lnTo>
                    <a:pt x="23723" y="335280"/>
                  </a:lnTo>
                  <a:lnTo>
                    <a:pt x="9380" y="383540"/>
                  </a:lnTo>
                  <a:lnTo>
                    <a:pt x="2483" y="422910"/>
                  </a:lnTo>
                  <a:lnTo>
                    <a:pt x="0" y="473710"/>
                  </a:lnTo>
                  <a:lnTo>
                    <a:pt x="401" y="486410"/>
                  </a:lnTo>
                  <a:lnTo>
                    <a:pt x="5360" y="530860"/>
                  </a:lnTo>
                  <a:lnTo>
                    <a:pt x="14414" y="570230"/>
                  </a:lnTo>
                  <a:lnTo>
                    <a:pt x="27814" y="609600"/>
                  </a:lnTo>
                  <a:lnTo>
                    <a:pt x="62374" y="674370"/>
                  </a:lnTo>
                  <a:lnTo>
                    <a:pt x="110670" y="732790"/>
                  </a:lnTo>
                  <a:lnTo>
                    <a:pt x="115267" y="737870"/>
                  </a:lnTo>
                  <a:lnTo>
                    <a:pt x="119937" y="742950"/>
                  </a:lnTo>
                  <a:lnTo>
                    <a:pt x="126010" y="748030"/>
                  </a:lnTo>
                  <a:lnTo>
                    <a:pt x="127360" y="749300"/>
                  </a:lnTo>
                  <a:lnTo>
                    <a:pt x="135664" y="755650"/>
                  </a:lnTo>
                  <a:lnTo>
                    <a:pt x="140732" y="760730"/>
                  </a:lnTo>
                  <a:lnTo>
                    <a:pt x="142292" y="762000"/>
                  </a:lnTo>
                  <a:lnTo>
                    <a:pt x="147266" y="765810"/>
                  </a:lnTo>
                  <a:lnTo>
                    <a:pt x="155820" y="772160"/>
                  </a:lnTo>
                  <a:lnTo>
                    <a:pt x="157475" y="773430"/>
                  </a:lnTo>
                  <a:lnTo>
                    <a:pt x="166082" y="778510"/>
                  </a:lnTo>
                  <a:lnTo>
                    <a:pt x="171233" y="782320"/>
                  </a:lnTo>
                  <a:lnTo>
                    <a:pt x="172867" y="783590"/>
                  </a:lnTo>
                  <a:lnTo>
                    <a:pt x="178123" y="786130"/>
                  </a:lnTo>
                  <a:lnTo>
                    <a:pt x="187149" y="792480"/>
                  </a:lnTo>
                  <a:lnTo>
                    <a:pt x="188866" y="792480"/>
                  </a:lnTo>
                  <a:lnTo>
                    <a:pt x="194238" y="796290"/>
                  </a:lnTo>
                  <a:lnTo>
                    <a:pt x="197913" y="797560"/>
                  </a:lnTo>
                  <a:lnTo>
                    <a:pt x="203442" y="801370"/>
                  </a:lnTo>
                  <a:lnTo>
                    <a:pt x="205274" y="801370"/>
                  </a:lnTo>
                  <a:lnTo>
                    <a:pt x="210761" y="805180"/>
                  </a:lnTo>
                  <a:lnTo>
                    <a:pt x="214436" y="806450"/>
                  </a:lnTo>
                  <a:lnTo>
                    <a:pt x="220080" y="808990"/>
                  </a:lnTo>
                  <a:lnTo>
                    <a:pt x="222028" y="810260"/>
                  </a:lnTo>
                  <a:lnTo>
                    <a:pt x="227609" y="812800"/>
                  </a:lnTo>
                  <a:lnTo>
                    <a:pt x="231263" y="814070"/>
                  </a:lnTo>
                  <a:lnTo>
                    <a:pt x="237032" y="816610"/>
                  </a:lnTo>
                  <a:lnTo>
                    <a:pt x="239127" y="816610"/>
                  </a:lnTo>
                  <a:lnTo>
                    <a:pt x="244812" y="819150"/>
                  </a:lnTo>
                  <a:lnTo>
                    <a:pt x="248404" y="820420"/>
                  </a:lnTo>
                  <a:lnTo>
                    <a:pt x="254226" y="822960"/>
                  </a:lnTo>
                  <a:lnTo>
                    <a:pt x="256435" y="822960"/>
                  </a:lnTo>
                  <a:lnTo>
                    <a:pt x="262194" y="825500"/>
                  </a:lnTo>
                  <a:lnTo>
                    <a:pt x="265744" y="826770"/>
                  </a:lnTo>
                  <a:lnTo>
                    <a:pt x="271660" y="828040"/>
                  </a:lnTo>
                  <a:lnTo>
                    <a:pt x="480795" y="828040"/>
                  </a:lnTo>
                  <a:lnTo>
                    <a:pt x="486690" y="825500"/>
                  </a:lnTo>
                  <a:lnTo>
                    <a:pt x="490260" y="824230"/>
                  </a:lnTo>
                  <a:lnTo>
                    <a:pt x="496030" y="822960"/>
                  </a:lnTo>
                  <a:lnTo>
                    <a:pt x="498250" y="821690"/>
                  </a:lnTo>
                  <a:lnTo>
                    <a:pt x="504082" y="820420"/>
                  </a:lnTo>
                  <a:lnTo>
                    <a:pt x="507684" y="819150"/>
                  </a:lnTo>
                  <a:lnTo>
                    <a:pt x="513370" y="816610"/>
                  </a:lnTo>
                  <a:lnTo>
                    <a:pt x="515474" y="815340"/>
                  </a:lnTo>
                  <a:lnTo>
                    <a:pt x="521233" y="812800"/>
                  </a:lnTo>
                  <a:lnTo>
                    <a:pt x="524877" y="811530"/>
                  </a:lnTo>
                  <a:lnTo>
                    <a:pt x="530479" y="808990"/>
                  </a:lnTo>
                  <a:lnTo>
                    <a:pt x="532437" y="808990"/>
                  </a:lnTo>
                  <a:lnTo>
                    <a:pt x="538102" y="805180"/>
                  </a:lnTo>
                  <a:lnTo>
                    <a:pt x="547285" y="801370"/>
                  </a:lnTo>
                  <a:lnTo>
                    <a:pt x="549107" y="800100"/>
                  </a:lnTo>
                  <a:lnTo>
                    <a:pt x="554573" y="797560"/>
                  </a:lnTo>
                  <a:lnTo>
                    <a:pt x="558175" y="795020"/>
                  </a:lnTo>
                  <a:lnTo>
                    <a:pt x="563557" y="792480"/>
                  </a:lnTo>
                  <a:lnTo>
                    <a:pt x="565358" y="791210"/>
                  </a:lnTo>
                  <a:lnTo>
                    <a:pt x="375520" y="791210"/>
                  </a:lnTo>
                  <a:lnTo>
                    <a:pt x="324559" y="787400"/>
                  </a:lnTo>
                  <a:lnTo>
                    <a:pt x="275528" y="774700"/>
                  </a:lnTo>
                  <a:lnTo>
                    <a:pt x="229144" y="755650"/>
                  </a:lnTo>
                  <a:lnTo>
                    <a:pt x="186126" y="730250"/>
                  </a:lnTo>
                  <a:lnTo>
                    <a:pt x="147192" y="697230"/>
                  </a:lnTo>
                  <a:lnTo>
                    <a:pt x="115789" y="660400"/>
                  </a:lnTo>
                  <a:lnTo>
                    <a:pt x="90637" y="621030"/>
                  </a:lnTo>
                  <a:lnTo>
                    <a:pt x="71739" y="579120"/>
                  </a:lnTo>
                  <a:lnTo>
                    <a:pt x="59095" y="535940"/>
                  </a:lnTo>
                  <a:lnTo>
                    <a:pt x="52710" y="490220"/>
                  </a:lnTo>
                  <a:lnTo>
                    <a:pt x="52583" y="445770"/>
                  </a:lnTo>
                  <a:lnTo>
                    <a:pt x="58719" y="400050"/>
                  </a:lnTo>
                  <a:lnTo>
                    <a:pt x="71117" y="356870"/>
                  </a:lnTo>
                  <a:lnTo>
                    <a:pt x="89782" y="314960"/>
                  </a:lnTo>
                  <a:lnTo>
                    <a:pt x="114713" y="275590"/>
                  </a:lnTo>
                  <a:lnTo>
                    <a:pt x="145915" y="238760"/>
                  </a:lnTo>
                  <a:lnTo>
                    <a:pt x="176751" y="210820"/>
                  </a:lnTo>
                  <a:lnTo>
                    <a:pt x="213244" y="184150"/>
                  </a:lnTo>
                  <a:lnTo>
                    <a:pt x="254491" y="157480"/>
                  </a:lnTo>
                  <a:lnTo>
                    <a:pt x="299586" y="133350"/>
                  </a:lnTo>
                  <a:lnTo>
                    <a:pt x="347626" y="110490"/>
                  </a:lnTo>
                  <a:lnTo>
                    <a:pt x="400031" y="90170"/>
                  </a:lnTo>
                  <a:lnTo>
                    <a:pt x="451847" y="73660"/>
                  </a:lnTo>
                  <a:lnTo>
                    <a:pt x="502298" y="62230"/>
                  </a:lnTo>
                  <a:lnTo>
                    <a:pt x="550607" y="54610"/>
                  </a:lnTo>
                  <a:lnTo>
                    <a:pt x="595995" y="52070"/>
                  </a:lnTo>
                  <a:lnTo>
                    <a:pt x="766681" y="52070"/>
                  </a:lnTo>
                  <a:lnTo>
                    <a:pt x="765467" y="50800"/>
                  </a:lnTo>
                  <a:lnTo>
                    <a:pt x="763582" y="49530"/>
                  </a:lnTo>
                  <a:lnTo>
                    <a:pt x="760598" y="46990"/>
                  </a:lnTo>
                  <a:lnTo>
                    <a:pt x="756608" y="44450"/>
                  </a:lnTo>
                  <a:lnTo>
                    <a:pt x="754755" y="43180"/>
                  </a:lnTo>
                  <a:lnTo>
                    <a:pt x="750619" y="40640"/>
                  </a:lnTo>
                  <a:lnTo>
                    <a:pt x="747488" y="38100"/>
                  </a:lnTo>
                  <a:lnTo>
                    <a:pt x="742368" y="35560"/>
                  </a:lnTo>
                  <a:lnTo>
                    <a:pt x="741331" y="34290"/>
                  </a:lnTo>
                  <a:lnTo>
                    <a:pt x="737342" y="31750"/>
                  </a:lnTo>
                  <a:lnTo>
                    <a:pt x="734379" y="30480"/>
                  </a:lnTo>
                  <a:lnTo>
                    <a:pt x="729635" y="27940"/>
                  </a:lnTo>
                  <a:lnTo>
                    <a:pt x="723971" y="25400"/>
                  </a:lnTo>
                  <a:lnTo>
                    <a:pt x="719824" y="22860"/>
                  </a:lnTo>
                  <a:lnTo>
                    <a:pt x="713049" y="20320"/>
                  </a:lnTo>
                  <a:lnTo>
                    <a:pt x="709458" y="19050"/>
                  </a:lnTo>
                  <a:lnTo>
                    <a:pt x="704505" y="17780"/>
                  </a:lnTo>
                  <a:lnTo>
                    <a:pt x="702411" y="16510"/>
                  </a:lnTo>
                  <a:lnTo>
                    <a:pt x="697343" y="15240"/>
                  </a:lnTo>
                  <a:lnTo>
                    <a:pt x="686359" y="11430"/>
                  </a:lnTo>
                  <a:lnTo>
                    <a:pt x="681689" y="10160"/>
                  </a:lnTo>
                  <a:lnTo>
                    <a:pt x="678380" y="10160"/>
                  </a:lnTo>
                  <a:lnTo>
                    <a:pt x="673962" y="8890"/>
                  </a:lnTo>
                  <a:lnTo>
                    <a:pt x="668810" y="7620"/>
                  </a:lnTo>
                  <a:lnTo>
                    <a:pt x="665794" y="6350"/>
                  </a:lnTo>
                  <a:lnTo>
                    <a:pt x="661260" y="6350"/>
                  </a:lnTo>
                  <a:lnTo>
                    <a:pt x="653449" y="5080"/>
                  </a:lnTo>
                  <a:lnTo>
                    <a:pt x="649407" y="3810"/>
                  </a:lnTo>
                  <a:close/>
                </a:path>
                <a:path w="841375" h="842010">
                  <a:moveTo>
                    <a:pt x="766681" y="52070"/>
                  </a:moveTo>
                  <a:lnTo>
                    <a:pt x="595995" y="52070"/>
                  </a:lnTo>
                  <a:lnTo>
                    <a:pt x="641731" y="54610"/>
                  </a:lnTo>
                  <a:lnTo>
                    <a:pt x="681283" y="63500"/>
                  </a:lnTo>
                  <a:lnTo>
                    <a:pt x="741352" y="99060"/>
                  </a:lnTo>
                  <a:lnTo>
                    <a:pt x="779253" y="167640"/>
                  </a:lnTo>
                  <a:lnTo>
                    <a:pt x="787653" y="212090"/>
                  </a:lnTo>
                  <a:lnTo>
                    <a:pt x="788922" y="264160"/>
                  </a:lnTo>
                  <a:lnTo>
                    <a:pt x="782985" y="321310"/>
                  </a:lnTo>
                  <a:lnTo>
                    <a:pt x="769770" y="383540"/>
                  </a:lnTo>
                  <a:lnTo>
                    <a:pt x="754467" y="434340"/>
                  </a:lnTo>
                  <a:lnTo>
                    <a:pt x="735438" y="485140"/>
                  </a:lnTo>
                  <a:lnTo>
                    <a:pt x="713276" y="534670"/>
                  </a:lnTo>
                  <a:lnTo>
                    <a:pt x="688574" y="581660"/>
                  </a:lnTo>
                  <a:lnTo>
                    <a:pt x="661923" y="624840"/>
                  </a:lnTo>
                  <a:lnTo>
                    <a:pt x="633916" y="662940"/>
                  </a:lnTo>
                  <a:lnTo>
                    <a:pt x="605147" y="695960"/>
                  </a:lnTo>
                  <a:lnTo>
                    <a:pt x="566088" y="728980"/>
                  </a:lnTo>
                  <a:lnTo>
                    <a:pt x="522874" y="755650"/>
                  </a:lnTo>
                  <a:lnTo>
                    <a:pt x="476226" y="774700"/>
                  </a:lnTo>
                  <a:lnTo>
                    <a:pt x="426868" y="787400"/>
                  </a:lnTo>
                  <a:lnTo>
                    <a:pt x="375520" y="791210"/>
                  </a:lnTo>
                  <a:lnTo>
                    <a:pt x="565358" y="791210"/>
                  </a:lnTo>
                  <a:lnTo>
                    <a:pt x="570740" y="788670"/>
                  </a:lnTo>
                  <a:lnTo>
                    <a:pt x="574310" y="786130"/>
                  </a:lnTo>
                  <a:lnTo>
                    <a:pt x="579567" y="782320"/>
                  </a:lnTo>
                  <a:lnTo>
                    <a:pt x="581273" y="781050"/>
                  </a:lnTo>
                  <a:lnTo>
                    <a:pt x="586498" y="778510"/>
                  </a:lnTo>
                  <a:lnTo>
                    <a:pt x="595116" y="772160"/>
                  </a:lnTo>
                  <a:lnTo>
                    <a:pt x="596760" y="770890"/>
                  </a:lnTo>
                  <a:lnTo>
                    <a:pt x="605157" y="764540"/>
                  </a:lnTo>
                  <a:lnTo>
                    <a:pt x="611765" y="759460"/>
                  </a:lnTo>
                  <a:lnTo>
                    <a:pt x="616937" y="754380"/>
                  </a:lnTo>
                  <a:lnTo>
                    <a:pt x="625251" y="748030"/>
                  </a:lnTo>
                  <a:lnTo>
                    <a:pt x="626581" y="746760"/>
                  </a:lnTo>
                  <a:lnTo>
                    <a:pt x="632612" y="740410"/>
                  </a:lnTo>
                  <a:lnTo>
                    <a:pt x="637282" y="736600"/>
                  </a:lnTo>
                  <a:lnTo>
                    <a:pt x="641868" y="731520"/>
                  </a:lnTo>
                  <a:lnTo>
                    <a:pt x="652136" y="721360"/>
                  </a:lnTo>
                  <a:lnTo>
                    <a:pt x="657251" y="715010"/>
                  </a:lnTo>
                  <a:lnTo>
                    <a:pt x="662349" y="709930"/>
                  </a:lnTo>
                  <a:lnTo>
                    <a:pt x="666873" y="704850"/>
                  </a:lnTo>
                  <a:lnTo>
                    <a:pt x="671375" y="698500"/>
                  </a:lnTo>
                  <a:lnTo>
                    <a:pt x="675846" y="693420"/>
                  </a:lnTo>
                  <a:lnTo>
                    <a:pt x="715058" y="637540"/>
                  </a:lnTo>
                  <a:lnTo>
                    <a:pt x="751279" y="575310"/>
                  </a:lnTo>
                  <a:lnTo>
                    <a:pt x="774396" y="527050"/>
                  </a:lnTo>
                  <a:lnTo>
                    <a:pt x="795960" y="473710"/>
                  </a:lnTo>
                  <a:lnTo>
                    <a:pt x="808397" y="436880"/>
                  </a:lnTo>
                  <a:lnTo>
                    <a:pt x="813964" y="417830"/>
                  </a:lnTo>
                  <a:lnTo>
                    <a:pt x="816575" y="408940"/>
                  </a:lnTo>
                  <a:lnTo>
                    <a:pt x="819883" y="397510"/>
                  </a:lnTo>
                  <a:lnTo>
                    <a:pt x="822971" y="384810"/>
                  </a:lnTo>
                  <a:lnTo>
                    <a:pt x="825838" y="372110"/>
                  </a:lnTo>
                  <a:lnTo>
                    <a:pt x="828480" y="360680"/>
                  </a:lnTo>
                  <a:lnTo>
                    <a:pt x="830166" y="351790"/>
                  </a:lnTo>
                  <a:lnTo>
                    <a:pt x="831685" y="344170"/>
                  </a:lnTo>
                  <a:lnTo>
                    <a:pt x="833737" y="331470"/>
                  </a:lnTo>
                  <a:lnTo>
                    <a:pt x="839193" y="288290"/>
                  </a:lnTo>
                  <a:lnTo>
                    <a:pt x="840931" y="254000"/>
                  </a:lnTo>
                  <a:lnTo>
                    <a:pt x="840857" y="233680"/>
                  </a:lnTo>
                  <a:lnTo>
                    <a:pt x="836522" y="186690"/>
                  </a:lnTo>
                  <a:lnTo>
                    <a:pt x="826124" y="143510"/>
                  </a:lnTo>
                  <a:lnTo>
                    <a:pt x="810544" y="106680"/>
                  </a:lnTo>
                  <a:lnTo>
                    <a:pt x="805643" y="97790"/>
                  </a:lnTo>
                  <a:lnTo>
                    <a:pt x="782471" y="67310"/>
                  </a:lnTo>
                  <a:lnTo>
                    <a:pt x="769111" y="54610"/>
                  </a:lnTo>
                  <a:lnTo>
                    <a:pt x="766681" y="52070"/>
                  </a:lnTo>
                  <a:close/>
                </a:path>
                <a:path w="841375" h="842010">
                  <a:moveTo>
                    <a:pt x="641355" y="2540"/>
                  </a:moveTo>
                  <a:lnTo>
                    <a:pt x="548709" y="2540"/>
                  </a:lnTo>
                  <a:lnTo>
                    <a:pt x="540772" y="3810"/>
                  </a:lnTo>
                  <a:lnTo>
                    <a:pt x="643764" y="3810"/>
                  </a:lnTo>
                  <a:lnTo>
                    <a:pt x="641355" y="2540"/>
                  </a:lnTo>
                  <a:close/>
                </a:path>
                <a:path w="841375" h="842010">
                  <a:moveTo>
                    <a:pt x="624738" y="1270"/>
                  </a:moveTo>
                  <a:lnTo>
                    <a:pt x="563587" y="1270"/>
                  </a:lnTo>
                  <a:lnTo>
                    <a:pt x="556167" y="2540"/>
                  </a:lnTo>
                  <a:lnTo>
                    <a:pt x="631460" y="2540"/>
                  </a:lnTo>
                  <a:lnTo>
                    <a:pt x="624738" y="1270"/>
                  </a:lnTo>
                  <a:close/>
                </a:path>
                <a:path w="841375" h="842010">
                  <a:moveTo>
                    <a:pt x="604498" y="0"/>
                  </a:moveTo>
                  <a:lnTo>
                    <a:pt x="585964" y="0"/>
                  </a:lnTo>
                  <a:lnTo>
                    <a:pt x="578300" y="1270"/>
                  </a:lnTo>
                  <a:lnTo>
                    <a:pt x="608676" y="1270"/>
                  </a:lnTo>
                  <a:lnTo>
                    <a:pt x="604498" y="0"/>
                  </a:lnTo>
                  <a:close/>
                </a:path>
                <a:path w="841375" h="842010">
                  <a:moveTo>
                    <a:pt x="609199" y="0"/>
                  </a:moveTo>
                  <a:lnTo>
                    <a:pt x="608676" y="1270"/>
                  </a:lnTo>
                  <a:lnTo>
                    <a:pt x="613806" y="1270"/>
                  </a:lnTo>
                  <a:lnTo>
                    <a:pt x="609199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335960" y="2082334"/>
              <a:ext cx="736600" cy="739140"/>
            </a:xfrm>
            <a:custGeom>
              <a:avLst/>
              <a:gdLst/>
              <a:ahLst/>
              <a:cxnLst/>
              <a:rect l="l" t="t" r="r" b="b"/>
              <a:pathLst>
                <a:path w="736600" h="739139">
                  <a:moveTo>
                    <a:pt x="543420" y="0"/>
                  </a:moveTo>
                  <a:lnTo>
                    <a:pt x="498021" y="2451"/>
                  </a:lnTo>
                  <a:lnTo>
                    <a:pt x="449713" y="9670"/>
                  </a:lnTo>
                  <a:lnTo>
                    <a:pt x="399262" y="21475"/>
                  </a:lnTo>
                  <a:lnTo>
                    <a:pt x="347445" y="37684"/>
                  </a:lnTo>
                  <a:lnTo>
                    <a:pt x="295040" y="58113"/>
                  </a:lnTo>
                  <a:lnTo>
                    <a:pt x="247005" y="80505"/>
                  </a:lnTo>
                  <a:lnTo>
                    <a:pt x="201913" y="105115"/>
                  </a:lnTo>
                  <a:lnTo>
                    <a:pt x="160668" y="131367"/>
                  </a:lnTo>
                  <a:lnTo>
                    <a:pt x="124176" y="158687"/>
                  </a:lnTo>
                  <a:lnTo>
                    <a:pt x="93340" y="186496"/>
                  </a:lnTo>
                  <a:lnTo>
                    <a:pt x="62136" y="222860"/>
                  </a:lnTo>
                  <a:lnTo>
                    <a:pt x="37202" y="262419"/>
                  </a:lnTo>
                  <a:lnTo>
                    <a:pt x="18536" y="304460"/>
                  </a:lnTo>
                  <a:lnTo>
                    <a:pt x="6136" y="348268"/>
                  </a:lnTo>
                  <a:lnTo>
                    <a:pt x="0" y="393129"/>
                  </a:lnTo>
                  <a:lnTo>
                    <a:pt x="125" y="438330"/>
                  </a:lnTo>
                  <a:lnTo>
                    <a:pt x="6510" y="483156"/>
                  </a:lnTo>
                  <a:lnTo>
                    <a:pt x="19153" y="526895"/>
                  </a:lnTo>
                  <a:lnTo>
                    <a:pt x="38052" y="568831"/>
                  </a:lnTo>
                  <a:lnTo>
                    <a:pt x="63203" y="608251"/>
                  </a:lnTo>
                  <a:lnTo>
                    <a:pt x="94607" y="644441"/>
                  </a:lnTo>
                  <a:lnTo>
                    <a:pt x="133545" y="677567"/>
                  </a:lnTo>
                  <a:lnTo>
                    <a:pt x="176564" y="703846"/>
                  </a:lnTo>
                  <a:lnTo>
                    <a:pt x="222947" y="722983"/>
                  </a:lnTo>
                  <a:lnTo>
                    <a:pt x="271980" y="734682"/>
                  </a:lnTo>
                  <a:lnTo>
                    <a:pt x="322945" y="738647"/>
                  </a:lnTo>
                  <a:lnTo>
                    <a:pt x="374292" y="734627"/>
                  </a:lnTo>
                  <a:lnTo>
                    <a:pt x="423648" y="722769"/>
                  </a:lnTo>
                  <a:lnTo>
                    <a:pt x="470292" y="703371"/>
                  </a:lnTo>
                  <a:lnTo>
                    <a:pt x="513504" y="676736"/>
                  </a:lnTo>
                  <a:lnTo>
                    <a:pt x="552561" y="643163"/>
                  </a:lnTo>
                  <a:lnTo>
                    <a:pt x="575848" y="616913"/>
                  </a:lnTo>
                  <a:lnTo>
                    <a:pt x="321364" y="616913"/>
                  </a:lnTo>
                  <a:lnTo>
                    <a:pt x="275028" y="611575"/>
                  </a:lnTo>
                  <a:lnTo>
                    <a:pt x="232493" y="596372"/>
                  </a:lnTo>
                  <a:lnTo>
                    <a:pt x="194973" y="572517"/>
                  </a:lnTo>
                  <a:lnTo>
                    <a:pt x="163679" y="541222"/>
                  </a:lnTo>
                  <a:lnTo>
                    <a:pt x="139825" y="503701"/>
                  </a:lnTo>
                  <a:lnTo>
                    <a:pt x="124623" y="461168"/>
                  </a:lnTo>
                  <a:lnTo>
                    <a:pt x="119287" y="414835"/>
                  </a:lnTo>
                  <a:lnTo>
                    <a:pt x="124623" y="368498"/>
                  </a:lnTo>
                  <a:lnTo>
                    <a:pt x="139825" y="325962"/>
                  </a:lnTo>
                  <a:lnTo>
                    <a:pt x="163679" y="288440"/>
                  </a:lnTo>
                  <a:lnTo>
                    <a:pt x="194973" y="257144"/>
                  </a:lnTo>
                  <a:lnTo>
                    <a:pt x="232493" y="233288"/>
                  </a:lnTo>
                  <a:lnTo>
                    <a:pt x="275028" y="218084"/>
                  </a:lnTo>
                  <a:lnTo>
                    <a:pt x="321364" y="212747"/>
                  </a:lnTo>
                  <a:lnTo>
                    <a:pt x="736247" y="212747"/>
                  </a:lnTo>
                  <a:lnTo>
                    <a:pt x="736340" y="211847"/>
                  </a:lnTo>
                  <a:lnTo>
                    <a:pt x="735070" y="160195"/>
                  </a:lnTo>
                  <a:lnTo>
                    <a:pt x="726671" y="115025"/>
                  </a:lnTo>
                  <a:lnTo>
                    <a:pt x="711215" y="77077"/>
                  </a:lnTo>
                  <a:lnTo>
                    <a:pt x="661952" y="26548"/>
                  </a:lnTo>
                  <a:lnTo>
                    <a:pt x="589145" y="2963"/>
                  </a:lnTo>
                  <a:lnTo>
                    <a:pt x="543420" y="0"/>
                  </a:lnTo>
                  <a:close/>
                </a:path>
                <a:path w="736600" h="739139">
                  <a:moveTo>
                    <a:pt x="736247" y="212747"/>
                  </a:moveTo>
                  <a:lnTo>
                    <a:pt x="321364" y="212747"/>
                  </a:lnTo>
                  <a:lnTo>
                    <a:pt x="367701" y="218084"/>
                  </a:lnTo>
                  <a:lnTo>
                    <a:pt x="410237" y="233288"/>
                  </a:lnTo>
                  <a:lnTo>
                    <a:pt x="447759" y="257144"/>
                  </a:lnTo>
                  <a:lnTo>
                    <a:pt x="479055" y="288440"/>
                  </a:lnTo>
                  <a:lnTo>
                    <a:pt x="502912" y="325962"/>
                  </a:lnTo>
                  <a:lnTo>
                    <a:pt x="518115" y="368498"/>
                  </a:lnTo>
                  <a:lnTo>
                    <a:pt x="523452" y="414835"/>
                  </a:lnTo>
                  <a:lnTo>
                    <a:pt x="518115" y="461168"/>
                  </a:lnTo>
                  <a:lnTo>
                    <a:pt x="502912" y="503701"/>
                  </a:lnTo>
                  <a:lnTo>
                    <a:pt x="479055" y="541222"/>
                  </a:lnTo>
                  <a:lnTo>
                    <a:pt x="447759" y="572517"/>
                  </a:lnTo>
                  <a:lnTo>
                    <a:pt x="410237" y="596372"/>
                  </a:lnTo>
                  <a:lnTo>
                    <a:pt x="367701" y="611575"/>
                  </a:lnTo>
                  <a:lnTo>
                    <a:pt x="321364" y="616913"/>
                  </a:lnTo>
                  <a:lnTo>
                    <a:pt x="575848" y="616913"/>
                  </a:lnTo>
                  <a:lnTo>
                    <a:pt x="609342" y="572404"/>
                  </a:lnTo>
                  <a:lnTo>
                    <a:pt x="635993" y="529308"/>
                  </a:lnTo>
                  <a:lnTo>
                    <a:pt x="660696" y="482563"/>
                  </a:lnTo>
                  <a:lnTo>
                    <a:pt x="682858" y="433290"/>
                  </a:lnTo>
                  <a:lnTo>
                    <a:pt x="701889" y="382610"/>
                  </a:lnTo>
                  <a:lnTo>
                    <a:pt x="717195" y="331644"/>
                  </a:lnTo>
                  <a:lnTo>
                    <a:pt x="730406" y="269243"/>
                  </a:lnTo>
                  <a:lnTo>
                    <a:pt x="736247" y="212747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455247" y="2295082"/>
              <a:ext cx="404495" cy="404495"/>
            </a:xfrm>
            <a:custGeom>
              <a:avLst/>
              <a:gdLst/>
              <a:ahLst/>
              <a:cxnLst/>
              <a:rect l="l" t="t" r="r" b="b"/>
              <a:pathLst>
                <a:path w="404494" h="404494">
                  <a:moveTo>
                    <a:pt x="202077" y="0"/>
                  </a:moveTo>
                  <a:lnTo>
                    <a:pt x="155741" y="5337"/>
                  </a:lnTo>
                  <a:lnTo>
                    <a:pt x="113206" y="20540"/>
                  </a:lnTo>
                  <a:lnTo>
                    <a:pt x="75686" y="44396"/>
                  </a:lnTo>
                  <a:lnTo>
                    <a:pt x="44392" y="75692"/>
                  </a:lnTo>
                  <a:lnTo>
                    <a:pt x="20538" y="113215"/>
                  </a:lnTo>
                  <a:lnTo>
                    <a:pt x="5336" y="155751"/>
                  </a:lnTo>
                  <a:lnTo>
                    <a:pt x="0" y="202088"/>
                  </a:lnTo>
                  <a:lnTo>
                    <a:pt x="5336" y="248420"/>
                  </a:lnTo>
                  <a:lnTo>
                    <a:pt x="20538" y="290954"/>
                  </a:lnTo>
                  <a:lnTo>
                    <a:pt x="44392" y="328474"/>
                  </a:lnTo>
                  <a:lnTo>
                    <a:pt x="75686" y="359769"/>
                  </a:lnTo>
                  <a:lnTo>
                    <a:pt x="113206" y="383625"/>
                  </a:lnTo>
                  <a:lnTo>
                    <a:pt x="155741" y="398828"/>
                  </a:lnTo>
                  <a:lnTo>
                    <a:pt x="202077" y="404165"/>
                  </a:lnTo>
                  <a:lnTo>
                    <a:pt x="248414" y="398828"/>
                  </a:lnTo>
                  <a:lnTo>
                    <a:pt x="290950" y="383625"/>
                  </a:lnTo>
                  <a:lnTo>
                    <a:pt x="328472" y="359769"/>
                  </a:lnTo>
                  <a:lnTo>
                    <a:pt x="359768" y="328474"/>
                  </a:lnTo>
                  <a:lnTo>
                    <a:pt x="383625" y="290954"/>
                  </a:lnTo>
                  <a:lnTo>
                    <a:pt x="398828" y="248420"/>
                  </a:lnTo>
                  <a:lnTo>
                    <a:pt x="404165" y="202088"/>
                  </a:lnTo>
                  <a:lnTo>
                    <a:pt x="398828" y="155751"/>
                  </a:lnTo>
                  <a:lnTo>
                    <a:pt x="383625" y="113215"/>
                  </a:lnTo>
                  <a:lnTo>
                    <a:pt x="359768" y="75692"/>
                  </a:lnTo>
                  <a:lnTo>
                    <a:pt x="328472" y="44396"/>
                  </a:lnTo>
                  <a:lnTo>
                    <a:pt x="290950" y="20540"/>
                  </a:lnTo>
                  <a:lnTo>
                    <a:pt x="248414" y="5337"/>
                  </a:lnTo>
                  <a:lnTo>
                    <a:pt x="202077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540026" y="2443371"/>
              <a:ext cx="234950" cy="130175"/>
            </a:xfrm>
            <a:custGeom>
              <a:avLst/>
              <a:gdLst/>
              <a:ahLst/>
              <a:cxnLst/>
              <a:rect l="l" t="t" r="r" b="b"/>
              <a:pathLst>
                <a:path w="234950" h="130175">
                  <a:moveTo>
                    <a:pt x="48831" y="24409"/>
                  </a:moveTo>
                  <a:lnTo>
                    <a:pt x="46913" y="14909"/>
                  </a:lnTo>
                  <a:lnTo>
                    <a:pt x="41681" y="7150"/>
                  </a:lnTo>
                  <a:lnTo>
                    <a:pt x="33921" y="1917"/>
                  </a:lnTo>
                  <a:lnTo>
                    <a:pt x="24422" y="0"/>
                  </a:lnTo>
                  <a:lnTo>
                    <a:pt x="14909" y="1917"/>
                  </a:lnTo>
                  <a:lnTo>
                    <a:pt x="7150" y="7150"/>
                  </a:lnTo>
                  <a:lnTo>
                    <a:pt x="1917" y="14909"/>
                  </a:lnTo>
                  <a:lnTo>
                    <a:pt x="0" y="24409"/>
                  </a:lnTo>
                  <a:lnTo>
                    <a:pt x="1917" y="33909"/>
                  </a:lnTo>
                  <a:lnTo>
                    <a:pt x="7150" y="41681"/>
                  </a:lnTo>
                  <a:lnTo>
                    <a:pt x="14909" y="46913"/>
                  </a:lnTo>
                  <a:lnTo>
                    <a:pt x="24422" y="48831"/>
                  </a:lnTo>
                  <a:lnTo>
                    <a:pt x="33921" y="46913"/>
                  </a:lnTo>
                  <a:lnTo>
                    <a:pt x="41681" y="41681"/>
                  </a:lnTo>
                  <a:lnTo>
                    <a:pt x="46913" y="33909"/>
                  </a:lnTo>
                  <a:lnTo>
                    <a:pt x="48831" y="24409"/>
                  </a:lnTo>
                  <a:close/>
                </a:path>
                <a:path w="234950" h="130175">
                  <a:moveTo>
                    <a:pt x="156933" y="87160"/>
                  </a:moveTo>
                  <a:lnTo>
                    <a:pt x="154178" y="81089"/>
                  </a:lnTo>
                  <a:lnTo>
                    <a:pt x="146177" y="75717"/>
                  </a:lnTo>
                  <a:lnTo>
                    <a:pt x="142468" y="74866"/>
                  </a:lnTo>
                  <a:lnTo>
                    <a:pt x="136067" y="75755"/>
                  </a:lnTo>
                  <a:lnTo>
                    <a:pt x="130454" y="78282"/>
                  </a:lnTo>
                  <a:lnTo>
                    <a:pt x="126657" y="79514"/>
                  </a:lnTo>
                  <a:lnTo>
                    <a:pt x="124040" y="80073"/>
                  </a:lnTo>
                  <a:lnTo>
                    <a:pt x="117513" y="80835"/>
                  </a:lnTo>
                  <a:lnTo>
                    <a:pt x="113614" y="80708"/>
                  </a:lnTo>
                  <a:lnTo>
                    <a:pt x="108013" y="79603"/>
                  </a:lnTo>
                  <a:lnTo>
                    <a:pt x="103022" y="77876"/>
                  </a:lnTo>
                  <a:lnTo>
                    <a:pt x="97612" y="74422"/>
                  </a:lnTo>
                  <a:lnTo>
                    <a:pt x="83578" y="76034"/>
                  </a:lnTo>
                  <a:lnTo>
                    <a:pt x="77393" y="84074"/>
                  </a:lnTo>
                  <a:lnTo>
                    <a:pt x="78359" y="92951"/>
                  </a:lnTo>
                  <a:lnTo>
                    <a:pt x="82613" y="107632"/>
                  </a:lnTo>
                  <a:lnTo>
                    <a:pt x="91198" y="119380"/>
                  </a:lnTo>
                  <a:lnTo>
                    <a:pt x="103060" y="127190"/>
                  </a:lnTo>
                  <a:lnTo>
                    <a:pt x="117297" y="130048"/>
                  </a:lnTo>
                  <a:lnTo>
                    <a:pt x="131368" y="127254"/>
                  </a:lnTo>
                  <a:lnTo>
                    <a:pt x="143256" y="119519"/>
                  </a:lnTo>
                  <a:lnTo>
                    <a:pt x="151892" y="107848"/>
                  </a:lnTo>
                  <a:lnTo>
                    <a:pt x="156235" y="93230"/>
                  </a:lnTo>
                  <a:lnTo>
                    <a:pt x="156933" y="87160"/>
                  </a:lnTo>
                  <a:close/>
                </a:path>
                <a:path w="234950" h="130175">
                  <a:moveTo>
                    <a:pt x="234594" y="24409"/>
                  </a:moveTo>
                  <a:lnTo>
                    <a:pt x="232664" y="14909"/>
                  </a:lnTo>
                  <a:lnTo>
                    <a:pt x="227431" y="7150"/>
                  </a:lnTo>
                  <a:lnTo>
                    <a:pt x="219671" y="1917"/>
                  </a:lnTo>
                  <a:lnTo>
                    <a:pt x="210172" y="0"/>
                  </a:lnTo>
                  <a:lnTo>
                    <a:pt x="200660" y="1917"/>
                  </a:lnTo>
                  <a:lnTo>
                    <a:pt x="192900" y="7150"/>
                  </a:lnTo>
                  <a:lnTo>
                    <a:pt x="187667" y="14909"/>
                  </a:lnTo>
                  <a:lnTo>
                    <a:pt x="185750" y="24409"/>
                  </a:lnTo>
                  <a:lnTo>
                    <a:pt x="187667" y="33909"/>
                  </a:lnTo>
                  <a:lnTo>
                    <a:pt x="192900" y="41681"/>
                  </a:lnTo>
                  <a:lnTo>
                    <a:pt x="200660" y="46913"/>
                  </a:lnTo>
                  <a:lnTo>
                    <a:pt x="210172" y="48831"/>
                  </a:lnTo>
                  <a:lnTo>
                    <a:pt x="219671" y="46913"/>
                  </a:lnTo>
                  <a:lnTo>
                    <a:pt x="227431" y="41681"/>
                  </a:lnTo>
                  <a:lnTo>
                    <a:pt x="232664" y="33909"/>
                  </a:lnTo>
                  <a:lnTo>
                    <a:pt x="234594" y="24409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631168" y="2106167"/>
            <a:ext cx="3980815" cy="854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9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054B32"/>
                </a:solidFill>
                <a:latin typeface="Arial"/>
                <a:cs typeface="Arial"/>
              </a:rPr>
              <a:t>Avo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0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identity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54B32"/>
                </a:solidFill>
                <a:latin typeface="Arial"/>
                <a:cs typeface="Arial"/>
              </a:rPr>
              <a:t>is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composed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 </a:t>
            </a: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six</a:t>
            </a:r>
            <a:r>
              <a:rPr dirty="0" sz="1800" spc="-2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0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elements: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31168" y="3211893"/>
            <a:ext cx="3239770" cy="2237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5" b="1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10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35" b="1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,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0">
                <a:solidFill>
                  <a:srgbClr val="054B32"/>
                </a:solidFill>
                <a:latin typeface="Arial"/>
                <a:cs typeface="Arial"/>
              </a:rPr>
              <a:t>main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element;</a:t>
            </a:r>
            <a:endParaRPr sz="1800">
              <a:latin typeface="Arial"/>
              <a:cs typeface="Arial"/>
            </a:endParaRPr>
          </a:p>
          <a:p>
            <a:pPr marL="12700" marR="790575">
              <a:lnSpc>
                <a:spcPct val="100800"/>
              </a:lnSpc>
            </a:pPr>
            <a:r>
              <a:rPr dirty="0" sz="1800" spc="130" b="1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35" b="1">
                <a:solidFill>
                  <a:srgbClr val="054B32"/>
                </a:solidFill>
                <a:latin typeface="Arial"/>
                <a:cs typeface="Arial"/>
              </a:rPr>
              <a:t>symbol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, </a:t>
            </a:r>
            <a:r>
              <a:rPr dirty="0" sz="1800" spc="200">
                <a:solidFill>
                  <a:srgbClr val="054B32"/>
                </a:solidFill>
                <a:latin typeface="Arial"/>
                <a:cs typeface="Arial"/>
              </a:rPr>
              <a:t>that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derives</a:t>
            </a:r>
            <a:r>
              <a:rPr dirty="0" sz="1800" spc="-7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from</a:t>
            </a:r>
            <a:r>
              <a:rPr dirty="0" sz="1800" spc="-9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logo;  </a:t>
            </a:r>
            <a:r>
              <a:rPr dirty="0" sz="1800" spc="130" b="1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10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54B32"/>
                </a:solidFill>
                <a:latin typeface="Arial"/>
                <a:cs typeface="Arial"/>
              </a:rPr>
              <a:t>colors</a:t>
            </a:r>
            <a:r>
              <a:rPr dirty="0" sz="1800" spc="-5">
                <a:solidFill>
                  <a:srgbClr val="054B32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130" b="1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10" b="1">
                <a:solidFill>
                  <a:srgbClr val="054B32"/>
                </a:solidFill>
                <a:latin typeface="Arial"/>
                <a:cs typeface="Arial"/>
              </a:rPr>
              <a:t>typography</a:t>
            </a:r>
            <a:r>
              <a:rPr dirty="0" sz="1800" spc="-31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14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illustrations</a:t>
            </a:r>
            <a:r>
              <a:rPr dirty="0" sz="1800" spc="40">
                <a:solidFill>
                  <a:srgbClr val="054B32"/>
                </a:solidFill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 spc="130" b="1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85" b="1">
                <a:solidFill>
                  <a:srgbClr val="054B32"/>
                </a:solidFill>
                <a:latin typeface="Arial"/>
                <a:cs typeface="Arial"/>
              </a:rPr>
              <a:t>photographic</a:t>
            </a:r>
            <a:r>
              <a:rPr dirty="0" sz="1800" spc="-36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 b="1">
                <a:solidFill>
                  <a:srgbClr val="054B32"/>
                </a:solidFill>
                <a:latin typeface="Arial"/>
                <a:cs typeface="Arial"/>
              </a:rPr>
              <a:t>language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30114" y="6233308"/>
            <a:ext cx="502284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70">
                <a:solidFill>
                  <a:srgbClr val="82A598"/>
                </a:solidFill>
                <a:latin typeface="Arial"/>
                <a:cs typeface="Arial"/>
              </a:rPr>
              <a:t>Colo</a:t>
            </a:r>
            <a:r>
              <a:rPr dirty="0" sz="1200" spc="35">
                <a:solidFill>
                  <a:srgbClr val="82A598"/>
                </a:solidFill>
                <a:latin typeface="Arial"/>
                <a:cs typeface="Arial"/>
              </a:rPr>
              <a:t>r</a:t>
            </a:r>
            <a:r>
              <a:rPr dirty="0" sz="1200" spc="-40">
                <a:solidFill>
                  <a:srgbClr val="82A598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80531" y="3268582"/>
            <a:ext cx="40132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100">
                <a:solidFill>
                  <a:srgbClr val="82A598"/>
                </a:solidFill>
                <a:latin typeface="Arial"/>
                <a:cs typeface="Arial"/>
              </a:rPr>
              <a:t>L</a:t>
            </a:r>
            <a:r>
              <a:rPr dirty="0" sz="1200" spc="125">
                <a:solidFill>
                  <a:srgbClr val="82A598"/>
                </a:solidFill>
                <a:latin typeface="Arial"/>
                <a:cs typeface="Arial"/>
              </a:rPr>
              <a:t>ogo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460074" y="3268582"/>
            <a:ext cx="58229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180">
                <a:solidFill>
                  <a:srgbClr val="82A598"/>
                </a:solidFill>
                <a:latin typeface="Arial"/>
                <a:cs typeface="Arial"/>
              </a:rPr>
              <a:t>S</a:t>
            </a:r>
            <a:r>
              <a:rPr dirty="0" sz="1200" spc="110">
                <a:solidFill>
                  <a:srgbClr val="82A598"/>
                </a:solidFill>
                <a:latin typeface="Arial"/>
                <a:cs typeface="Arial"/>
              </a:rPr>
              <a:t>ymbol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74729" y="9162539"/>
            <a:ext cx="101282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20">
                <a:solidFill>
                  <a:srgbClr val="82A598"/>
                </a:solidFill>
                <a:latin typeface="Arial"/>
                <a:cs typeface="Arial"/>
              </a:rPr>
              <a:t>Ph</a:t>
            </a:r>
            <a:r>
              <a:rPr dirty="0" sz="1200" spc="5">
                <a:solidFill>
                  <a:srgbClr val="82A598"/>
                </a:solidFill>
                <a:latin typeface="Arial"/>
                <a:cs typeface="Arial"/>
              </a:rPr>
              <a:t>o</a:t>
            </a:r>
            <a:r>
              <a:rPr dirty="0" sz="1200" spc="165">
                <a:solidFill>
                  <a:srgbClr val="82A598"/>
                </a:solidFill>
                <a:latin typeface="Arial"/>
                <a:cs typeface="Arial"/>
              </a:rPr>
              <a:t>t</a:t>
            </a:r>
            <a:r>
              <a:rPr dirty="0" sz="1200" spc="135">
                <a:solidFill>
                  <a:srgbClr val="82A598"/>
                </a:solidFill>
                <a:latin typeface="Arial"/>
                <a:cs typeface="Arial"/>
              </a:rPr>
              <a:t>og</a:t>
            </a:r>
            <a:r>
              <a:rPr dirty="0" sz="1200" spc="45">
                <a:solidFill>
                  <a:srgbClr val="82A598"/>
                </a:solidFill>
                <a:latin typeface="Arial"/>
                <a:cs typeface="Arial"/>
              </a:rPr>
              <a:t>r</a:t>
            </a:r>
            <a:r>
              <a:rPr dirty="0" sz="1200" spc="125">
                <a:solidFill>
                  <a:srgbClr val="82A598"/>
                </a:solidFill>
                <a:latin typeface="Arial"/>
                <a:cs typeface="Arial"/>
              </a:rPr>
              <a:t>ap</a:t>
            </a:r>
            <a:r>
              <a:rPr dirty="0" sz="1200" spc="114">
                <a:solidFill>
                  <a:srgbClr val="82A598"/>
                </a:solidFill>
                <a:latin typeface="Arial"/>
                <a:cs typeface="Arial"/>
              </a:rPr>
              <a:t>h</a:t>
            </a:r>
            <a:r>
              <a:rPr dirty="0" sz="1200" spc="35">
                <a:solidFill>
                  <a:srgbClr val="82A598"/>
                </a:solidFill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26728" y="9162539"/>
            <a:ext cx="848994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80">
                <a:solidFill>
                  <a:srgbClr val="82A598"/>
                </a:solidFill>
                <a:latin typeface="Arial"/>
                <a:cs typeface="Arial"/>
              </a:rPr>
              <a:t>Illustration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53446" y="4449580"/>
            <a:ext cx="1593215" cy="917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50" spc="-360" b="1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5850" spc="-11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5850" spc="40">
                <a:solidFill>
                  <a:srgbClr val="054B32"/>
                </a:solidFill>
                <a:latin typeface="Arial"/>
                <a:cs typeface="Arial"/>
              </a:rPr>
              <a:t>AA</a:t>
            </a:r>
            <a:endParaRPr sz="5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275169" y="5094673"/>
            <a:ext cx="1699895" cy="1352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50" spc="1190">
                <a:solidFill>
                  <a:srgbClr val="054B32"/>
                </a:solidFill>
                <a:latin typeface="Arial"/>
                <a:cs typeface="Arial"/>
              </a:rPr>
              <a:t>א</a:t>
            </a:r>
            <a:r>
              <a:rPr dirty="0" sz="5850" spc="1305">
                <a:solidFill>
                  <a:srgbClr val="054B32"/>
                </a:solidFill>
                <a:latin typeface="Arial"/>
                <a:cs typeface="Arial"/>
              </a:rPr>
              <a:t>א</a:t>
            </a:r>
            <a:r>
              <a:rPr dirty="0" sz="5850" spc="685" b="1">
                <a:solidFill>
                  <a:srgbClr val="054B32"/>
                </a:solidFill>
                <a:latin typeface="Arial"/>
                <a:cs typeface="Arial"/>
              </a:rPr>
              <a:t>א</a:t>
            </a:r>
            <a:endParaRPr sz="5850">
              <a:latin typeface="Arial"/>
              <a:cs typeface="Arial"/>
            </a:endParaRPr>
          </a:p>
          <a:p>
            <a:pPr marL="22225">
              <a:lnSpc>
                <a:spcPct val="100000"/>
              </a:lnSpc>
              <a:spcBef>
                <a:spcPts val="1980"/>
              </a:spcBef>
            </a:pPr>
            <a:r>
              <a:rPr dirty="0" sz="1200" spc="75">
                <a:solidFill>
                  <a:srgbClr val="82A598"/>
                </a:solidFill>
                <a:latin typeface="Arial"/>
                <a:cs typeface="Arial"/>
              </a:rPr>
              <a:t>Typography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9626241" y="4830020"/>
          <a:ext cx="2710180" cy="1020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6890"/>
                <a:gridCol w="558800"/>
                <a:gridCol w="558799"/>
                <a:gridCol w="558800"/>
                <a:gridCol w="516889"/>
              </a:tblGrid>
              <a:tr h="5101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83662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054B3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83662">
                      <a:solidFill>
                        <a:srgbClr val="FFFFFF"/>
                      </a:solidFill>
                      <a:prstDash val="solid"/>
                    </a:lnL>
                    <a:lnR w="83662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8CC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83662">
                      <a:solidFill>
                        <a:srgbClr val="FFFFFF"/>
                      </a:solidFill>
                      <a:prstDash val="solid"/>
                    </a:lnL>
                    <a:lnR w="8363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555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83630">
                      <a:solidFill>
                        <a:srgbClr val="FFFFFF"/>
                      </a:solidFill>
                      <a:prstDash val="solid"/>
                    </a:lnL>
                    <a:lnR w="83735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BE9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83735">
                      <a:solidFill>
                        <a:srgbClr val="FFFFFF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041"/>
                    </a:solidFill>
                  </a:tcPr>
                </a:tc>
              </a:tr>
              <a:tr h="5101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83662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64F06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83662">
                      <a:solidFill>
                        <a:srgbClr val="FFFFFF"/>
                      </a:solidFill>
                      <a:prstDash val="solid"/>
                    </a:lnL>
                    <a:lnR w="83662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3C5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83662">
                      <a:solidFill>
                        <a:srgbClr val="FFFFFF"/>
                      </a:solidFill>
                      <a:prstDash val="solid"/>
                    </a:lnL>
                    <a:lnR w="8363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AF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83630">
                      <a:solidFill>
                        <a:srgbClr val="FFFFFF"/>
                      </a:solidFill>
                      <a:prstDash val="solid"/>
                    </a:lnL>
                    <a:lnR w="83735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64238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83735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C805"/>
                    </a:solidFill>
                  </a:tcPr>
                </a:tc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8879310" y="1498195"/>
            <a:ext cx="8973820" cy="8365490"/>
            <a:chOff x="8879310" y="1498195"/>
            <a:chExt cx="8973820" cy="8365490"/>
          </a:xfrm>
        </p:grpSpPr>
        <p:sp>
          <p:nvSpPr>
            <p:cNvPr id="23" name="object 23"/>
            <p:cNvSpPr/>
            <p:nvPr/>
          </p:nvSpPr>
          <p:spPr>
            <a:xfrm>
              <a:off x="8879310" y="6910784"/>
              <a:ext cx="8973820" cy="0"/>
            </a:xfrm>
            <a:custGeom>
              <a:avLst/>
              <a:gdLst/>
              <a:ahLst/>
              <a:cxnLst/>
              <a:rect l="l" t="t" r="r" b="b"/>
              <a:pathLst>
                <a:path w="8973819" h="0">
                  <a:moveTo>
                    <a:pt x="0" y="0"/>
                  </a:moveTo>
                  <a:lnTo>
                    <a:pt x="8973548" y="0"/>
                  </a:lnTo>
                </a:path>
                <a:path w="8973819" h="0">
                  <a:moveTo>
                    <a:pt x="0" y="0"/>
                  </a:moveTo>
                  <a:lnTo>
                    <a:pt x="8973548" y="0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879310" y="3921346"/>
              <a:ext cx="8973820" cy="0"/>
            </a:xfrm>
            <a:custGeom>
              <a:avLst/>
              <a:gdLst/>
              <a:ahLst/>
              <a:cxnLst/>
              <a:rect l="l" t="t" r="r" b="b"/>
              <a:pathLst>
                <a:path w="8973819" h="0">
                  <a:moveTo>
                    <a:pt x="0" y="0"/>
                  </a:moveTo>
                  <a:lnTo>
                    <a:pt x="8973548" y="0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366085" y="1498195"/>
              <a:ext cx="0" cy="8365490"/>
            </a:xfrm>
            <a:custGeom>
              <a:avLst/>
              <a:gdLst/>
              <a:ahLst/>
              <a:cxnLst/>
              <a:rect l="l" t="t" r="r" b="b"/>
              <a:pathLst>
                <a:path w="0" h="8365490">
                  <a:moveTo>
                    <a:pt x="0" y="0"/>
                  </a:moveTo>
                  <a:lnTo>
                    <a:pt x="0" y="836537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891097" y="2127766"/>
              <a:ext cx="641985" cy="642620"/>
            </a:xfrm>
            <a:custGeom>
              <a:avLst/>
              <a:gdLst/>
              <a:ahLst/>
              <a:cxnLst/>
              <a:rect l="l" t="t" r="r" b="b"/>
              <a:pathLst>
                <a:path w="641984" h="642619">
                  <a:moveTo>
                    <a:pt x="317031" y="641350"/>
                  </a:moveTo>
                  <a:lnTo>
                    <a:pt x="257201" y="641350"/>
                  </a:lnTo>
                  <a:lnTo>
                    <a:pt x="261808" y="642620"/>
                  </a:lnTo>
                  <a:lnTo>
                    <a:pt x="312393" y="642620"/>
                  </a:lnTo>
                  <a:lnTo>
                    <a:pt x="317031" y="641350"/>
                  </a:lnTo>
                  <a:close/>
                </a:path>
                <a:path w="641984" h="642619">
                  <a:moveTo>
                    <a:pt x="326151" y="640080"/>
                  </a:moveTo>
                  <a:lnTo>
                    <a:pt x="248101" y="640080"/>
                  </a:lnTo>
                  <a:lnTo>
                    <a:pt x="250258" y="641350"/>
                  </a:lnTo>
                  <a:lnTo>
                    <a:pt x="324047" y="641350"/>
                  </a:lnTo>
                  <a:lnTo>
                    <a:pt x="326151" y="640080"/>
                  </a:lnTo>
                  <a:close/>
                </a:path>
                <a:path w="641984" h="642619">
                  <a:moveTo>
                    <a:pt x="333366" y="638810"/>
                  </a:moveTo>
                  <a:lnTo>
                    <a:pt x="236458" y="638810"/>
                  </a:lnTo>
                  <a:lnTo>
                    <a:pt x="240981" y="640080"/>
                  </a:lnTo>
                  <a:lnTo>
                    <a:pt x="330811" y="640080"/>
                  </a:lnTo>
                  <a:lnTo>
                    <a:pt x="333366" y="638810"/>
                  </a:lnTo>
                  <a:close/>
                </a:path>
                <a:path w="641984" h="642619">
                  <a:moveTo>
                    <a:pt x="347135" y="636270"/>
                  </a:moveTo>
                  <a:lnTo>
                    <a:pt x="222741" y="636270"/>
                  </a:lnTo>
                  <a:lnTo>
                    <a:pt x="227233" y="637540"/>
                  </a:lnTo>
                  <a:lnTo>
                    <a:pt x="229809" y="637540"/>
                  </a:lnTo>
                  <a:lnTo>
                    <a:pt x="234426" y="638810"/>
                  </a:lnTo>
                  <a:lnTo>
                    <a:pt x="339879" y="638810"/>
                  </a:lnTo>
                  <a:lnTo>
                    <a:pt x="344496" y="637540"/>
                  </a:lnTo>
                  <a:lnTo>
                    <a:pt x="347135" y="636270"/>
                  </a:lnTo>
                  <a:close/>
                </a:path>
                <a:path w="641984" h="642619">
                  <a:moveTo>
                    <a:pt x="365218" y="632460"/>
                  </a:moveTo>
                  <a:lnTo>
                    <a:pt x="209160" y="632460"/>
                  </a:lnTo>
                  <a:lnTo>
                    <a:pt x="213600" y="633730"/>
                  </a:lnTo>
                  <a:lnTo>
                    <a:pt x="216259" y="635000"/>
                  </a:lnTo>
                  <a:lnTo>
                    <a:pt x="220835" y="636270"/>
                  </a:lnTo>
                  <a:lnTo>
                    <a:pt x="351638" y="636270"/>
                  </a:lnTo>
                  <a:lnTo>
                    <a:pt x="353501" y="635000"/>
                  </a:lnTo>
                  <a:lnTo>
                    <a:pt x="358067" y="633730"/>
                  </a:lnTo>
                  <a:lnTo>
                    <a:pt x="360758" y="633730"/>
                  </a:lnTo>
                  <a:lnTo>
                    <a:pt x="365218" y="632460"/>
                  </a:lnTo>
                  <a:close/>
                </a:path>
                <a:path w="641984" h="642619">
                  <a:moveTo>
                    <a:pt x="544249" y="15240"/>
                  </a:moveTo>
                  <a:lnTo>
                    <a:pt x="344507" y="15240"/>
                  </a:lnTo>
                  <a:lnTo>
                    <a:pt x="335596" y="17780"/>
                  </a:lnTo>
                  <a:lnTo>
                    <a:pt x="331471" y="19050"/>
                  </a:lnTo>
                  <a:lnTo>
                    <a:pt x="313094" y="24130"/>
                  </a:lnTo>
                  <a:lnTo>
                    <a:pt x="307014" y="26670"/>
                  </a:lnTo>
                  <a:lnTo>
                    <a:pt x="300947" y="27940"/>
                  </a:lnTo>
                  <a:lnTo>
                    <a:pt x="294893" y="30480"/>
                  </a:lnTo>
                  <a:lnTo>
                    <a:pt x="286865" y="33020"/>
                  </a:lnTo>
                  <a:lnTo>
                    <a:pt x="279472" y="35560"/>
                  </a:lnTo>
                  <a:lnTo>
                    <a:pt x="270813" y="39370"/>
                  </a:lnTo>
                  <a:lnTo>
                    <a:pt x="266761" y="40640"/>
                  </a:lnTo>
                  <a:lnTo>
                    <a:pt x="257986" y="44450"/>
                  </a:lnTo>
                  <a:lnTo>
                    <a:pt x="248950" y="48260"/>
                  </a:lnTo>
                  <a:lnTo>
                    <a:pt x="241170" y="52070"/>
                  </a:lnTo>
                  <a:lnTo>
                    <a:pt x="233484" y="54610"/>
                  </a:lnTo>
                  <a:lnTo>
                    <a:pt x="220490" y="60960"/>
                  </a:lnTo>
                  <a:lnTo>
                    <a:pt x="217129" y="63500"/>
                  </a:lnTo>
                  <a:lnTo>
                    <a:pt x="208836" y="67310"/>
                  </a:lnTo>
                  <a:lnTo>
                    <a:pt x="205129" y="68580"/>
                  </a:lnTo>
                  <a:lnTo>
                    <a:pt x="196878" y="73660"/>
                  </a:lnTo>
                  <a:lnTo>
                    <a:pt x="188501" y="77470"/>
                  </a:lnTo>
                  <a:lnTo>
                    <a:pt x="181475" y="81280"/>
                  </a:lnTo>
                  <a:lnTo>
                    <a:pt x="174596" y="86360"/>
                  </a:lnTo>
                  <a:lnTo>
                    <a:pt x="162847" y="92710"/>
                  </a:lnTo>
                  <a:lnTo>
                    <a:pt x="160041" y="95250"/>
                  </a:lnTo>
                  <a:lnTo>
                    <a:pt x="152460" y="99060"/>
                  </a:lnTo>
                  <a:lnTo>
                    <a:pt x="149288" y="101600"/>
                  </a:lnTo>
                  <a:lnTo>
                    <a:pt x="141895" y="106680"/>
                  </a:lnTo>
                  <a:lnTo>
                    <a:pt x="139351" y="107950"/>
                  </a:lnTo>
                  <a:lnTo>
                    <a:pt x="134597" y="111760"/>
                  </a:lnTo>
                  <a:lnTo>
                    <a:pt x="128660" y="115570"/>
                  </a:lnTo>
                  <a:lnTo>
                    <a:pt x="122922" y="120650"/>
                  </a:lnTo>
                  <a:lnTo>
                    <a:pt x="115215" y="125730"/>
                  </a:lnTo>
                  <a:lnTo>
                    <a:pt x="113006" y="128270"/>
                  </a:lnTo>
                  <a:lnTo>
                    <a:pt x="107038" y="133350"/>
                  </a:lnTo>
                  <a:lnTo>
                    <a:pt x="104462" y="134620"/>
                  </a:lnTo>
                  <a:lnTo>
                    <a:pt x="101938" y="137160"/>
                  </a:lnTo>
                  <a:lnTo>
                    <a:pt x="95886" y="142240"/>
                  </a:lnTo>
                  <a:lnTo>
                    <a:pt x="93970" y="144780"/>
                  </a:lnTo>
                  <a:lnTo>
                    <a:pt x="87824" y="149860"/>
                  </a:lnTo>
                  <a:lnTo>
                    <a:pt x="85551" y="152400"/>
                  </a:lnTo>
                  <a:lnTo>
                    <a:pt x="83373" y="154940"/>
                  </a:lnTo>
                  <a:lnTo>
                    <a:pt x="78219" y="160020"/>
                  </a:lnTo>
                  <a:lnTo>
                    <a:pt x="73232" y="165100"/>
                  </a:lnTo>
                  <a:lnTo>
                    <a:pt x="68410" y="170180"/>
                  </a:lnTo>
                  <a:lnTo>
                    <a:pt x="63751" y="176530"/>
                  </a:lnTo>
                  <a:lnTo>
                    <a:pt x="59255" y="181610"/>
                  </a:lnTo>
                  <a:lnTo>
                    <a:pt x="54925" y="187960"/>
                  </a:lnTo>
                  <a:lnTo>
                    <a:pt x="50762" y="193040"/>
                  </a:lnTo>
                  <a:lnTo>
                    <a:pt x="46767" y="199390"/>
                  </a:lnTo>
                  <a:lnTo>
                    <a:pt x="42925" y="205740"/>
                  </a:lnTo>
                  <a:lnTo>
                    <a:pt x="39250" y="212090"/>
                  </a:lnTo>
                  <a:lnTo>
                    <a:pt x="35743" y="217170"/>
                  </a:lnTo>
                  <a:lnTo>
                    <a:pt x="32401" y="223520"/>
                  </a:lnTo>
                  <a:lnTo>
                    <a:pt x="30223" y="228600"/>
                  </a:lnTo>
                  <a:lnTo>
                    <a:pt x="28160" y="232410"/>
                  </a:lnTo>
                  <a:lnTo>
                    <a:pt x="26202" y="236220"/>
                  </a:lnTo>
                  <a:lnTo>
                    <a:pt x="23348" y="242570"/>
                  </a:lnTo>
                  <a:lnTo>
                    <a:pt x="20658" y="248920"/>
                  </a:lnTo>
                  <a:lnTo>
                    <a:pt x="18133" y="256540"/>
                  </a:lnTo>
                  <a:lnTo>
                    <a:pt x="15773" y="262890"/>
                  </a:lnTo>
                  <a:lnTo>
                    <a:pt x="5062" y="302260"/>
                  </a:lnTo>
                  <a:lnTo>
                    <a:pt x="3853" y="309880"/>
                  </a:lnTo>
                  <a:lnTo>
                    <a:pt x="2805" y="316230"/>
                  </a:lnTo>
                  <a:lnTo>
                    <a:pt x="0" y="360680"/>
                  </a:lnTo>
                  <a:lnTo>
                    <a:pt x="339" y="370840"/>
                  </a:lnTo>
                  <a:lnTo>
                    <a:pt x="767" y="378460"/>
                  </a:lnTo>
                  <a:lnTo>
                    <a:pt x="1359" y="384810"/>
                  </a:lnTo>
                  <a:lnTo>
                    <a:pt x="3030" y="398780"/>
                  </a:lnTo>
                  <a:lnTo>
                    <a:pt x="4116" y="405130"/>
                  </a:lnTo>
                  <a:lnTo>
                    <a:pt x="5365" y="412750"/>
                  </a:lnTo>
                  <a:lnTo>
                    <a:pt x="17480" y="455930"/>
                  </a:lnTo>
                  <a:lnTo>
                    <a:pt x="47639" y="515620"/>
                  </a:lnTo>
                  <a:lnTo>
                    <a:pt x="88002" y="563880"/>
                  </a:lnTo>
                  <a:lnTo>
                    <a:pt x="91572" y="566420"/>
                  </a:lnTo>
                  <a:lnTo>
                    <a:pt x="96200" y="571500"/>
                  </a:lnTo>
                  <a:lnTo>
                    <a:pt x="97237" y="571500"/>
                  </a:lnTo>
                  <a:lnTo>
                    <a:pt x="103572" y="577850"/>
                  </a:lnTo>
                  <a:lnTo>
                    <a:pt x="107446" y="580390"/>
                  </a:lnTo>
                  <a:lnTo>
                    <a:pt x="108629" y="581660"/>
                  </a:lnTo>
                  <a:lnTo>
                    <a:pt x="115048" y="586740"/>
                  </a:lnTo>
                  <a:lnTo>
                    <a:pt x="118954" y="589280"/>
                  </a:lnTo>
                  <a:lnTo>
                    <a:pt x="120210" y="590550"/>
                  </a:lnTo>
                  <a:lnTo>
                    <a:pt x="126786" y="594360"/>
                  </a:lnTo>
                  <a:lnTo>
                    <a:pt x="130723" y="596900"/>
                  </a:lnTo>
                  <a:lnTo>
                    <a:pt x="131969" y="598170"/>
                  </a:lnTo>
                  <a:lnTo>
                    <a:pt x="138754" y="601980"/>
                  </a:lnTo>
                  <a:lnTo>
                    <a:pt x="142869" y="604520"/>
                  </a:lnTo>
                  <a:lnTo>
                    <a:pt x="144178" y="605790"/>
                  </a:lnTo>
                  <a:lnTo>
                    <a:pt x="151078" y="609600"/>
                  </a:lnTo>
                  <a:lnTo>
                    <a:pt x="155308" y="610870"/>
                  </a:lnTo>
                  <a:lnTo>
                    <a:pt x="156701" y="612140"/>
                  </a:lnTo>
                  <a:lnTo>
                    <a:pt x="160889" y="614680"/>
                  </a:lnTo>
                  <a:lnTo>
                    <a:pt x="163685" y="615950"/>
                  </a:lnTo>
                  <a:lnTo>
                    <a:pt x="167999" y="617220"/>
                  </a:lnTo>
                  <a:lnTo>
                    <a:pt x="169486" y="618490"/>
                  </a:lnTo>
                  <a:lnTo>
                    <a:pt x="173748" y="619760"/>
                  </a:lnTo>
                  <a:lnTo>
                    <a:pt x="176533" y="621030"/>
                  </a:lnTo>
                  <a:lnTo>
                    <a:pt x="180941" y="623570"/>
                  </a:lnTo>
                  <a:lnTo>
                    <a:pt x="182543" y="623570"/>
                  </a:lnTo>
                  <a:lnTo>
                    <a:pt x="186878" y="624840"/>
                  </a:lnTo>
                  <a:lnTo>
                    <a:pt x="189611" y="626110"/>
                  </a:lnTo>
                  <a:lnTo>
                    <a:pt x="194061" y="627380"/>
                  </a:lnTo>
                  <a:lnTo>
                    <a:pt x="195747" y="628650"/>
                  </a:lnTo>
                  <a:lnTo>
                    <a:pt x="202846" y="631190"/>
                  </a:lnTo>
                  <a:lnTo>
                    <a:pt x="207359" y="632460"/>
                  </a:lnTo>
                  <a:lnTo>
                    <a:pt x="366988" y="632460"/>
                  </a:lnTo>
                  <a:lnTo>
                    <a:pt x="371490" y="629920"/>
                  </a:lnTo>
                  <a:lnTo>
                    <a:pt x="374202" y="629920"/>
                  </a:lnTo>
                  <a:lnTo>
                    <a:pt x="378611" y="628650"/>
                  </a:lnTo>
                  <a:lnTo>
                    <a:pt x="380307" y="627380"/>
                  </a:lnTo>
                  <a:lnTo>
                    <a:pt x="384757" y="626110"/>
                  </a:lnTo>
                  <a:lnTo>
                    <a:pt x="387511" y="624840"/>
                  </a:lnTo>
                  <a:lnTo>
                    <a:pt x="391846" y="623570"/>
                  </a:lnTo>
                  <a:lnTo>
                    <a:pt x="393448" y="622300"/>
                  </a:lnTo>
                  <a:lnTo>
                    <a:pt x="397846" y="621030"/>
                  </a:lnTo>
                  <a:lnTo>
                    <a:pt x="404903" y="617220"/>
                  </a:lnTo>
                  <a:lnTo>
                    <a:pt x="406400" y="617220"/>
                  </a:lnTo>
                  <a:lnTo>
                    <a:pt x="410725" y="614680"/>
                  </a:lnTo>
                  <a:lnTo>
                    <a:pt x="417730" y="612140"/>
                  </a:lnTo>
                  <a:lnTo>
                    <a:pt x="419122" y="610870"/>
                  </a:lnTo>
                  <a:lnTo>
                    <a:pt x="423290" y="608330"/>
                  </a:lnTo>
                  <a:lnTo>
                    <a:pt x="430148" y="604520"/>
                  </a:lnTo>
                  <a:lnTo>
                    <a:pt x="431520" y="604520"/>
                  </a:lnTo>
                  <a:lnTo>
                    <a:pt x="433577" y="603250"/>
                  </a:lnTo>
                  <a:lnTo>
                    <a:pt x="286634" y="603250"/>
                  </a:lnTo>
                  <a:lnTo>
                    <a:pt x="238225" y="599440"/>
                  </a:lnTo>
                  <a:lnTo>
                    <a:pt x="192331" y="585470"/>
                  </a:lnTo>
                  <a:lnTo>
                    <a:pt x="150022" y="562610"/>
                  </a:lnTo>
                  <a:lnTo>
                    <a:pt x="112367" y="532130"/>
                  </a:lnTo>
                  <a:lnTo>
                    <a:pt x="80642" y="492760"/>
                  </a:lnTo>
                  <a:lnTo>
                    <a:pt x="57939" y="450850"/>
                  </a:lnTo>
                  <a:lnTo>
                    <a:pt x="44260" y="403860"/>
                  </a:lnTo>
                  <a:lnTo>
                    <a:pt x="39612" y="356870"/>
                  </a:lnTo>
                  <a:lnTo>
                    <a:pt x="43997" y="309880"/>
                  </a:lnTo>
                  <a:lnTo>
                    <a:pt x="57419" y="264160"/>
                  </a:lnTo>
                  <a:lnTo>
                    <a:pt x="79884" y="220980"/>
                  </a:lnTo>
                  <a:lnTo>
                    <a:pt x="111394" y="182880"/>
                  </a:lnTo>
                  <a:lnTo>
                    <a:pt x="141515" y="156210"/>
                  </a:lnTo>
                  <a:lnTo>
                    <a:pt x="178114" y="129540"/>
                  </a:lnTo>
                  <a:lnTo>
                    <a:pt x="219841" y="105410"/>
                  </a:lnTo>
                  <a:lnTo>
                    <a:pt x="265347" y="83820"/>
                  </a:lnTo>
                  <a:lnTo>
                    <a:pt x="315294" y="64770"/>
                  </a:lnTo>
                  <a:lnTo>
                    <a:pt x="364310" y="50800"/>
                  </a:lnTo>
                  <a:lnTo>
                    <a:pt x="411233" y="43180"/>
                  </a:lnTo>
                  <a:lnTo>
                    <a:pt x="454901" y="39370"/>
                  </a:lnTo>
                  <a:lnTo>
                    <a:pt x="584248" y="39370"/>
                  </a:lnTo>
                  <a:lnTo>
                    <a:pt x="582814" y="38100"/>
                  </a:lnTo>
                  <a:lnTo>
                    <a:pt x="580542" y="36830"/>
                  </a:lnTo>
                  <a:lnTo>
                    <a:pt x="577495" y="34290"/>
                  </a:lnTo>
                  <a:lnTo>
                    <a:pt x="576081" y="33020"/>
                  </a:lnTo>
                  <a:lnTo>
                    <a:pt x="572919" y="30480"/>
                  </a:lnTo>
                  <a:lnTo>
                    <a:pt x="570531" y="29210"/>
                  </a:lnTo>
                  <a:lnTo>
                    <a:pt x="566626" y="26670"/>
                  </a:lnTo>
                  <a:lnTo>
                    <a:pt x="565830" y="26670"/>
                  </a:lnTo>
                  <a:lnTo>
                    <a:pt x="562783" y="24130"/>
                  </a:lnTo>
                  <a:lnTo>
                    <a:pt x="560521" y="22860"/>
                  </a:lnTo>
                  <a:lnTo>
                    <a:pt x="556909" y="21590"/>
                  </a:lnTo>
                  <a:lnTo>
                    <a:pt x="552584" y="19050"/>
                  </a:lnTo>
                  <a:lnTo>
                    <a:pt x="549422" y="17780"/>
                  </a:lnTo>
                  <a:lnTo>
                    <a:pt x="544249" y="15240"/>
                  </a:lnTo>
                  <a:close/>
                </a:path>
                <a:path w="641984" h="642619">
                  <a:moveTo>
                    <a:pt x="584248" y="39370"/>
                  </a:moveTo>
                  <a:lnTo>
                    <a:pt x="454901" y="39370"/>
                  </a:lnTo>
                  <a:lnTo>
                    <a:pt x="489813" y="41910"/>
                  </a:lnTo>
                  <a:lnTo>
                    <a:pt x="520002" y="49530"/>
                  </a:lnTo>
                  <a:lnTo>
                    <a:pt x="565851" y="76200"/>
                  </a:lnTo>
                  <a:lnTo>
                    <a:pt x="597990" y="140970"/>
                  </a:lnTo>
                  <a:lnTo>
                    <a:pt x="602425" y="185420"/>
                  </a:lnTo>
                  <a:lnTo>
                    <a:pt x="598973" y="236220"/>
                  </a:lnTo>
                  <a:lnTo>
                    <a:pt x="587536" y="293370"/>
                  </a:lnTo>
                  <a:lnTo>
                    <a:pt x="570360" y="347980"/>
                  </a:lnTo>
                  <a:lnTo>
                    <a:pt x="547968" y="401320"/>
                  </a:lnTo>
                  <a:lnTo>
                    <a:pt x="521598" y="450850"/>
                  </a:lnTo>
                  <a:lnTo>
                    <a:pt x="492491" y="495300"/>
                  </a:lnTo>
                  <a:lnTo>
                    <a:pt x="461885" y="530860"/>
                  </a:lnTo>
                  <a:lnTo>
                    <a:pt x="424108" y="562610"/>
                  </a:lnTo>
                  <a:lnTo>
                    <a:pt x="381591" y="585470"/>
                  </a:lnTo>
                  <a:lnTo>
                    <a:pt x="335408" y="599440"/>
                  </a:lnTo>
                  <a:lnTo>
                    <a:pt x="286634" y="603250"/>
                  </a:lnTo>
                  <a:lnTo>
                    <a:pt x="433577" y="603250"/>
                  </a:lnTo>
                  <a:lnTo>
                    <a:pt x="435635" y="601980"/>
                  </a:lnTo>
                  <a:lnTo>
                    <a:pt x="442368" y="596900"/>
                  </a:lnTo>
                  <a:lnTo>
                    <a:pt x="443666" y="596900"/>
                  </a:lnTo>
                  <a:lnTo>
                    <a:pt x="447666" y="594360"/>
                  </a:lnTo>
                  <a:lnTo>
                    <a:pt x="450326" y="591820"/>
                  </a:lnTo>
                  <a:lnTo>
                    <a:pt x="454231" y="589280"/>
                  </a:lnTo>
                  <a:lnTo>
                    <a:pt x="455488" y="588010"/>
                  </a:lnTo>
                  <a:lnTo>
                    <a:pt x="459341" y="585470"/>
                  </a:lnTo>
                  <a:lnTo>
                    <a:pt x="465686" y="580390"/>
                  </a:lnTo>
                  <a:lnTo>
                    <a:pt x="466943" y="579120"/>
                  </a:lnTo>
                  <a:lnTo>
                    <a:pt x="470890" y="576580"/>
                  </a:lnTo>
                  <a:lnTo>
                    <a:pt x="477236" y="570230"/>
                  </a:lnTo>
                  <a:lnTo>
                    <a:pt x="478251" y="570230"/>
                  </a:lnTo>
                  <a:lnTo>
                    <a:pt x="482859" y="565150"/>
                  </a:lnTo>
                  <a:lnTo>
                    <a:pt x="486419" y="562610"/>
                  </a:lnTo>
                  <a:lnTo>
                    <a:pt x="495151" y="553720"/>
                  </a:lnTo>
                  <a:lnTo>
                    <a:pt x="500366" y="547370"/>
                  </a:lnTo>
                  <a:lnTo>
                    <a:pt x="509004" y="537210"/>
                  </a:lnTo>
                  <a:lnTo>
                    <a:pt x="545781" y="487680"/>
                  </a:lnTo>
                  <a:lnTo>
                    <a:pt x="573432" y="439420"/>
                  </a:lnTo>
                  <a:lnTo>
                    <a:pt x="576332" y="433070"/>
                  </a:lnTo>
                  <a:lnTo>
                    <a:pt x="579180" y="427990"/>
                  </a:lnTo>
                  <a:lnTo>
                    <a:pt x="581955" y="421640"/>
                  </a:lnTo>
                  <a:lnTo>
                    <a:pt x="599606" y="382270"/>
                  </a:lnTo>
                  <a:lnTo>
                    <a:pt x="607523" y="360680"/>
                  </a:lnTo>
                  <a:lnTo>
                    <a:pt x="617018" y="334010"/>
                  </a:lnTo>
                  <a:lnTo>
                    <a:pt x="619188" y="326390"/>
                  </a:lnTo>
                  <a:lnTo>
                    <a:pt x="621270" y="320040"/>
                  </a:lnTo>
                  <a:lnTo>
                    <a:pt x="623263" y="312420"/>
                  </a:lnTo>
                  <a:lnTo>
                    <a:pt x="625783" y="303530"/>
                  </a:lnTo>
                  <a:lnTo>
                    <a:pt x="628140" y="293370"/>
                  </a:lnTo>
                  <a:lnTo>
                    <a:pt x="636362" y="254000"/>
                  </a:lnTo>
                  <a:lnTo>
                    <a:pt x="641443" y="207010"/>
                  </a:lnTo>
                  <a:lnTo>
                    <a:pt x="641880" y="193040"/>
                  </a:lnTo>
                  <a:lnTo>
                    <a:pt x="641796" y="179070"/>
                  </a:lnTo>
                  <a:lnTo>
                    <a:pt x="641681" y="176530"/>
                  </a:lnTo>
                  <a:lnTo>
                    <a:pt x="641472" y="170180"/>
                  </a:lnTo>
                  <a:lnTo>
                    <a:pt x="635535" y="127000"/>
                  </a:lnTo>
                  <a:lnTo>
                    <a:pt x="625158" y="95250"/>
                  </a:lnTo>
                  <a:lnTo>
                    <a:pt x="620959" y="86360"/>
                  </a:lnTo>
                  <a:lnTo>
                    <a:pt x="618656" y="81280"/>
                  </a:lnTo>
                  <a:lnTo>
                    <a:pt x="614917" y="74930"/>
                  </a:lnTo>
                  <a:lnTo>
                    <a:pt x="613630" y="72390"/>
                  </a:lnTo>
                  <a:lnTo>
                    <a:pt x="589756" y="44450"/>
                  </a:lnTo>
                  <a:lnTo>
                    <a:pt x="587033" y="41910"/>
                  </a:lnTo>
                  <a:lnTo>
                    <a:pt x="584248" y="39370"/>
                  </a:lnTo>
                  <a:close/>
                </a:path>
                <a:path w="641984" h="642619">
                  <a:moveTo>
                    <a:pt x="491361" y="2540"/>
                  </a:moveTo>
                  <a:lnTo>
                    <a:pt x="412756" y="2540"/>
                  </a:lnTo>
                  <a:lnTo>
                    <a:pt x="409468" y="3810"/>
                  </a:lnTo>
                  <a:lnTo>
                    <a:pt x="400474" y="3810"/>
                  </a:lnTo>
                  <a:lnTo>
                    <a:pt x="396537" y="5080"/>
                  </a:lnTo>
                  <a:lnTo>
                    <a:pt x="387333" y="6350"/>
                  </a:lnTo>
                  <a:lnTo>
                    <a:pt x="383919" y="7620"/>
                  </a:lnTo>
                  <a:lnTo>
                    <a:pt x="370140" y="10160"/>
                  </a:lnTo>
                  <a:lnTo>
                    <a:pt x="362108" y="11430"/>
                  </a:lnTo>
                  <a:lnTo>
                    <a:pt x="348172" y="15240"/>
                  </a:lnTo>
                  <a:lnTo>
                    <a:pt x="541506" y="15240"/>
                  </a:lnTo>
                  <a:lnTo>
                    <a:pt x="537726" y="13970"/>
                  </a:lnTo>
                  <a:lnTo>
                    <a:pt x="532260" y="11430"/>
                  </a:lnTo>
                  <a:lnTo>
                    <a:pt x="529423" y="10160"/>
                  </a:lnTo>
                  <a:lnTo>
                    <a:pt x="523873" y="8890"/>
                  </a:lnTo>
                  <a:lnTo>
                    <a:pt x="520313" y="7620"/>
                  </a:lnTo>
                  <a:lnTo>
                    <a:pt x="517790" y="7620"/>
                  </a:lnTo>
                  <a:lnTo>
                    <a:pt x="514418" y="6350"/>
                  </a:lnTo>
                  <a:lnTo>
                    <a:pt x="510481" y="6350"/>
                  </a:lnTo>
                  <a:lnTo>
                    <a:pt x="508188" y="5080"/>
                  </a:lnTo>
                  <a:lnTo>
                    <a:pt x="504722" y="5080"/>
                  </a:lnTo>
                  <a:lnTo>
                    <a:pt x="498753" y="3810"/>
                  </a:lnTo>
                  <a:lnTo>
                    <a:pt x="491361" y="2540"/>
                  </a:lnTo>
                  <a:close/>
                </a:path>
                <a:path w="641984" h="642619">
                  <a:moveTo>
                    <a:pt x="481969" y="1270"/>
                  </a:moveTo>
                  <a:lnTo>
                    <a:pt x="426431" y="1270"/>
                  </a:lnTo>
                  <a:lnTo>
                    <a:pt x="416044" y="2540"/>
                  </a:lnTo>
                  <a:lnTo>
                    <a:pt x="485215" y="2540"/>
                  </a:lnTo>
                  <a:lnTo>
                    <a:pt x="481969" y="1270"/>
                  </a:lnTo>
                  <a:close/>
                </a:path>
                <a:path w="641984" h="642619">
                  <a:moveTo>
                    <a:pt x="461393" y="0"/>
                  </a:moveTo>
                  <a:lnTo>
                    <a:pt x="447258" y="0"/>
                  </a:lnTo>
                  <a:lnTo>
                    <a:pt x="441404" y="1270"/>
                  </a:lnTo>
                  <a:lnTo>
                    <a:pt x="468503" y="1270"/>
                  </a:lnTo>
                  <a:lnTo>
                    <a:pt x="461393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596880" y="2257545"/>
              <a:ext cx="1594485" cy="518795"/>
            </a:xfrm>
            <a:custGeom>
              <a:avLst/>
              <a:gdLst/>
              <a:ahLst/>
              <a:cxnLst/>
              <a:rect l="l" t="t" r="r" b="b"/>
              <a:pathLst>
                <a:path w="1594484" h="518794">
                  <a:moveTo>
                    <a:pt x="558673" y="429996"/>
                  </a:moveTo>
                  <a:lnTo>
                    <a:pt x="552310" y="390283"/>
                  </a:lnTo>
                  <a:lnTo>
                    <a:pt x="357314" y="50406"/>
                  </a:lnTo>
                  <a:lnTo>
                    <a:pt x="323215" y="16624"/>
                  </a:lnTo>
                  <a:lnTo>
                    <a:pt x="279336" y="5308"/>
                  </a:lnTo>
                  <a:lnTo>
                    <a:pt x="256794" y="8153"/>
                  </a:lnTo>
                  <a:lnTo>
                    <a:pt x="216560" y="30708"/>
                  </a:lnTo>
                  <a:lnTo>
                    <a:pt x="12522" y="377494"/>
                  </a:lnTo>
                  <a:lnTo>
                    <a:pt x="368" y="416775"/>
                  </a:lnTo>
                  <a:lnTo>
                    <a:pt x="0" y="429996"/>
                  </a:lnTo>
                  <a:lnTo>
                    <a:pt x="1320" y="443141"/>
                  </a:lnTo>
                  <a:lnTo>
                    <a:pt x="20027" y="483641"/>
                  </a:lnTo>
                  <a:lnTo>
                    <a:pt x="54952" y="507936"/>
                  </a:lnTo>
                  <a:lnTo>
                    <a:pt x="77139" y="512864"/>
                  </a:lnTo>
                  <a:lnTo>
                    <a:pt x="86131" y="512800"/>
                  </a:lnTo>
                  <a:lnTo>
                    <a:pt x="125501" y="501332"/>
                  </a:lnTo>
                  <a:lnTo>
                    <a:pt x="153936" y="473252"/>
                  </a:lnTo>
                  <a:lnTo>
                    <a:pt x="165608" y="438378"/>
                  </a:lnTo>
                  <a:lnTo>
                    <a:pt x="167792" y="428523"/>
                  </a:lnTo>
                  <a:lnTo>
                    <a:pt x="189255" y="386092"/>
                  </a:lnTo>
                  <a:lnTo>
                    <a:pt x="219252" y="359714"/>
                  </a:lnTo>
                  <a:lnTo>
                    <a:pt x="260807" y="344233"/>
                  </a:lnTo>
                  <a:lnTo>
                    <a:pt x="275653" y="342798"/>
                  </a:lnTo>
                  <a:lnTo>
                    <a:pt x="283006" y="342798"/>
                  </a:lnTo>
                  <a:lnTo>
                    <a:pt x="326440" y="352844"/>
                  </a:lnTo>
                  <a:lnTo>
                    <a:pt x="362178" y="377863"/>
                  </a:lnTo>
                  <a:lnTo>
                    <a:pt x="386143" y="414426"/>
                  </a:lnTo>
                  <a:lnTo>
                    <a:pt x="394131" y="446608"/>
                  </a:lnTo>
                  <a:lnTo>
                    <a:pt x="395376" y="451662"/>
                  </a:lnTo>
                  <a:lnTo>
                    <a:pt x="415963" y="487718"/>
                  </a:lnTo>
                  <a:lnTo>
                    <a:pt x="453694" y="510057"/>
                  </a:lnTo>
                  <a:lnTo>
                    <a:pt x="475538" y="512864"/>
                  </a:lnTo>
                  <a:lnTo>
                    <a:pt x="481520" y="512864"/>
                  </a:lnTo>
                  <a:lnTo>
                    <a:pt x="522770" y="498043"/>
                  </a:lnTo>
                  <a:lnTo>
                    <a:pt x="550291" y="465721"/>
                  </a:lnTo>
                  <a:lnTo>
                    <a:pt x="557364" y="443141"/>
                  </a:lnTo>
                  <a:lnTo>
                    <a:pt x="558673" y="429996"/>
                  </a:lnTo>
                  <a:close/>
                </a:path>
                <a:path w="1594484" h="518794">
                  <a:moveTo>
                    <a:pt x="1057910" y="88163"/>
                  </a:moveTo>
                  <a:lnTo>
                    <a:pt x="1044282" y="43103"/>
                  </a:lnTo>
                  <a:lnTo>
                    <a:pt x="1012799" y="14541"/>
                  </a:lnTo>
                  <a:lnTo>
                    <a:pt x="980757" y="5308"/>
                  </a:lnTo>
                  <a:lnTo>
                    <a:pt x="971778" y="5359"/>
                  </a:lnTo>
                  <a:lnTo>
                    <a:pt x="932408" y="16827"/>
                  </a:lnTo>
                  <a:lnTo>
                    <a:pt x="903973" y="44919"/>
                  </a:lnTo>
                  <a:lnTo>
                    <a:pt x="892289" y="79781"/>
                  </a:lnTo>
                  <a:lnTo>
                    <a:pt x="890117" y="89636"/>
                  </a:lnTo>
                  <a:lnTo>
                    <a:pt x="868654" y="132067"/>
                  </a:lnTo>
                  <a:lnTo>
                    <a:pt x="838644" y="158445"/>
                  </a:lnTo>
                  <a:lnTo>
                    <a:pt x="797102" y="173926"/>
                  </a:lnTo>
                  <a:lnTo>
                    <a:pt x="782256" y="175361"/>
                  </a:lnTo>
                  <a:lnTo>
                    <a:pt x="774890" y="175361"/>
                  </a:lnTo>
                  <a:lnTo>
                    <a:pt x="731469" y="165315"/>
                  </a:lnTo>
                  <a:lnTo>
                    <a:pt x="695718" y="140309"/>
                  </a:lnTo>
                  <a:lnTo>
                    <a:pt x="671779" y="103733"/>
                  </a:lnTo>
                  <a:lnTo>
                    <a:pt x="663790" y="71551"/>
                  </a:lnTo>
                  <a:lnTo>
                    <a:pt x="662533" y="66497"/>
                  </a:lnTo>
                  <a:lnTo>
                    <a:pt x="641959" y="30441"/>
                  </a:lnTo>
                  <a:lnTo>
                    <a:pt x="604202" y="8115"/>
                  </a:lnTo>
                  <a:lnTo>
                    <a:pt x="582371" y="5308"/>
                  </a:lnTo>
                  <a:lnTo>
                    <a:pt x="576389" y="5308"/>
                  </a:lnTo>
                  <a:lnTo>
                    <a:pt x="535127" y="20116"/>
                  </a:lnTo>
                  <a:lnTo>
                    <a:pt x="507619" y="52438"/>
                  </a:lnTo>
                  <a:lnTo>
                    <a:pt x="499237" y="88163"/>
                  </a:lnTo>
                  <a:lnTo>
                    <a:pt x="499592" y="101396"/>
                  </a:lnTo>
                  <a:lnTo>
                    <a:pt x="511746" y="140665"/>
                  </a:lnTo>
                  <a:lnTo>
                    <a:pt x="700595" y="467753"/>
                  </a:lnTo>
                  <a:lnTo>
                    <a:pt x="734682" y="501535"/>
                  </a:lnTo>
                  <a:lnTo>
                    <a:pt x="778573" y="512864"/>
                  </a:lnTo>
                  <a:lnTo>
                    <a:pt x="801116" y="510006"/>
                  </a:lnTo>
                  <a:lnTo>
                    <a:pt x="841336" y="487451"/>
                  </a:lnTo>
                  <a:lnTo>
                    <a:pt x="1045387" y="140665"/>
                  </a:lnTo>
                  <a:lnTo>
                    <a:pt x="1057541" y="101396"/>
                  </a:lnTo>
                  <a:lnTo>
                    <a:pt x="1057910" y="88163"/>
                  </a:lnTo>
                  <a:close/>
                </a:path>
                <a:path w="1594484" h="518794">
                  <a:moveTo>
                    <a:pt x="1594408" y="259105"/>
                  </a:moveTo>
                  <a:lnTo>
                    <a:pt x="1590230" y="212534"/>
                  </a:lnTo>
                  <a:lnTo>
                    <a:pt x="1578203" y="168694"/>
                  </a:lnTo>
                  <a:lnTo>
                    <a:pt x="1566240" y="143510"/>
                  </a:lnTo>
                  <a:lnTo>
                    <a:pt x="1559039" y="128333"/>
                  </a:lnTo>
                  <a:lnTo>
                    <a:pt x="1533474" y="92176"/>
                  </a:lnTo>
                  <a:lnTo>
                    <a:pt x="1502244" y="60947"/>
                  </a:lnTo>
                  <a:lnTo>
                    <a:pt x="1466088" y="35382"/>
                  </a:lnTo>
                  <a:lnTo>
                    <a:pt x="1450911" y="28181"/>
                  </a:lnTo>
                  <a:lnTo>
                    <a:pt x="1450911" y="259105"/>
                  </a:lnTo>
                  <a:lnTo>
                    <a:pt x="1441831" y="304101"/>
                  </a:lnTo>
                  <a:lnTo>
                    <a:pt x="1417053" y="340842"/>
                  </a:lnTo>
                  <a:lnTo>
                    <a:pt x="1380312" y="365607"/>
                  </a:lnTo>
                  <a:lnTo>
                    <a:pt x="1335316" y="374700"/>
                  </a:lnTo>
                  <a:lnTo>
                    <a:pt x="1290320" y="365607"/>
                  </a:lnTo>
                  <a:lnTo>
                    <a:pt x="1253578" y="340842"/>
                  </a:lnTo>
                  <a:lnTo>
                    <a:pt x="1228801" y="304101"/>
                  </a:lnTo>
                  <a:lnTo>
                    <a:pt x="1219720" y="259105"/>
                  </a:lnTo>
                  <a:lnTo>
                    <a:pt x="1228801" y="214109"/>
                  </a:lnTo>
                  <a:lnTo>
                    <a:pt x="1253578" y="177368"/>
                  </a:lnTo>
                  <a:lnTo>
                    <a:pt x="1290320" y="152590"/>
                  </a:lnTo>
                  <a:lnTo>
                    <a:pt x="1335316" y="143510"/>
                  </a:lnTo>
                  <a:lnTo>
                    <a:pt x="1380312" y="152590"/>
                  </a:lnTo>
                  <a:lnTo>
                    <a:pt x="1417053" y="177368"/>
                  </a:lnTo>
                  <a:lnTo>
                    <a:pt x="1441831" y="214109"/>
                  </a:lnTo>
                  <a:lnTo>
                    <a:pt x="1450911" y="259105"/>
                  </a:lnTo>
                  <a:lnTo>
                    <a:pt x="1450911" y="28181"/>
                  </a:lnTo>
                  <a:lnTo>
                    <a:pt x="1425727" y="16217"/>
                  </a:lnTo>
                  <a:lnTo>
                    <a:pt x="1381887" y="4178"/>
                  </a:lnTo>
                  <a:lnTo>
                    <a:pt x="1335316" y="0"/>
                  </a:lnTo>
                  <a:lnTo>
                    <a:pt x="1288745" y="4178"/>
                  </a:lnTo>
                  <a:lnTo>
                    <a:pt x="1244904" y="16217"/>
                  </a:lnTo>
                  <a:lnTo>
                    <a:pt x="1204544" y="35382"/>
                  </a:lnTo>
                  <a:lnTo>
                    <a:pt x="1168387" y="60947"/>
                  </a:lnTo>
                  <a:lnTo>
                    <a:pt x="1137158" y="92176"/>
                  </a:lnTo>
                  <a:lnTo>
                    <a:pt x="1111592" y="128333"/>
                  </a:lnTo>
                  <a:lnTo>
                    <a:pt x="1092428" y="168694"/>
                  </a:lnTo>
                  <a:lnTo>
                    <a:pt x="1080401" y="212534"/>
                  </a:lnTo>
                  <a:lnTo>
                    <a:pt x="1076223" y="259105"/>
                  </a:lnTo>
                  <a:lnTo>
                    <a:pt x="1080401" y="305676"/>
                  </a:lnTo>
                  <a:lnTo>
                    <a:pt x="1092428" y="349504"/>
                  </a:lnTo>
                  <a:lnTo>
                    <a:pt x="1111592" y="389864"/>
                  </a:lnTo>
                  <a:lnTo>
                    <a:pt x="1137158" y="426034"/>
                  </a:lnTo>
                  <a:lnTo>
                    <a:pt x="1168387" y="457250"/>
                  </a:lnTo>
                  <a:lnTo>
                    <a:pt x="1204544" y="482815"/>
                  </a:lnTo>
                  <a:lnTo>
                    <a:pt x="1244904" y="501980"/>
                  </a:lnTo>
                  <a:lnTo>
                    <a:pt x="1288745" y="514019"/>
                  </a:lnTo>
                  <a:lnTo>
                    <a:pt x="1335316" y="518185"/>
                  </a:lnTo>
                  <a:lnTo>
                    <a:pt x="1381887" y="514019"/>
                  </a:lnTo>
                  <a:lnTo>
                    <a:pt x="1425727" y="501980"/>
                  </a:lnTo>
                  <a:lnTo>
                    <a:pt x="1466088" y="482815"/>
                  </a:lnTo>
                  <a:lnTo>
                    <a:pt x="1502244" y="457250"/>
                  </a:lnTo>
                  <a:lnTo>
                    <a:pt x="1533474" y="426034"/>
                  </a:lnTo>
                  <a:lnTo>
                    <a:pt x="1559039" y="389864"/>
                  </a:lnTo>
                  <a:lnTo>
                    <a:pt x="1578203" y="349504"/>
                  </a:lnTo>
                  <a:lnTo>
                    <a:pt x="1590230" y="305676"/>
                  </a:lnTo>
                  <a:lnTo>
                    <a:pt x="1594408" y="259105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30705" y="2167117"/>
              <a:ext cx="563245" cy="563880"/>
            </a:xfrm>
            <a:custGeom>
              <a:avLst/>
              <a:gdLst/>
              <a:ahLst/>
              <a:cxnLst/>
              <a:rect l="l" t="t" r="r" b="b"/>
              <a:pathLst>
                <a:path w="563245" h="563880">
                  <a:moveTo>
                    <a:pt x="415304" y="0"/>
                  </a:moveTo>
                  <a:lnTo>
                    <a:pt x="371619" y="2909"/>
                  </a:lnTo>
                  <a:lnTo>
                    <a:pt x="324692" y="11453"/>
                  </a:lnTo>
                  <a:lnTo>
                    <a:pt x="275675" y="25360"/>
                  </a:lnTo>
                  <a:lnTo>
                    <a:pt x="225728" y="44354"/>
                  </a:lnTo>
                  <a:lnTo>
                    <a:pt x="180228" y="65997"/>
                  </a:lnTo>
                  <a:lnTo>
                    <a:pt x="138504" y="90115"/>
                  </a:lnTo>
                  <a:lnTo>
                    <a:pt x="101907" y="115845"/>
                  </a:lnTo>
                  <a:lnTo>
                    <a:pt x="71785" y="142330"/>
                  </a:lnTo>
                  <a:lnTo>
                    <a:pt x="40275" y="181152"/>
                  </a:lnTo>
                  <a:lnTo>
                    <a:pt x="17809" y="224198"/>
                  </a:lnTo>
                  <a:lnTo>
                    <a:pt x="4386" y="270050"/>
                  </a:lnTo>
                  <a:lnTo>
                    <a:pt x="0" y="317294"/>
                  </a:lnTo>
                  <a:lnTo>
                    <a:pt x="4647" y="364511"/>
                  </a:lnTo>
                  <a:lnTo>
                    <a:pt x="18326" y="410287"/>
                  </a:lnTo>
                  <a:lnTo>
                    <a:pt x="41031" y="453205"/>
                  </a:lnTo>
                  <a:lnTo>
                    <a:pt x="72759" y="491848"/>
                  </a:lnTo>
                  <a:lnTo>
                    <a:pt x="110412" y="522648"/>
                  </a:lnTo>
                  <a:lnTo>
                    <a:pt x="152719" y="545191"/>
                  </a:lnTo>
                  <a:lnTo>
                    <a:pt x="198612" y="559039"/>
                  </a:lnTo>
                  <a:lnTo>
                    <a:pt x="247026" y="563752"/>
                  </a:lnTo>
                  <a:lnTo>
                    <a:pt x="295800" y="558973"/>
                  </a:lnTo>
                  <a:lnTo>
                    <a:pt x="341983" y="544936"/>
                  </a:lnTo>
                  <a:lnTo>
                    <a:pt x="384500" y="522087"/>
                  </a:lnTo>
                  <a:lnTo>
                    <a:pt x="422277" y="490875"/>
                  </a:lnTo>
                  <a:lnTo>
                    <a:pt x="439324" y="470844"/>
                  </a:lnTo>
                  <a:lnTo>
                    <a:pt x="245822" y="470844"/>
                  </a:lnTo>
                  <a:lnTo>
                    <a:pt x="197072" y="462981"/>
                  </a:lnTo>
                  <a:lnTo>
                    <a:pt x="154733" y="441085"/>
                  </a:lnTo>
                  <a:lnTo>
                    <a:pt x="121345" y="407697"/>
                  </a:lnTo>
                  <a:lnTo>
                    <a:pt x="99449" y="365358"/>
                  </a:lnTo>
                  <a:lnTo>
                    <a:pt x="91586" y="316608"/>
                  </a:lnTo>
                  <a:lnTo>
                    <a:pt x="99449" y="267858"/>
                  </a:lnTo>
                  <a:lnTo>
                    <a:pt x="121345" y="225518"/>
                  </a:lnTo>
                  <a:lnTo>
                    <a:pt x="154733" y="192131"/>
                  </a:lnTo>
                  <a:lnTo>
                    <a:pt x="197072" y="170235"/>
                  </a:lnTo>
                  <a:lnTo>
                    <a:pt x="245822" y="162372"/>
                  </a:lnTo>
                  <a:lnTo>
                    <a:pt x="561659" y="162372"/>
                  </a:lnTo>
                  <a:lnTo>
                    <a:pt x="562809" y="145355"/>
                  </a:lnTo>
                  <a:lnTo>
                    <a:pt x="558375" y="100947"/>
                  </a:lnTo>
                  <a:lnTo>
                    <a:pt x="546153" y="64149"/>
                  </a:lnTo>
                  <a:lnTo>
                    <a:pt x="505772" y="20262"/>
                  </a:lnTo>
                  <a:lnTo>
                    <a:pt x="450204" y="2262"/>
                  </a:lnTo>
                  <a:lnTo>
                    <a:pt x="415304" y="0"/>
                  </a:lnTo>
                  <a:close/>
                </a:path>
                <a:path w="563245" h="563880">
                  <a:moveTo>
                    <a:pt x="561659" y="162372"/>
                  </a:moveTo>
                  <a:lnTo>
                    <a:pt x="245822" y="162372"/>
                  </a:lnTo>
                  <a:lnTo>
                    <a:pt x="294572" y="170235"/>
                  </a:lnTo>
                  <a:lnTo>
                    <a:pt x="336911" y="192131"/>
                  </a:lnTo>
                  <a:lnTo>
                    <a:pt x="370299" y="225518"/>
                  </a:lnTo>
                  <a:lnTo>
                    <a:pt x="392195" y="267858"/>
                  </a:lnTo>
                  <a:lnTo>
                    <a:pt x="400058" y="316608"/>
                  </a:lnTo>
                  <a:lnTo>
                    <a:pt x="392195" y="365358"/>
                  </a:lnTo>
                  <a:lnTo>
                    <a:pt x="370299" y="407697"/>
                  </a:lnTo>
                  <a:lnTo>
                    <a:pt x="336911" y="441085"/>
                  </a:lnTo>
                  <a:lnTo>
                    <a:pt x="294572" y="462981"/>
                  </a:lnTo>
                  <a:lnTo>
                    <a:pt x="245822" y="470844"/>
                  </a:lnTo>
                  <a:lnTo>
                    <a:pt x="439324" y="470844"/>
                  </a:lnTo>
                  <a:lnTo>
                    <a:pt x="481990" y="410807"/>
                  </a:lnTo>
                  <a:lnTo>
                    <a:pt x="508359" y="360908"/>
                  </a:lnTo>
                  <a:lnTo>
                    <a:pt x="530752" y="307561"/>
                  </a:lnTo>
                  <a:lnTo>
                    <a:pt x="547928" y="253112"/>
                  </a:lnTo>
                  <a:lnTo>
                    <a:pt x="559359" y="196401"/>
                  </a:lnTo>
                  <a:lnTo>
                    <a:pt x="561659" y="162372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022291" y="2329489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154236" y="0"/>
                  </a:moveTo>
                  <a:lnTo>
                    <a:pt x="105486" y="7863"/>
                  </a:lnTo>
                  <a:lnTo>
                    <a:pt x="63146" y="29759"/>
                  </a:lnTo>
                  <a:lnTo>
                    <a:pt x="29759" y="63146"/>
                  </a:lnTo>
                  <a:lnTo>
                    <a:pt x="7863" y="105486"/>
                  </a:lnTo>
                  <a:lnTo>
                    <a:pt x="0" y="154236"/>
                  </a:lnTo>
                  <a:lnTo>
                    <a:pt x="7863" y="202986"/>
                  </a:lnTo>
                  <a:lnTo>
                    <a:pt x="29759" y="245325"/>
                  </a:lnTo>
                  <a:lnTo>
                    <a:pt x="63146" y="278713"/>
                  </a:lnTo>
                  <a:lnTo>
                    <a:pt x="105486" y="300609"/>
                  </a:lnTo>
                  <a:lnTo>
                    <a:pt x="154236" y="308472"/>
                  </a:lnTo>
                  <a:lnTo>
                    <a:pt x="202986" y="300609"/>
                  </a:lnTo>
                  <a:lnTo>
                    <a:pt x="245325" y="278713"/>
                  </a:lnTo>
                  <a:lnTo>
                    <a:pt x="278713" y="245325"/>
                  </a:lnTo>
                  <a:lnTo>
                    <a:pt x="300609" y="202986"/>
                  </a:lnTo>
                  <a:lnTo>
                    <a:pt x="308472" y="154236"/>
                  </a:lnTo>
                  <a:lnTo>
                    <a:pt x="300609" y="105486"/>
                  </a:lnTo>
                  <a:lnTo>
                    <a:pt x="278713" y="63146"/>
                  </a:lnTo>
                  <a:lnTo>
                    <a:pt x="245325" y="29759"/>
                  </a:lnTo>
                  <a:lnTo>
                    <a:pt x="202986" y="7863"/>
                  </a:lnTo>
                  <a:lnTo>
                    <a:pt x="154236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087026" y="2442660"/>
              <a:ext cx="179070" cy="99695"/>
            </a:xfrm>
            <a:custGeom>
              <a:avLst/>
              <a:gdLst/>
              <a:ahLst/>
              <a:cxnLst/>
              <a:rect l="l" t="t" r="r" b="b"/>
              <a:pathLst>
                <a:path w="179070" h="99694">
                  <a:moveTo>
                    <a:pt x="37261" y="18630"/>
                  </a:moveTo>
                  <a:lnTo>
                    <a:pt x="35801" y="11379"/>
                  </a:lnTo>
                  <a:lnTo>
                    <a:pt x="31813" y="5461"/>
                  </a:lnTo>
                  <a:lnTo>
                    <a:pt x="25882" y="1473"/>
                  </a:lnTo>
                  <a:lnTo>
                    <a:pt x="18630" y="0"/>
                  </a:lnTo>
                  <a:lnTo>
                    <a:pt x="11379" y="1473"/>
                  </a:lnTo>
                  <a:lnTo>
                    <a:pt x="5461" y="5461"/>
                  </a:lnTo>
                  <a:lnTo>
                    <a:pt x="1460" y="11379"/>
                  </a:lnTo>
                  <a:lnTo>
                    <a:pt x="0" y="18630"/>
                  </a:lnTo>
                  <a:lnTo>
                    <a:pt x="1460" y="25882"/>
                  </a:lnTo>
                  <a:lnTo>
                    <a:pt x="5461" y="31813"/>
                  </a:lnTo>
                  <a:lnTo>
                    <a:pt x="11379" y="35801"/>
                  </a:lnTo>
                  <a:lnTo>
                    <a:pt x="18630" y="37274"/>
                  </a:lnTo>
                  <a:lnTo>
                    <a:pt x="25882" y="35801"/>
                  </a:lnTo>
                  <a:lnTo>
                    <a:pt x="31813" y="31813"/>
                  </a:lnTo>
                  <a:lnTo>
                    <a:pt x="35801" y="25882"/>
                  </a:lnTo>
                  <a:lnTo>
                    <a:pt x="37261" y="18630"/>
                  </a:lnTo>
                  <a:close/>
                </a:path>
                <a:path w="179070" h="99694">
                  <a:moveTo>
                    <a:pt x="119748" y="66535"/>
                  </a:moveTo>
                  <a:lnTo>
                    <a:pt x="117640" y="61899"/>
                  </a:lnTo>
                  <a:lnTo>
                    <a:pt x="111531" y="57797"/>
                  </a:lnTo>
                  <a:lnTo>
                    <a:pt x="108699" y="57150"/>
                  </a:lnTo>
                  <a:lnTo>
                    <a:pt x="103822" y="57823"/>
                  </a:lnTo>
                  <a:lnTo>
                    <a:pt x="98590" y="60071"/>
                  </a:lnTo>
                  <a:lnTo>
                    <a:pt x="94640" y="61125"/>
                  </a:lnTo>
                  <a:lnTo>
                    <a:pt x="89649" y="61696"/>
                  </a:lnTo>
                  <a:lnTo>
                    <a:pt x="86677" y="61607"/>
                  </a:lnTo>
                  <a:lnTo>
                    <a:pt x="81026" y="60375"/>
                  </a:lnTo>
                  <a:lnTo>
                    <a:pt x="78600" y="59448"/>
                  </a:lnTo>
                  <a:lnTo>
                    <a:pt x="74460" y="56794"/>
                  </a:lnTo>
                  <a:lnTo>
                    <a:pt x="63754" y="58039"/>
                  </a:lnTo>
                  <a:lnTo>
                    <a:pt x="59029" y="64173"/>
                  </a:lnTo>
                  <a:lnTo>
                    <a:pt x="59766" y="70954"/>
                  </a:lnTo>
                  <a:lnTo>
                    <a:pt x="63017" y="82156"/>
                  </a:lnTo>
                  <a:lnTo>
                    <a:pt x="69570" y="91122"/>
                  </a:lnTo>
                  <a:lnTo>
                    <a:pt x="78625" y="97078"/>
                  </a:lnTo>
                  <a:lnTo>
                    <a:pt x="89496" y="99263"/>
                  </a:lnTo>
                  <a:lnTo>
                    <a:pt x="100228" y="97129"/>
                  </a:lnTo>
                  <a:lnTo>
                    <a:pt x="109296" y="91236"/>
                  </a:lnTo>
                  <a:lnTo>
                    <a:pt x="115887" y="82321"/>
                  </a:lnTo>
                  <a:lnTo>
                    <a:pt x="119202" y="71158"/>
                  </a:lnTo>
                  <a:lnTo>
                    <a:pt x="119748" y="66535"/>
                  </a:lnTo>
                  <a:close/>
                </a:path>
                <a:path w="179070" h="99694">
                  <a:moveTo>
                    <a:pt x="178981" y="18630"/>
                  </a:moveTo>
                  <a:lnTo>
                    <a:pt x="177520" y="11379"/>
                  </a:lnTo>
                  <a:lnTo>
                    <a:pt x="173520" y="5461"/>
                  </a:lnTo>
                  <a:lnTo>
                    <a:pt x="167601" y="1473"/>
                  </a:lnTo>
                  <a:lnTo>
                    <a:pt x="160350" y="0"/>
                  </a:lnTo>
                  <a:lnTo>
                    <a:pt x="153098" y="1473"/>
                  </a:lnTo>
                  <a:lnTo>
                    <a:pt x="147167" y="5461"/>
                  </a:lnTo>
                  <a:lnTo>
                    <a:pt x="143179" y="11379"/>
                  </a:lnTo>
                  <a:lnTo>
                    <a:pt x="141719" y="18630"/>
                  </a:lnTo>
                  <a:lnTo>
                    <a:pt x="143179" y="25882"/>
                  </a:lnTo>
                  <a:lnTo>
                    <a:pt x="147167" y="31813"/>
                  </a:lnTo>
                  <a:lnTo>
                    <a:pt x="153098" y="35801"/>
                  </a:lnTo>
                  <a:lnTo>
                    <a:pt x="160350" y="37274"/>
                  </a:lnTo>
                  <a:lnTo>
                    <a:pt x="167601" y="35801"/>
                  </a:lnTo>
                  <a:lnTo>
                    <a:pt x="173520" y="31813"/>
                  </a:lnTo>
                  <a:lnTo>
                    <a:pt x="177520" y="25882"/>
                  </a:lnTo>
                  <a:lnTo>
                    <a:pt x="178981" y="1863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574689" y="8341275"/>
              <a:ext cx="83128" cy="937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269732" y="7890634"/>
              <a:ext cx="772160" cy="763270"/>
            </a:xfrm>
            <a:custGeom>
              <a:avLst/>
              <a:gdLst/>
              <a:ahLst/>
              <a:cxnLst/>
              <a:rect l="l" t="t" r="r" b="b"/>
              <a:pathLst>
                <a:path w="772159" h="763270">
                  <a:moveTo>
                    <a:pt x="375729" y="762000"/>
                  </a:moveTo>
                  <a:lnTo>
                    <a:pt x="312233" y="762000"/>
                  </a:lnTo>
                  <a:lnTo>
                    <a:pt x="314904" y="763270"/>
                  </a:lnTo>
                  <a:lnTo>
                    <a:pt x="373143" y="763270"/>
                  </a:lnTo>
                  <a:lnTo>
                    <a:pt x="375729" y="762000"/>
                  </a:lnTo>
                  <a:close/>
                </a:path>
                <a:path w="772159" h="763270">
                  <a:moveTo>
                    <a:pt x="389781" y="760730"/>
                  </a:moveTo>
                  <a:lnTo>
                    <a:pt x="301009" y="760730"/>
                  </a:lnTo>
                  <a:lnTo>
                    <a:pt x="306464" y="762000"/>
                  </a:lnTo>
                  <a:lnTo>
                    <a:pt x="384294" y="762000"/>
                  </a:lnTo>
                  <a:lnTo>
                    <a:pt x="389781" y="760730"/>
                  </a:lnTo>
                  <a:close/>
                </a:path>
                <a:path w="772159" h="763270">
                  <a:moveTo>
                    <a:pt x="397906" y="759460"/>
                  </a:moveTo>
                  <a:lnTo>
                    <a:pt x="292841" y="759460"/>
                  </a:lnTo>
                  <a:lnTo>
                    <a:pt x="298422" y="760730"/>
                  </a:lnTo>
                  <a:lnTo>
                    <a:pt x="392294" y="760730"/>
                  </a:lnTo>
                  <a:lnTo>
                    <a:pt x="397906" y="759460"/>
                  </a:lnTo>
                  <a:close/>
                </a:path>
                <a:path w="772159" h="763270">
                  <a:moveTo>
                    <a:pt x="404032" y="758190"/>
                  </a:moveTo>
                  <a:lnTo>
                    <a:pt x="284402" y="758190"/>
                  </a:lnTo>
                  <a:lnTo>
                    <a:pt x="286831" y="759460"/>
                  </a:lnTo>
                  <a:lnTo>
                    <a:pt x="400974" y="759460"/>
                  </a:lnTo>
                  <a:lnTo>
                    <a:pt x="404032" y="758190"/>
                  </a:lnTo>
                  <a:close/>
                </a:path>
                <a:path w="772159" h="763270">
                  <a:moveTo>
                    <a:pt x="439308" y="750570"/>
                  </a:moveTo>
                  <a:lnTo>
                    <a:pt x="250644" y="750570"/>
                  </a:lnTo>
                  <a:lnTo>
                    <a:pt x="252162" y="751840"/>
                  </a:lnTo>
                  <a:lnTo>
                    <a:pt x="256895" y="753110"/>
                  </a:lnTo>
                  <a:lnTo>
                    <a:pt x="260078" y="753110"/>
                  </a:lnTo>
                  <a:lnTo>
                    <a:pt x="265617" y="754380"/>
                  </a:lnTo>
                  <a:lnTo>
                    <a:pt x="267879" y="755650"/>
                  </a:lnTo>
                  <a:lnTo>
                    <a:pt x="273303" y="756920"/>
                  </a:lnTo>
                  <a:lnTo>
                    <a:pt x="276402" y="756920"/>
                  </a:lnTo>
                  <a:lnTo>
                    <a:pt x="281941" y="758190"/>
                  </a:lnTo>
                  <a:lnTo>
                    <a:pt x="411162" y="758190"/>
                  </a:lnTo>
                  <a:lnTo>
                    <a:pt x="417529" y="755650"/>
                  </a:lnTo>
                  <a:lnTo>
                    <a:pt x="422942" y="755650"/>
                  </a:lnTo>
                  <a:lnTo>
                    <a:pt x="425214" y="754380"/>
                  </a:lnTo>
                  <a:lnTo>
                    <a:pt x="427403" y="754380"/>
                  </a:lnTo>
                  <a:lnTo>
                    <a:pt x="433937" y="751840"/>
                  </a:lnTo>
                  <a:lnTo>
                    <a:pt x="439308" y="750570"/>
                  </a:lnTo>
                  <a:close/>
                </a:path>
                <a:path w="772159" h="763270">
                  <a:moveTo>
                    <a:pt x="469401" y="740410"/>
                  </a:moveTo>
                  <a:lnTo>
                    <a:pt x="218634" y="740410"/>
                  </a:lnTo>
                  <a:lnTo>
                    <a:pt x="222226" y="741680"/>
                  </a:lnTo>
                  <a:lnTo>
                    <a:pt x="223734" y="741680"/>
                  </a:lnTo>
                  <a:lnTo>
                    <a:pt x="228791" y="744220"/>
                  </a:lnTo>
                  <a:lnTo>
                    <a:pt x="233409" y="745490"/>
                  </a:lnTo>
                  <a:lnTo>
                    <a:pt x="235440" y="746760"/>
                  </a:lnTo>
                  <a:lnTo>
                    <a:pt x="237429" y="746760"/>
                  </a:lnTo>
                  <a:lnTo>
                    <a:pt x="247262" y="750570"/>
                  </a:lnTo>
                  <a:lnTo>
                    <a:pt x="441413" y="750570"/>
                  </a:lnTo>
                  <a:lnTo>
                    <a:pt x="446837" y="749300"/>
                  </a:lnTo>
                  <a:lnTo>
                    <a:pt x="450093" y="748030"/>
                  </a:lnTo>
                  <a:lnTo>
                    <a:pt x="455391" y="745490"/>
                  </a:lnTo>
                  <a:lnTo>
                    <a:pt x="457423" y="745490"/>
                  </a:lnTo>
                  <a:lnTo>
                    <a:pt x="462794" y="742950"/>
                  </a:lnTo>
                  <a:lnTo>
                    <a:pt x="469401" y="740410"/>
                  </a:lnTo>
                  <a:close/>
                </a:path>
                <a:path w="772159" h="763270">
                  <a:moveTo>
                    <a:pt x="473223" y="739140"/>
                  </a:moveTo>
                  <a:lnTo>
                    <a:pt x="216645" y="739140"/>
                  </a:lnTo>
                  <a:lnTo>
                    <a:pt x="217608" y="740410"/>
                  </a:lnTo>
                  <a:lnTo>
                    <a:pt x="471318" y="740410"/>
                  </a:lnTo>
                  <a:lnTo>
                    <a:pt x="473223" y="739140"/>
                  </a:lnTo>
                  <a:close/>
                </a:path>
                <a:path w="772159" h="763270">
                  <a:moveTo>
                    <a:pt x="625857" y="8890"/>
                  </a:moveTo>
                  <a:lnTo>
                    <a:pt x="455747" y="8890"/>
                  </a:lnTo>
                  <a:lnTo>
                    <a:pt x="454795" y="10160"/>
                  </a:lnTo>
                  <a:lnTo>
                    <a:pt x="433143" y="13970"/>
                  </a:lnTo>
                  <a:lnTo>
                    <a:pt x="424973" y="15240"/>
                  </a:lnTo>
                  <a:lnTo>
                    <a:pt x="424063" y="16510"/>
                  </a:lnTo>
                  <a:lnTo>
                    <a:pt x="423183" y="16510"/>
                  </a:lnTo>
                  <a:lnTo>
                    <a:pt x="414387" y="17780"/>
                  </a:lnTo>
                  <a:lnTo>
                    <a:pt x="403634" y="21590"/>
                  </a:lnTo>
                  <a:lnTo>
                    <a:pt x="393205" y="24130"/>
                  </a:lnTo>
                  <a:lnTo>
                    <a:pt x="392168" y="24130"/>
                  </a:lnTo>
                  <a:lnTo>
                    <a:pt x="387749" y="25400"/>
                  </a:lnTo>
                  <a:lnTo>
                    <a:pt x="377362" y="29210"/>
                  </a:lnTo>
                  <a:lnTo>
                    <a:pt x="376567" y="29210"/>
                  </a:lnTo>
                  <a:lnTo>
                    <a:pt x="361965" y="34290"/>
                  </a:lnTo>
                  <a:lnTo>
                    <a:pt x="354689" y="35560"/>
                  </a:lnTo>
                  <a:lnTo>
                    <a:pt x="346630" y="39370"/>
                  </a:lnTo>
                  <a:lnTo>
                    <a:pt x="345835" y="39370"/>
                  </a:lnTo>
                  <a:lnTo>
                    <a:pt x="340578" y="40640"/>
                  </a:lnTo>
                  <a:lnTo>
                    <a:pt x="331699" y="44450"/>
                  </a:lnTo>
                  <a:lnTo>
                    <a:pt x="330620" y="44450"/>
                  </a:lnTo>
                  <a:lnTo>
                    <a:pt x="325730" y="46990"/>
                  </a:lnTo>
                  <a:lnTo>
                    <a:pt x="320872" y="48260"/>
                  </a:lnTo>
                  <a:lnTo>
                    <a:pt x="315061" y="50800"/>
                  </a:lnTo>
                  <a:lnTo>
                    <a:pt x="314579" y="50800"/>
                  </a:lnTo>
                  <a:lnTo>
                    <a:pt x="310286" y="53340"/>
                  </a:lnTo>
                  <a:lnTo>
                    <a:pt x="301763" y="55880"/>
                  </a:lnTo>
                  <a:lnTo>
                    <a:pt x="301009" y="57150"/>
                  </a:lnTo>
                  <a:lnTo>
                    <a:pt x="300213" y="57150"/>
                  </a:lnTo>
                  <a:lnTo>
                    <a:pt x="292420" y="60960"/>
                  </a:lnTo>
                  <a:lnTo>
                    <a:pt x="278563" y="66040"/>
                  </a:lnTo>
                  <a:lnTo>
                    <a:pt x="271701" y="69850"/>
                  </a:lnTo>
                  <a:lnTo>
                    <a:pt x="270873" y="69850"/>
                  </a:lnTo>
                  <a:lnTo>
                    <a:pt x="269282" y="71120"/>
                  </a:lnTo>
                  <a:lnTo>
                    <a:pt x="265177" y="72390"/>
                  </a:lnTo>
                  <a:lnTo>
                    <a:pt x="255659" y="77470"/>
                  </a:lnTo>
                  <a:lnTo>
                    <a:pt x="246707" y="81280"/>
                  </a:lnTo>
                  <a:lnTo>
                    <a:pt x="241733" y="85090"/>
                  </a:lnTo>
                  <a:lnTo>
                    <a:pt x="240571" y="85090"/>
                  </a:lnTo>
                  <a:lnTo>
                    <a:pt x="229273" y="91440"/>
                  </a:lnTo>
                  <a:lnTo>
                    <a:pt x="227555" y="91440"/>
                  </a:lnTo>
                  <a:lnTo>
                    <a:pt x="226718" y="92710"/>
                  </a:lnTo>
                  <a:lnTo>
                    <a:pt x="220401" y="96520"/>
                  </a:lnTo>
                  <a:lnTo>
                    <a:pt x="214167" y="99060"/>
                  </a:lnTo>
                  <a:lnTo>
                    <a:pt x="201923" y="106680"/>
                  </a:lnTo>
                  <a:lnTo>
                    <a:pt x="201043" y="106680"/>
                  </a:lnTo>
                  <a:lnTo>
                    <a:pt x="200132" y="107950"/>
                  </a:lnTo>
                  <a:lnTo>
                    <a:pt x="199253" y="107950"/>
                  </a:lnTo>
                  <a:lnTo>
                    <a:pt x="195870" y="110490"/>
                  </a:lnTo>
                  <a:lnTo>
                    <a:pt x="187871" y="115570"/>
                  </a:lnTo>
                  <a:lnTo>
                    <a:pt x="187232" y="115570"/>
                  </a:lnTo>
                  <a:lnTo>
                    <a:pt x="179546" y="120650"/>
                  </a:lnTo>
                  <a:lnTo>
                    <a:pt x="175086" y="123190"/>
                  </a:lnTo>
                  <a:lnTo>
                    <a:pt x="174405" y="124460"/>
                  </a:lnTo>
                  <a:lnTo>
                    <a:pt x="173735" y="124460"/>
                  </a:lnTo>
                  <a:lnTo>
                    <a:pt x="170625" y="127000"/>
                  </a:lnTo>
                  <a:lnTo>
                    <a:pt x="163662" y="130810"/>
                  </a:lnTo>
                  <a:lnTo>
                    <a:pt x="162783" y="132080"/>
                  </a:lnTo>
                  <a:lnTo>
                    <a:pt x="156564" y="135890"/>
                  </a:lnTo>
                  <a:lnTo>
                    <a:pt x="151346" y="139700"/>
                  </a:lnTo>
                  <a:lnTo>
                    <a:pt x="139411" y="148590"/>
                  </a:lnTo>
                  <a:lnTo>
                    <a:pt x="138542" y="149860"/>
                  </a:lnTo>
                  <a:lnTo>
                    <a:pt x="135914" y="152400"/>
                  </a:lnTo>
                  <a:lnTo>
                    <a:pt x="133286" y="153670"/>
                  </a:lnTo>
                  <a:lnTo>
                    <a:pt x="125600" y="160020"/>
                  </a:lnTo>
                  <a:lnTo>
                    <a:pt x="122574" y="162560"/>
                  </a:lnTo>
                  <a:lnTo>
                    <a:pt x="117643" y="167640"/>
                  </a:lnTo>
                  <a:lnTo>
                    <a:pt x="112983" y="171450"/>
                  </a:lnTo>
                  <a:lnTo>
                    <a:pt x="109957" y="173990"/>
                  </a:lnTo>
                  <a:lnTo>
                    <a:pt x="109161" y="175260"/>
                  </a:lnTo>
                  <a:lnTo>
                    <a:pt x="108407" y="175260"/>
                  </a:lnTo>
                  <a:lnTo>
                    <a:pt x="82251" y="203200"/>
                  </a:lnTo>
                  <a:lnTo>
                    <a:pt x="76639" y="209550"/>
                  </a:lnTo>
                  <a:lnTo>
                    <a:pt x="71239" y="215900"/>
                  </a:lnTo>
                  <a:lnTo>
                    <a:pt x="66035" y="222250"/>
                  </a:lnTo>
                  <a:lnTo>
                    <a:pt x="61026" y="229870"/>
                  </a:lnTo>
                  <a:lnTo>
                    <a:pt x="56210" y="236220"/>
                  </a:lnTo>
                  <a:lnTo>
                    <a:pt x="51593" y="243840"/>
                  </a:lnTo>
                  <a:lnTo>
                    <a:pt x="47171" y="251460"/>
                  </a:lnTo>
                  <a:lnTo>
                    <a:pt x="42949" y="259080"/>
                  </a:lnTo>
                  <a:lnTo>
                    <a:pt x="38933" y="265430"/>
                  </a:lnTo>
                  <a:lnTo>
                    <a:pt x="36661" y="270510"/>
                  </a:lnTo>
                  <a:lnTo>
                    <a:pt x="34514" y="274320"/>
                  </a:lnTo>
                  <a:lnTo>
                    <a:pt x="31488" y="280670"/>
                  </a:lnTo>
                  <a:lnTo>
                    <a:pt x="15055" y="323850"/>
                  </a:lnTo>
                  <a:lnTo>
                    <a:pt x="4597" y="367030"/>
                  </a:lnTo>
                  <a:lnTo>
                    <a:pt x="438" y="405130"/>
                  </a:lnTo>
                  <a:lnTo>
                    <a:pt x="0" y="430530"/>
                  </a:lnTo>
                  <a:lnTo>
                    <a:pt x="117" y="434340"/>
                  </a:lnTo>
                  <a:lnTo>
                    <a:pt x="358" y="440690"/>
                  </a:lnTo>
                  <a:lnTo>
                    <a:pt x="484" y="443230"/>
                  </a:lnTo>
                  <a:lnTo>
                    <a:pt x="641" y="445770"/>
                  </a:lnTo>
                  <a:lnTo>
                    <a:pt x="840" y="448310"/>
                  </a:lnTo>
                  <a:lnTo>
                    <a:pt x="913" y="449580"/>
                  </a:lnTo>
                  <a:lnTo>
                    <a:pt x="6425" y="488950"/>
                  </a:lnTo>
                  <a:lnTo>
                    <a:pt x="8129" y="497840"/>
                  </a:lnTo>
                  <a:lnTo>
                    <a:pt x="20987" y="541020"/>
                  </a:lnTo>
                  <a:lnTo>
                    <a:pt x="39816" y="582930"/>
                  </a:lnTo>
                  <a:lnTo>
                    <a:pt x="77857" y="638810"/>
                  </a:lnTo>
                  <a:lnTo>
                    <a:pt x="101601" y="664210"/>
                  </a:lnTo>
                  <a:lnTo>
                    <a:pt x="105821" y="669290"/>
                  </a:lnTo>
                  <a:lnTo>
                    <a:pt x="110114" y="673100"/>
                  </a:lnTo>
                  <a:lnTo>
                    <a:pt x="115684" y="678180"/>
                  </a:lnTo>
                  <a:lnTo>
                    <a:pt x="116920" y="679450"/>
                  </a:lnTo>
                  <a:lnTo>
                    <a:pt x="124532" y="685800"/>
                  </a:lnTo>
                  <a:lnTo>
                    <a:pt x="129181" y="689610"/>
                  </a:lnTo>
                  <a:lnTo>
                    <a:pt x="130616" y="689610"/>
                  </a:lnTo>
                  <a:lnTo>
                    <a:pt x="132009" y="690880"/>
                  </a:lnTo>
                  <a:lnTo>
                    <a:pt x="138343" y="695960"/>
                  </a:lnTo>
                  <a:lnTo>
                    <a:pt x="141568" y="698500"/>
                  </a:lnTo>
                  <a:lnTo>
                    <a:pt x="143034" y="699770"/>
                  </a:lnTo>
                  <a:lnTo>
                    <a:pt x="144553" y="701040"/>
                  </a:lnTo>
                  <a:lnTo>
                    <a:pt x="146060" y="701040"/>
                  </a:lnTo>
                  <a:lnTo>
                    <a:pt x="152479" y="706120"/>
                  </a:lnTo>
                  <a:lnTo>
                    <a:pt x="157212" y="708660"/>
                  </a:lnTo>
                  <a:lnTo>
                    <a:pt x="158720" y="709930"/>
                  </a:lnTo>
                  <a:lnTo>
                    <a:pt x="163547" y="713740"/>
                  </a:lnTo>
                  <a:lnTo>
                    <a:pt x="166887" y="715010"/>
                  </a:lnTo>
                  <a:lnTo>
                    <a:pt x="171819" y="717550"/>
                  </a:lnTo>
                  <a:lnTo>
                    <a:pt x="173379" y="718820"/>
                  </a:lnTo>
                  <a:lnTo>
                    <a:pt x="178311" y="721360"/>
                  </a:lnTo>
                  <a:lnTo>
                    <a:pt x="181693" y="723900"/>
                  </a:lnTo>
                  <a:lnTo>
                    <a:pt x="185117" y="725170"/>
                  </a:lnTo>
                  <a:lnTo>
                    <a:pt x="190091" y="727710"/>
                  </a:lnTo>
                  <a:lnTo>
                    <a:pt x="196865" y="731520"/>
                  </a:lnTo>
                  <a:lnTo>
                    <a:pt x="202038" y="734060"/>
                  </a:lnTo>
                  <a:lnTo>
                    <a:pt x="203828" y="734060"/>
                  </a:lnTo>
                  <a:lnTo>
                    <a:pt x="205577" y="735330"/>
                  </a:lnTo>
                  <a:lnTo>
                    <a:pt x="206813" y="735330"/>
                  </a:lnTo>
                  <a:lnTo>
                    <a:pt x="208006" y="736600"/>
                  </a:lnTo>
                  <a:lnTo>
                    <a:pt x="210163" y="736600"/>
                  </a:lnTo>
                  <a:lnTo>
                    <a:pt x="212352" y="737870"/>
                  </a:lnTo>
                  <a:lnTo>
                    <a:pt x="214017" y="739140"/>
                  </a:lnTo>
                  <a:lnTo>
                    <a:pt x="475139" y="739140"/>
                  </a:lnTo>
                  <a:lnTo>
                    <a:pt x="478522" y="737870"/>
                  </a:lnTo>
                  <a:lnTo>
                    <a:pt x="487045" y="734060"/>
                  </a:lnTo>
                  <a:lnTo>
                    <a:pt x="490584" y="731520"/>
                  </a:lnTo>
                  <a:lnTo>
                    <a:pt x="494050" y="730250"/>
                  </a:lnTo>
                  <a:lnTo>
                    <a:pt x="497390" y="728980"/>
                  </a:lnTo>
                  <a:lnTo>
                    <a:pt x="500814" y="726440"/>
                  </a:lnTo>
                  <a:lnTo>
                    <a:pt x="502448" y="726440"/>
                  </a:lnTo>
                  <a:lnTo>
                    <a:pt x="504123" y="725170"/>
                  </a:lnTo>
                  <a:lnTo>
                    <a:pt x="509138" y="722630"/>
                  </a:lnTo>
                  <a:lnTo>
                    <a:pt x="512437" y="721360"/>
                  </a:lnTo>
                  <a:lnTo>
                    <a:pt x="517410" y="718820"/>
                  </a:lnTo>
                  <a:lnTo>
                    <a:pt x="519044" y="717550"/>
                  </a:lnTo>
                  <a:lnTo>
                    <a:pt x="523986" y="715010"/>
                  </a:lnTo>
                  <a:lnTo>
                    <a:pt x="532101" y="708660"/>
                  </a:lnTo>
                  <a:lnTo>
                    <a:pt x="533661" y="708660"/>
                  </a:lnTo>
                  <a:lnTo>
                    <a:pt x="538478" y="704850"/>
                  </a:lnTo>
                  <a:lnTo>
                    <a:pt x="544886" y="701040"/>
                  </a:lnTo>
                  <a:lnTo>
                    <a:pt x="546352" y="699770"/>
                  </a:lnTo>
                  <a:lnTo>
                    <a:pt x="552488" y="694690"/>
                  </a:lnTo>
                  <a:lnTo>
                    <a:pt x="555598" y="693420"/>
                  </a:lnTo>
                  <a:lnTo>
                    <a:pt x="558655" y="690880"/>
                  </a:lnTo>
                  <a:lnTo>
                    <a:pt x="561639" y="688340"/>
                  </a:lnTo>
                  <a:lnTo>
                    <a:pt x="569608" y="681990"/>
                  </a:lnTo>
                  <a:lnTo>
                    <a:pt x="574027" y="678180"/>
                  </a:lnTo>
                  <a:lnTo>
                    <a:pt x="575262" y="676910"/>
                  </a:lnTo>
                  <a:lnTo>
                    <a:pt x="580791" y="671830"/>
                  </a:lnTo>
                  <a:lnTo>
                    <a:pt x="585094" y="668020"/>
                  </a:lnTo>
                  <a:lnTo>
                    <a:pt x="589272" y="662940"/>
                  </a:lnTo>
                  <a:lnTo>
                    <a:pt x="616381" y="633730"/>
                  </a:lnTo>
                  <a:lnTo>
                    <a:pt x="643147" y="598170"/>
                  </a:lnTo>
                  <a:lnTo>
                    <a:pt x="654991" y="580390"/>
                  </a:lnTo>
                  <a:lnTo>
                    <a:pt x="352108" y="580390"/>
                  </a:lnTo>
                  <a:lnTo>
                    <a:pt x="324904" y="577850"/>
                  </a:lnTo>
                  <a:lnTo>
                    <a:pt x="299972" y="565150"/>
                  </a:lnTo>
                  <a:lnTo>
                    <a:pt x="280394" y="546100"/>
                  </a:lnTo>
                  <a:lnTo>
                    <a:pt x="267932" y="523240"/>
                  </a:lnTo>
                  <a:lnTo>
                    <a:pt x="263459" y="497840"/>
                  </a:lnTo>
                  <a:lnTo>
                    <a:pt x="267847" y="473710"/>
                  </a:lnTo>
                  <a:lnTo>
                    <a:pt x="243365" y="466090"/>
                  </a:lnTo>
                  <a:lnTo>
                    <a:pt x="235398" y="462280"/>
                  </a:lnTo>
                  <a:lnTo>
                    <a:pt x="224048" y="457200"/>
                  </a:lnTo>
                  <a:lnTo>
                    <a:pt x="219158" y="453390"/>
                  </a:lnTo>
                  <a:lnTo>
                    <a:pt x="212373" y="445770"/>
                  </a:lnTo>
                  <a:lnTo>
                    <a:pt x="210079" y="438150"/>
                  </a:lnTo>
                  <a:lnTo>
                    <a:pt x="212325" y="429260"/>
                  </a:lnTo>
                  <a:lnTo>
                    <a:pt x="255632" y="407670"/>
                  </a:lnTo>
                  <a:lnTo>
                    <a:pt x="269771" y="403860"/>
                  </a:lnTo>
                  <a:lnTo>
                    <a:pt x="302045" y="397510"/>
                  </a:lnTo>
                  <a:lnTo>
                    <a:pt x="306024" y="396240"/>
                  </a:lnTo>
                  <a:lnTo>
                    <a:pt x="312233" y="396240"/>
                  </a:lnTo>
                  <a:lnTo>
                    <a:pt x="299972" y="359410"/>
                  </a:lnTo>
                  <a:lnTo>
                    <a:pt x="283337" y="314960"/>
                  </a:lnTo>
                  <a:lnTo>
                    <a:pt x="280151" y="303530"/>
                  </a:lnTo>
                  <a:lnTo>
                    <a:pt x="283971" y="265430"/>
                  </a:lnTo>
                  <a:lnTo>
                    <a:pt x="309647" y="236220"/>
                  </a:lnTo>
                  <a:lnTo>
                    <a:pt x="347960" y="224790"/>
                  </a:lnTo>
                  <a:lnTo>
                    <a:pt x="772132" y="224790"/>
                  </a:lnTo>
                  <a:lnTo>
                    <a:pt x="772083" y="215900"/>
                  </a:lnTo>
                  <a:lnTo>
                    <a:pt x="769015" y="175260"/>
                  </a:lnTo>
                  <a:lnTo>
                    <a:pt x="766751" y="162560"/>
                  </a:lnTo>
                  <a:lnTo>
                    <a:pt x="765335" y="154940"/>
                  </a:lnTo>
                  <a:lnTo>
                    <a:pt x="763738" y="148590"/>
                  </a:lnTo>
                  <a:lnTo>
                    <a:pt x="761968" y="140970"/>
                  </a:lnTo>
                  <a:lnTo>
                    <a:pt x="760293" y="135890"/>
                  </a:lnTo>
                  <a:lnTo>
                    <a:pt x="758471" y="129540"/>
                  </a:lnTo>
                  <a:lnTo>
                    <a:pt x="754283" y="118110"/>
                  </a:lnTo>
                  <a:lnTo>
                    <a:pt x="751979" y="113030"/>
                  </a:lnTo>
                  <a:lnTo>
                    <a:pt x="749424" y="106680"/>
                  </a:lnTo>
                  <a:lnTo>
                    <a:pt x="729760" y="74930"/>
                  </a:lnTo>
                  <a:lnTo>
                    <a:pt x="722357" y="64770"/>
                  </a:lnTo>
                  <a:lnTo>
                    <a:pt x="718378" y="60960"/>
                  </a:lnTo>
                  <a:lnTo>
                    <a:pt x="714158" y="57150"/>
                  </a:lnTo>
                  <a:lnTo>
                    <a:pt x="711813" y="54610"/>
                  </a:lnTo>
                  <a:lnTo>
                    <a:pt x="709384" y="52070"/>
                  </a:lnTo>
                  <a:lnTo>
                    <a:pt x="704483" y="48260"/>
                  </a:lnTo>
                  <a:lnTo>
                    <a:pt x="702777" y="46990"/>
                  </a:lnTo>
                  <a:lnTo>
                    <a:pt x="701017" y="45720"/>
                  </a:lnTo>
                  <a:lnTo>
                    <a:pt x="698316" y="43180"/>
                  </a:lnTo>
                  <a:lnTo>
                    <a:pt x="694651" y="40640"/>
                  </a:lnTo>
                  <a:lnTo>
                    <a:pt x="692934" y="39370"/>
                  </a:lnTo>
                  <a:lnTo>
                    <a:pt x="689112" y="36830"/>
                  </a:lnTo>
                  <a:lnTo>
                    <a:pt x="686253" y="34290"/>
                  </a:lnTo>
                  <a:lnTo>
                    <a:pt x="680599" y="31750"/>
                  </a:lnTo>
                  <a:lnTo>
                    <a:pt x="676934" y="29210"/>
                  </a:lnTo>
                  <a:lnTo>
                    <a:pt x="674222" y="27940"/>
                  </a:lnTo>
                  <a:lnTo>
                    <a:pt x="671437" y="26670"/>
                  </a:lnTo>
                  <a:lnTo>
                    <a:pt x="670924" y="25400"/>
                  </a:lnTo>
                  <a:lnTo>
                    <a:pt x="670401" y="25400"/>
                  </a:lnTo>
                  <a:lnTo>
                    <a:pt x="667301" y="24130"/>
                  </a:lnTo>
                  <a:lnTo>
                    <a:pt x="664673" y="22860"/>
                  </a:lnTo>
                  <a:lnTo>
                    <a:pt x="660851" y="21590"/>
                  </a:lnTo>
                  <a:lnTo>
                    <a:pt x="658548" y="20320"/>
                  </a:lnTo>
                  <a:lnTo>
                    <a:pt x="654642" y="19050"/>
                  </a:lnTo>
                  <a:lnTo>
                    <a:pt x="652652" y="17780"/>
                  </a:lnTo>
                  <a:lnTo>
                    <a:pt x="651333" y="17780"/>
                  </a:lnTo>
                  <a:lnTo>
                    <a:pt x="650024" y="16510"/>
                  </a:lnTo>
                  <a:lnTo>
                    <a:pt x="646799" y="15240"/>
                  </a:lnTo>
                  <a:lnTo>
                    <a:pt x="644883" y="15240"/>
                  </a:lnTo>
                  <a:lnTo>
                    <a:pt x="642935" y="13970"/>
                  </a:lnTo>
                  <a:lnTo>
                    <a:pt x="640234" y="13970"/>
                  </a:lnTo>
                  <a:lnTo>
                    <a:pt x="634737" y="11430"/>
                  </a:lnTo>
                  <a:lnTo>
                    <a:pt x="631397" y="11430"/>
                  </a:lnTo>
                  <a:lnTo>
                    <a:pt x="630119" y="10160"/>
                  </a:lnTo>
                  <a:lnTo>
                    <a:pt x="628842" y="10160"/>
                  </a:lnTo>
                  <a:lnTo>
                    <a:pt x="625857" y="8890"/>
                  </a:lnTo>
                  <a:close/>
                </a:path>
                <a:path w="772159" h="763270">
                  <a:moveTo>
                    <a:pt x="772132" y="224790"/>
                  </a:moveTo>
                  <a:lnTo>
                    <a:pt x="347960" y="224790"/>
                  </a:lnTo>
                  <a:lnTo>
                    <a:pt x="367586" y="227330"/>
                  </a:lnTo>
                  <a:lnTo>
                    <a:pt x="385802" y="236220"/>
                  </a:lnTo>
                  <a:lnTo>
                    <a:pt x="401843" y="251460"/>
                  </a:lnTo>
                  <a:lnTo>
                    <a:pt x="412042" y="270510"/>
                  </a:lnTo>
                  <a:lnTo>
                    <a:pt x="415770" y="290830"/>
                  </a:lnTo>
                  <a:lnTo>
                    <a:pt x="412398" y="312420"/>
                  </a:lnTo>
                  <a:lnTo>
                    <a:pt x="407035" y="326390"/>
                  </a:lnTo>
                  <a:lnTo>
                    <a:pt x="401214" y="341630"/>
                  </a:lnTo>
                  <a:lnTo>
                    <a:pt x="395280" y="356870"/>
                  </a:lnTo>
                  <a:lnTo>
                    <a:pt x="389582" y="370840"/>
                  </a:lnTo>
                  <a:lnTo>
                    <a:pt x="386713" y="378460"/>
                  </a:lnTo>
                  <a:lnTo>
                    <a:pt x="385446" y="387350"/>
                  </a:lnTo>
                  <a:lnTo>
                    <a:pt x="383415" y="394970"/>
                  </a:lnTo>
                  <a:lnTo>
                    <a:pt x="408210" y="400050"/>
                  </a:lnTo>
                  <a:lnTo>
                    <a:pt x="420167" y="401320"/>
                  </a:lnTo>
                  <a:lnTo>
                    <a:pt x="431905" y="403860"/>
                  </a:lnTo>
                  <a:lnTo>
                    <a:pt x="448405" y="408940"/>
                  </a:lnTo>
                  <a:lnTo>
                    <a:pt x="456501" y="412750"/>
                  </a:lnTo>
                  <a:lnTo>
                    <a:pt x="468648" y="417830"/>
                  </a:lnTo>
                  <a:lnTo>
                    <a:pt x="472469" y="420370"/>
                  </a:lnTo>
                  <a:lnTo>
                    <a:pt x="475893" y="422910"/>
                  </a:lnTo>
                  <a:lnTo>
                    <a:pt x="482308" y="430530"/>
                  </a:lnTo>
                  <a:lnTo>
                    <a:pt x="484410" y="438150"/>
                  </a:lnTo>
                  <a:lnTo>
                    <a:pt x="482026" y="445770"/>
                  </a:lnTo>
                  <a:lnTo>
                    <a:pt x="438952" y="469900"/>
                  </a:lnTo>
                  <a:lnTo>
                    <a:pt x="434848" y="471170"/>
                  </a:lnTo>
                  <a:lnTo>
                    <a:pt x="430712" y="471170"/>
                  </a:lnTo>
                  <a:lnTo>
                    <a:pt x="426565" y="472440"/>
                  </a:lnTo>
                  <a:lnTo>
                    <a:pt x="430923" y="492760"/>
                  </a:lnTo>
                  <a:lnTo>
                    <a:pt x="428963" y="515620"/>
                  </a:lnTo>
                  <a:lnTo>
                    <a:pt x="419904" y="538480"/>
                  </a:lnTo>
                  <a:lnTo>
                    <a:pt x="402964" y="558800"/>
                  </a:lnTo>
                  <a:lnTo>
                    <a:pt x="378992" y="574040"/>
                  </a:lnTo>
                  <a:lnTo>
                    <a:pt x="352108" y="580390"/>
                  </a:lnTo>
                  <a:lnTo>
                    <a:pt x="654991" y="580390"/>
                  </a:lnTo>
                  <a:lnTo>
                    <a:pt x="677572" y="543560"/>
                  </a:lnTo>
                  <a:lnTo>
                    <a:pt x="689751" y="520700"/>
                  </a:lnTo>
                  <a:lnTo>
                    <a:pt x="693258" y="514350"/>
                  </a:lnTo>
                  <a:lnTo>
                    <a:pt x="696682" y="508000"/>
                  </a:lnTo>
                  <a:lnTo>
                    <a:pt x="700023" y="500380"/>
                  </a:lnTo>
                  <a:lnTo>
                    <a:pt x="710971" y="477520"/>
                  </a:lnTo>
                  <a:lnTo>
                    <a:pt x="721246" y="453390"/>
                  </a:lnTo>
                  <a:lnTo>
                    <a:pt x="730772" y="429260"/>
                  </a:lnTo>
                  <a:lnTo>
                    <a:pt x="739477" y="403860"/>
                  </a:lnTo>
                  <a:lnTo>
                    <a:pt x="742180" y="396240"/>
                  </a:lnTo>
                  <a:lnTo>
                    <a:pt x="744788" y="387350"/>
                  </a:lnTo>
                  <a:lnTo>
                    <a:pt x="747299" y="379730"/>
                  </a:lnTo>
                  <a:lnTo>
                    <a:pt x="749707" y="370840"/>
                  </a:lnTo>
                  <a:lnTo>
                    <a:pt x="752719" y="359410"/>
                  </a:lnTo>
                  <a:lnTo>
                    <a:pt x="755547" y="349250"/>
                  </a:lnTo>
                  <a:lnTo>
                    <a:pt x="758183" y="337820"/>
                  </a:lnTo>
                  <a:lnTo>
                    <a:pt x="760618" y="326390"/>
                  </a:lnTo>
                  <a:lnTo>
                    <a:pt x="762167" y="318770"/>
                  </a:lnTo>
                  <a:lnTo>
                    <a:pt x="763560" y="312420"/>
                  </a:lnTo>
                  <a:lnTo>
                    <a:pt x="764796" y="304800"/>
                  </a:lnTo>
                  <a:lnTo>
                    <a:pt x="765434" y="300990"/>
                  </a:lnTo>
                  <a:lnTo>
                    <a:pt x="766031" y="297180"/>
                  </a:lnTo>
                  <a:lnTo>
                    <a:pt x="771553" y="245110"/>
                  </a:lnTo>
                  <a:lnTo>
                    <a:pt x="772083" y="229870"/>
                  </a:lnTo>
                  <a:lnTo>
                    <a:pt x="772132" y="224790"/>
                  </a:lnTo>
                  <a:close/>
                </a:path>
                <a:path w="772159" h="763270">
                  <a:moveTo>
                    <a:pt x="614036" y="6350"/>
                  </a:moveTo>
                  <a:lnTo>
                    <a:pt x="470721" y="6350"/>
                  </a:lnTo>
                  <a:lnTo>
                    <a:pt x="465862" y="7620"/>
                  </a:lnTo>
                  <a:lnTo>
                    <a:pt x="461800" y="8890"/>
                  </a:lnTo>
                  <a:lnTo>
                    <a:pt x="622789" y="8890"/>
                  </a:lnTo>
                  <a:lnTo>
                    <a:pt x="619732" y="7620"/>
                  </a:lnTo>
                  <a:lnTo>
                    <a:pt x="616779" y="7620"/>
                  </a:lnTo>
                  <a:lnTo>
                    <a:pt x="614036" y="6350"/>
                  </a:lnTo>
                  <a:close/>
                </a:path>
                <a:path w="772159" h="763270">
                  <a:moveTo>
                    <a:pt x="608465" y="5080"/>
                  </a:moveTo>
                  <a:lnTo>
                    <a:pt x="481705" y="5080"/>
                  </a:lnTo>
                  <a:lnTo>
                    <a:pt x="471475" y="6350"/>
                  </a:lnTo>
                  <a:lnTo>
                    <a:pt x="611251" y="6350"/>
                  </a:lnTo>
                  <a:lnTo>
                    <a:pt x="608465" y="5080"/>
                  </a:lnTo>
                  <a:close/>
                </a:path>
                <a:path w="772159" h="763270">
                  <a:moveTo>
                    <a:pt x="599942" y="3810"/>
                  </a:moveTo>
                  <a:lnTo>
                    <a:pt x="487841" y="3810"/>
                  </a:lnTo>
                  <a:lnTo>
                    <a:pt x="486406" y="5080"/>
                  </a:lnTo>
                  <a:lnTo>
                    <a:pt x="602130" y="5080"/>
                  </a:lnTo>
                  <a:lnTo>
                    <a:pt x="599942" y="3810"/>
                  </a:lnTo>
                  <a:close/>
                </a:path>
                <a:path w="772159" h="763270">
                  <a:moveTo>
                    <a:pt x="591021" y="2540"/>
                  </a:moveTo>
                  <a:lnTo>
                    <a:pt x="500416" y="2540"/>
                  </a:lnTo>
                  <a:lnTo>
                    <a:pt x="496479" y="3810"/>
                  </a:lnTo>
                  <a:lnTo>
                    <a:pt x="593209" y="3810"/>
                  </a:lnTo>
                  <a:lnTo>
                    <a:pt x="591021" y="2540"/>
                  </a:lnTo>
                  <a:close/>
                </a:path>
                <a:path w="772159" h="763270">
                  <a:moveTo>
                    <a:pt x="579723" y="1270"/>
                  </a:moveTo>
                  <a:lnTo>
                    <a:pt x="517431" y="1270"/>
                  </a:lnTo>
                  <a:lnTo>
                    <a:pt x="510612" y="2540"/>
                  </a:lnTo>
                  <a:lnTo>
                    <a:pt x="583618" y="2540"/>
                  </a:lnTo>
                  <a:lnTo>
                    <a:pt x="579723" y="1270"/>
                  </a:lnTo>
                  <a:close/>
                </a:path>
                <a:path w="772159" h="763270">
                  <a:moveTo>
                    <a:pt x="559776" y="0"/>
                  </a:moveTo>
                  <a:lnTo>
                    <a:pt x="537954" y="0"/>
                  </a:lnTo>
                  <a:lnTo>
                    <a:pt x="530949" y="1270"/>
                  </a:lnTo>
                  <a:lnTo>
                    <a:pt x="563514" y="1270"/>
                  </a:lnTo>
                  <a:lnTo>
                    <a:pt x="559776" y="0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365041" y="7890634"/>
              <a:ext cx="772160" cy="763270"/>
            </a:xfrm>
            <a:custGeom>
              <a:avLst/>
              <a:gdLst/>
              <a:ahLst/>
              <a:cxnLst/>
              <a:rect l="l" t="t" r="r" b="b"/>
              <a:pathLst>
                <a:path w="772159" h="763270">
                  <a:moveTo>
                    <a:pt x="375735" y="762000"/>
                  </a:moveTo>
                  <a:lnTo>
                    <a:pt x="312240" y="762000"/>
                  </a:lnTo>
                  <a:lnTo>
                    <a:pt x="314868" y="763270"/>
                  </a:lnTo>
                  <a:lnTo>
                    <a:pt x="373149" y="763270"/>
                  </a:lnTo>
                  <a:lnTo>
                    <a:pt x="375735" y="762000"/>
                  </a:lnTo>
                  <a:close/>
                </a:path>
                <a:path w="772159" h="763270">
                  <a:moveTo>
                    <a:pt x="389745" y="760730"/>
                  </a:moveTo>
                  <a:lnTo>
                    <a:pt x="300973" y="760730"/>
                  </a:lnTo>
                  <a:lnTo>
                    <a:pt x="306471" y="762000"/>
                  </a:lnTo>
                  <a:lnTo>
                    <a:pt x="384301" y="762000"/>
                  </a:lnTo>
                  <a:lnTo>
                    <a:pt x="389745" y="760730"/>
                  </a:lnTo>
                  <a:close/>
                </a:path>
                <a:path w="772159" h="763270">
                  <a:moveTo>
                    <a:pt x="397913" y="759460"/>
                  </a:moveTo>
                  <a:lnTo>
                    <a:pt x="292817" y="759460"/>
                  </a:lnTo>
                  <a:lnTo>
                    <a:pt x="298429" y="760730"/>
                  </a:lnTo>
                  <a:lnTo>
                    <a:pt x="392300" y="760730"/>
                  </a:lnTo>
                  <a:lnTo>
                    <a:pt x="397913" y="759460"/>
                  </a:lnTo>
                  <a:close/>
                </a:path>
                <a:path w="772159" h="763270">
                  <a:moveTo>
                    <a:pt x="404038" y="758190"/>
                  </a:moveTo>
                  <a:lnTo>
                    <a:pt x="284408" y="758190"/>
                  </a:lnTo>
                  <a:lnTo>
                    <a:pt x="286838" y="759460"/>
                  </a:lnTo>
                  <a:lnTo>
                    <a:pt x="400981" y="759460"/>
                  </a:lnTo>
                  <a:lnTo>
                    <a:pt x="404038" y="758190"/>
                  </a:lnTo>
                  <a:close/>
                </a:path>
                <a:path w="772159" h="763270">
                  <a:moveTo>
                    <a:pt x="439273" y="750570"/>
                  </a:moveTo>
                  <a:lnTo>
                    <a:pt x="251572" y="750570"/>
                  </a:lnTo>
                  <a:lnTo>
                    <a:pt x="256901" y="753110"/>
                  </a:lnTo>
                  <a:lnTo>
                    <a:pt x="260085" y="753110"/>
                  </a:lnTo>
                  <a:lnTo>
                    <a:pt x="263310" y="754380"/>
                  </a:lnTo>
                  <a:lnTo>
                    <a:pt x="265582" y="754380"/>
                  </a:lnTo>
                  <a:lnTo>
                    <a:pt x="267885" y="755650"/>
                  </a:lnTo>
                  <a:lnTo>
                    <a:pt x="273309" y="756920"/>
                  </a:lnTo>
                  <a:lnTo>
                    <a:pt x="276409" y="756920"/>
                  </a:lnTo>
                  <a:lnTo>
                    <a:pt x="281948" y="758190"/>
                  </a:lnTo>
                  <a:lnTo>
                    <a:pt x="411169" y="758190"/>
                  </a:lnTo>
                  <a:lnTo>
                    <a:pt x="417535" y="755650"/>
                  </a:lnTo>
                  <a:lnTo>
                    <a:pt x="422949" y="755650"/>
                  </a:lnTo>
                  <a:lnTo>
                    <a:pt x="425179" y="754380"/>
                  </a:lnTo>
                  <a:lnTo>
                    <a:pt x="430676" y="753110"/>
                  </a:lnTo>
                  <a:lnTo>
                    <a:pt x="433943" y="751840"/>
                  </a:lnTo>
                  <a:lnTo>
                    <a:pt x="439273" y="750570"/>
                  </a:lnTo>
                  <a:close/>
                </a:path>
                <a:path w="772159" h="763270">
                  <a:moveTo>
                    <a:pt x="469408" y="740410"/>
                  </a:moveTo>
                  <a:lnTo>
                    <a:pt x="219562" y="740410"/>
                  </a:lnTo>
                  <a:lnTo>
                    <a:pt x="224735" y="742950"/>
                  </a:lnTo>
                  <a:lnTo>
                    <a:pt x="228044" y="744220"/>
                  </a:lnTo>
                  <a:lnTo>
                    <a:pt x="233373" y="745490"/>
                  </a:lnTo>
                  <a:lnTo>
                    <a:pt x="235447" y="746760"/>
                  </a:lnTo>
                  <a:lnTo>
                    <a:pt x="237436" y="746760"/>
                  </a:lnTo>
                  <a:lnTo>
                    <a:pt x="243959" y="749300"/>
                  </a:lnTo>
                  <a:lnTo>
                    <a:pt x="249415" y="750570"/>
                  </a:lnTo>
                  <a:lnTo>
                    <a:pt x="441419" y="750570"/>
                  </a:lnTo>
                  <a:lnTo>
                    <a:pt x="446833" y="749300"/>
                  </a:lnTo>
                  <a:lnTo>
                    <a:pt x="450100" y="748030"/>
                  </a:lnTo>
                  <a:lnTo>
                    <a:pt x="455398" y="745490"/>
                  </a:lnTo>
                  <a:lnTo>
                    <a:pt x="457429" y="745490"/>
                  </a:lnTo>
                  <a:lnTo>
                    <a:pt x="462801" y="742950"/>
                  </a:lnTo>
                  <a:lnTo>
                    <a:pt x="469408" y="740410"/>
                  </a:lnTo>
                  <a:close/>
                </a:path>
                <a:path w="772159" h="763270">
                  <a:moveTo>
                    <a:pt x="650031" y="16510"/>
                  </a:moveTo>
                  <a:lnTo>
                    <a:pt x="423189" y="16510"/>
                  </a:lnTo>
                  <a:lnTo>
                    <a:pt x="414394" y="17780"/>
                  </a:lnTo>
                  <a:lnTo>
                    <a:pt x="403640" y="21590"/>
                  </a:lnTo>
                  <a:lnTo>
                    <a:pt x="393735" y="24130"/>
                  </a:lnTo>
                  <a:lnTo>
                    <a:pt x="392175" y="24130"/>
                  </a:lnTo>
                  <a:lnTo>
                    <a:pt x="387756" y="25400"/>
                  </a:lnTo>
                  <a:lnTo>
                    <a:pt x="377369" y="29210"/>
                  </a:lnTo>
                  <a:lnTo>
                    <a:pt x="376573" y="29210"/>
                  </a:lnTo>
                  <a:lnTo>
                    <a:pt x="361971" y="34290"/>
                  </a:lnTo>
                  <a:lnTo>
                    <a:pt x="354695" y="35560"/>
                  </a:lnTo>
                  <a:lnTo>
                    <a:pt x="346637" y="39370"/>
                  </a:lnTo>
                  <a:lnTo>
                    <a:pt x="345841" y="39370"/>
                  </a:lnTo>
                  <a:lnTo>
                    <a:pt x="340585" y="40640"/>
                  </a:lnTo>
                  <a:lnTo>
                    <a:pt x="331349" y="44450"/>
                  </a:lnTo>
                  <a:lnTo>
                    <a:pt x="330627" y="44450"/>
                  </a:lnTo>
                  <a:lnTo>
                    <a:pt x="325737" y="46990"/>
                  </a:lnTo>
                  <a:lnTo>
                    <a:pt x="320837" y="48260"/>
                  </a:lnTo>
                  <a:lnTo>
                    <a:pt x="315067" y="50800"/>
                  </a:lnTo>
                  <a:lnTo>
                    <a:pt x="314585" y="50800"/>
                  </a:lnTo>
                  <a:lnTo>
                    <a:pt x="310292" y="53340"/>
                  </a:lnTo>
                  <a:lnTo>
                    <a:pt x="301769" y="55880"/>
                  </a:lnTo>
                  <a:lnTo>
                    <a:pt x="292426" y="60960"/>
                  </a:lnTo>
                  <a:lnTo>
                    <a:pt x="278569" y="66040"/>
                  </a:lnTo>
                  <a:lnTo>
                    <a:pt x="271707" y="69850"/>
                  </a:lnTo>
                  <a:lnTo>
                    <a:pt x="270880" y="69850"/>
                  </a:lnTo>
                  <a:lnTo>
                    <a:pt x="265184" y="72390"/>
                  </a:lnTo>
                  <a:lnTo>
                    <a:pt x="261121" y="74930"/>
                  </a:lnTo>
                  <a:lnTo>
                    <a:pt x="256661" y="77470"/>
                  </a:lnTo>
                  <a:lnTo>
                    <a:pt x="255666" y="77470"/>
                  </a:lnTo>
                  <a:lnTo>
                    <a:pt x="246713" y="81280"/>
                  </a:lnTo>
                  <a:lnTo>
                    <a:pt x="241143" y="85090"/>
                  </a:lnTo>
                  <a:lnTo>
                    <a:pt x="240577" y="85090"/>
                  </a:lnTo>
                  <a:lnTo>
                    <a:pt x="229279" y="91440"/>
                  </a:lnTo>
                  <a:lnTo>
                    <a:pt x="220403" y="96520"/>
                  </a:lnTo>
                  <a:lnTo>
                    <a:pt x="214162" y="99060"/>
                  </a:lnTo>
                  <a:lnTo>
                    <a:pt x="208003" y="102870"/>
                  </a:lnTo>
                  <a:lnTo>
                    <a:pt x="200139" y="107950"/>
                  </a:lnTo>
                  <a:lnTo>
                    <a:pt x="199259" y="107950"/>
                  </a:lnTo>
                  <a:lnTo>
                    <a:pt x="195835" y="110490"/>
                  </a:lnTo>
                  <a:lnTo>
                    <a:pt x="187877" y="115570"/>
                  </a:lnTo>
                  <a:lnTo>
                    <a:pt x="187239" y="115570"/>
                  </a:lnTo>
                  <a:lnTo>
                    <a:pt x="179553" y="120650"/>
                  </a:lnTo>
                  <a:lnTo>
                    <a:pt x="175773" y="123190"/>
                  </a:lnTo>
                  <a:lnTo>
                    <a:pt x="175092" y="123190"/>
                  </a:lnTo>
                  <a:lnTo>
                    <a:pt x="174412" y="124460"/>
                  </a:lnTo>
                  <a:lnTo>
                    <a:pt x="173742" y="124460"/>
                  </a:lnTo>
                  <a:lnTo>
                    <a:pt x="170632" y="127000"/>
                  </a:lnTo>
                  <a:lnTo>
                    <a:pt x="162747" y="132080"/>
                  </a:lnTo>
                  <a:lnTo>
                    <a:pt x="156553" y="135890"/>
                  </a:lnTo>
                  <a:lnTo>
                    <a:pt x="151331" y="139700"/>
                  </a:lnTo>
                  <a:lnTo>
                    <a:pt x="146208" y="143510"/>
                  </a:lnTo>
                  <a:lnTo>
                    <a:pt x="141177" y="147320"/>
                  </a:lnTo>
                  <a:lnTo>
                    <a:pt x="139418" y="148590"/>
                  </a:lnTo>
                  <a:lnTo>
                    <a:pt x="138549" y="149860"/>
                  </a:lnTo>
                  <a:lnTo>
                    <a:pt x="135921" y="152400"/>
                  </a:lnTo>
                  <a:lnTo>
                    <a:pt x="133293" y="153670"/>
                  </a:lnTo>
                  <a:lnTo>
                    <a:pt x="125607" y="160020"/>
                  </a:lnTo>
                  <a:lnTo>
                    <a:pt x="122581" y="162560"/>
                  </a:lnTo>
                  <a:lnTo>
                    <a:pt x="117649" y="167640"/>
                  </a:lnTo>
                  <a:lnTo>
                    <a:pt x="112990" y="171450"/>
                  </a:lnTo>
                  <a:lnTo>
                    <a:pt x="109963" y="173990"/>
                  </a:lnTo>
                  <a:lnTo>
                    <a:pt x="108372" y="175260"/>
                  </a:lnTo>
                  <a:lnTo>
                    <a:pt x="105587" y="177800"/>
                  </a:lnTo>
                  <a:lnTo>
                    <a:pt x="82257" y="203200"/>
                  </a:lnTo>
                  <a:lnTo>
                    <a:pt x="76645" y="209550"/>
                  </a:lnTo>
                  <a:lnTo>
                    <a:pt x="71246" y="215900"/>
                  </a:lnTo>
                  <a:lnTo>
                    <a:pt x="66042" y="222250"/>
                  </a:lnTo>
                  <a:lnTo>
                    <a:pt x="61032" y="229870"/>
                  </a:lnTo>
                  <a:lnTo>
                    <a:pt x="56216" y="236220"/>
                  </a:lnTo>
                  <a:lnTo>
                    <a:pt x="54981" y="238760"/>
                  </a:lnTo>
                  <a:lnTo>
                    <a:pt x="53756" y="240030"/>
                  </a:lnTo>
                  <a:lnTo>
                    <a:pt x="48985" y="247650"/>
                  </a:lnTo>
                  <a:lnTo>
                    <a:pt x="45499" y="254000"/>
                  </a:lnTo>
                  <a:lnTo>
                    <a:pt x="42148" y="260350"/>
                  </a:lnTo>
                  <a:lnTo>
                    <a:pt x="38939" y="265430"/>
                  </a:lnTo>
                  <a:lnTo>
                    <a:pt x="21782" y="303530"/>
                  </a:lnTo>
                  <a:lnTo>
                    <a:pt x="8611" y="346710"/>
                  </a:lnTo>
                  <a:lnTo>
                    <a:pt x="1401" y="391160"/>
                  </a:lnTo>
                  <a:lnTo>
                    <a:pt x="0" y="416560"/>
                  </a:lnTo>
                  <a:lnTo>
                    <a:pt x="41" y="430530"/>
                  </a:lnTo>
                  <a:lnTo>
                    <a:pt x="3632" y="473710"/>
                  </a:lnTo>
                  <a:lnTo>
                    <a:pt x="6426" y="488950"/>
                  </a:lnTo>
                  <a:lnTo>
                    <a:pt x="8118" y="497840"/>
                  </a:lnTo>
                  <a:lnTo>
                    <a:pt x="20993" y="541020"/>
                  </a:lnTo>
                  <a:lnTo>
                    <a:pt x="39823" y="582930"/>
                  </a:lnTo>
                  <a:lnTo>
                    <a:pt x="77864" y="638810"/>
                  </a:lnTo>
                  <a:lnTo>
                    <a:pt x="101608" y="664210"/>
                  </a:lnTo>
                  <a:lnTo>
                    <a:pt x="105827" y="669290"/>
                  </a:lnTo>
                  <a:lnTo>
                    <a:pt x="110120" y="673100"/>
                  </a:lnTo>
                  <a:lnTo>
                    <a:pt x="115691" y="678180"/>
                  </a:lnTo>
                  <a:lnTo>
                    <a:pt x="116927" y="679450"/>
                  </a:lnTo>
                  <a:lnTo>
                    <a:pt x="118120" y="679450"/>
                  </a:lnTo>
                  <a:lnTo>
                    <a:pt x="124539" y="685800"/>
                  </a:lnTo>
                  <a:lnTo>
                    <a:pt x="127837" y="688340"/>
                  </a:lnTo>
                  <a:lnTo>
                    <a:pt x="129188" y="689610"/>
                  </a:lnTo>
                  <a:lnTo>
                    <a:pt x="130622" y="689610"/>
                  </a:lnTo>
                  <a:lnTo>
                    <a:pt x="132015" y="690880"/>
                  </a:lnTo>
                  <a:lnTo>
                    <a:pt x="138350" y="695960"/>
                  </a:lnTo>
                  <a:lnTo>
                    <a:pt x="141575" y="698500"/>
                  </a:lnTo>
                  <a:lnTo>
                    <a:pt x="144559" y="701040"/>
                  </a:lnTo>
                  <a:lnTo>
                    <a:pt x="149261" y="703580"/>
                  </a:lnTo>
                  <a:lnTo>
                    <a:pt x="152486" y="706120"/>
                  </a:lnTo>
                  <a:lnTo>
                    <a:pt x="157219" y="708660"/>
                  </a:lnTo>
                  <a:lnTo>
                    <a:pt x="160161" y="711200"/>
                  </a:lnTo>
                  <a:lnTo>
                    <a:pt x="166852" y="715010"/>
                  </a:lnTo>
                  <a:lnTo>
                    <a:pt x="171825" y="717550"/>
                  </a:lnTo>
                  <a:lnTo>
                    <a:pt x="173386" y="718820"/>
                  </a:lnTo>
                  <a:lnTo>
                    <a:pt x="178317" y="721360"/>
                  </a:lnTo>
                  <a:lnTo>
                    <a:pt x="181699" y="723900"/>
                  </a:lnTo>
                  <a:lnTo>
                    <a:pt x="185123" y="725170"/>
                  </a:lnTo>
                  <a:lnTo>
                    <a:pt x="186757" y="726440"/>
                  </a:lnTo>
                  <a:lnTo>
                    <a:pt x="188474" y="726440"/>
                  </a:lnTo>
                  <a:lnTo>
                    <a:pt x="190097" y="727710"/>
                  </a:lnTo>
                  <a:lnTo>
                    <a:pt x="196872" y="731520"/>
                  </a:lnTo>
                  <a:lnTo>
                    <a:pt x="202044" y="734060"/>
                  </a:lnTo>
                  <a:lnTo>
                    <a:pt x="203835" y="734060"/>
                  </a:lnTo>
                  <a:lnTo>
                    <a:pt x="205584" y="735330"/>
                  </a:lnTo>
                  <a:lnTo>
                    <a:pt x="212316" y="737870"/>
                  </a:lnTo>
                  <a:lnTo>
                    <a:pt x="217615" y="740410"/>
                  </a:lnTo>
                  <a:lnTo>
                    <a:pt x="471324" y="740410"/>
                  </a:lnTo>
                  <a:lnTo>
                    <a:pt x="473230" y="739140"/>
                  </a:lnTo>
                  <a:lnTo>
                    <a:pt x="475146" y="739140"/>
                  </a:lnTo>
                  <a:lnTo>
                    <a:pt x="478528" y="737870"/>
                  </a:lnTo>
                  <a:lnTo>
                    <a:pt x="487010" y="734060"/>
                  </a:lnTo>
                  <a:lnTo>
                    <a:pt x="488842" y="732790"/>
                  </a:lnTo>
                  <a:lnTo>
                    <a:pt x="494015" y="730250"/>
                  </a:lnTo>
                  <a:lnTo>
                    <a:pt x="497397" y="728980"/>
                  </a:lnTo>
                  <a:lnTo>
                    <a:pt x="502454" y="726440"/>
                  </a:lnTo>
                  <a:lnTo>
                    <a:pt x="504129" y="725170"/>
                  </a:lnTo>
                  <a:lnTo>
                    <a:pt x="505752" y="725170"/>
                  </a:lnTo>
                  <a:lnTo>
                    <a:pt x="509145" y="722630"/>
                  </a:lnTo>
                  <a:lnTo>
                    <a:pt x="517386" y="717550"/>
                  </a:lnTo>
                  <a:lnTo>
                    <a:pt x="519050" y="717550"/>
                  </a:lnTo>
                  <a:lnTo>
                    <a:pt x="523993" y="715010"/>
                  </a:lnTo>
                  <a:lnTo>
                    <a:pt x="532108" y="708660"/>
                  </a:lnTo>
                  <a:lnTo>
                    <a:pt x="533668" y="708660"/>
                  </a:lnTo>
                  <a:lnTo>
                    <a:pt x="538443" y="704850"/>
                  </a:lnTo>
                  <a:lnTo>
                    <a:pt x="546359" y="699770"/>
                  </a:lnTo>
                  <a:lnTo>
                    <a:pt x="552494" y="694690"/>
                  </a:lnTo>
                  <a:lnTo>
                    <a:pt x="555604" y="693420"/>
                  </a:lnTo>
                  <a:lnTo>
                    <a:pt x="558662" y="690880"/>
                  </a:lnTo>
                  <a:lnTo>
                    <a:pt x="560138" y="689610"/>
                  </a:lnTo>
                  <a:lnTo>
                    <a:pt x="561656" y="688340"/>
                  </a:lnTo>
                  <a:lnTo>
                    <a:pt x="566389" y="684530"/>
                  </a:lnTo>
                  <a:lnTo>
                    <a:pt x="574033" y="678180"/>
                  </a:lnTo>
                  <a:lnTo>
                    <a:pt x="575269" y="676910"/>
                  </a:lnTo>
                  <a:lnTo>
                    <a:pt x="576420" y="675640"/>
                  </a:lnTo>
                  <a:lnTo>
                    <a:pt x="580797" y="671830"/>
                  </a:lnTo>
                  <a:lnTo>
                    <a:pt x="585101" y="668020"/>
                  </a:lnTo>
                  <a:lnTo>
                    <a:pt x="589279" y="662940"/>
                  </a:lnTo>
                  <a:lnTo>
                    <a:pt x="593997" y="659130"/>
                  </a:lnTo>
                  <a:lnTo>
                    <a:pt x="620492" y="628650"/>
                  </a:lnTo>
                  <a:lnTo>
                    <a:pt x="647629" y="591820"/>
                  </a:lnTo>
                  <a:lnTo>
                    <a:pt x="339904" y="591820"/>
                  </a:lnTo>
                  <a:lnTo>
                    <a:pt x="332983" y="590550"/>
                  </a:lnTo>
                  <a:lnTo>
                    <a:pt x="326575" y="588010"/>
                  </a:lnTo>
                  <a:lnTo>
                    <a:pt x="319479" y="584200"/>
                  </a:lnTo>
                  <a:lnTo>
                    <a:pt x="312694" y="580390"/>
                  </a:lnTo>
                  <a:lnTo>
                    <a:pt x="306112" y="575310"/>
                  </a:lnTo>
                  <a:lnTo>
                    <a:pt x="299623" y="571500"/>
                  </a:lnTo>
                  <a:lnTo>
                    <a:pt x="285873" y="561340"/>
                  </a:lnTo>
                  <a:lnTo>
                    <a:pt x="279060" y="557530"/>
                  </a:lnTo>
                  <a:lnTo>
                    <a:pt x="272304" y="552450"/>
                  </a:lnTo>
                  <a:lnTo>
                    <a:pt x="239740" y="527050"/>
                  </a:lnTo>
                  <a:lnTo>
                    <a:pt x="211183" y="500380"/>
                  </a:lnTo>
                  <a:lnTo>
                    <a:pt x="187511" y="469900"/>
                  </a:lnTo>
                  <a:lnTo>
                    <a:pt x="168584" y="425450"/>
                  </a:lnTo>
                  <a:lnTo>
                    <a:pt x="167731" y="408940"/>
                  </a:lnTo>
                  <a:lnTo>
                    <a:pt x="175884" y="378460"/>
                  </a:lnTo>
                  <a:lnTo>
                    <a:pt x="195678" y="354330"/>
                  </a:lnTo>
                  <a:lnTo>
                    <a:pt x="225305" y="337820"/>
                  </a:lnTo>
                  <a:lnTo>
                    <a:pt x="262954" y="332740"/>
                  </a:lnTo>
                  <a:lnTo>
                    <a:pt x="759271" y="332740"/>
                  </a:lnTo>
                  <a:lnTo>
                    <a:pt x="760624" y="326390"/>
                  </a:lnTo>
                  <a:lnTo>
                    <a:pt x="762174" y="318770"/>
                  </a:lnTo>
                  <a:lnTo>
                    <a:pt x="763567" y="312420"/>
                  </a:lnTo>
                  <a:lnTo>
                    <a:pt x="764802" y="304800"/>
                  </a:lnTo>
                  <a:lnTo>
                    <a:pt x="770445" y="261620"/>
                  </a:lnTo>
                  <a:lnTo>
                    <a:pt x="772090" y="229870"/>
                  </a:lnTo>
                  <a:lnTo>
                    <a:pt x="771964" y="212090"/>
                  </a:lnTo>
                  <a:lnTo>
                    <a:pt x="767985" y="168910"/>
                  </a:lnTo>
                  <a:lnTo>
                    <a:pt x="766740" y="162560"/>
                  </a:lnTo>
                  <a:lnTo>
                    <a:pt x="765326" y="154940"/>
                  </a:lnTo>
                  <a:lnTo>
                    <a:pt x="763739" y="148590"/>
                  </a:lnTo>
                  <a:lnTo>
                    <a:pt x="761975" y="140970"/>
                  </a:lnTo>
                  <a:lnTo>
                    <a:pt x="760300" y="135890"/>
                  </a:lnTo>
                  <a:lnTo>
                    <a:pt x="758436" y="129540"/>
                  </a:lnTo>
                  <a:lnTo>
                    <a:pt x="754289" y="118110"/>
                  </a:lnTo>
                  <a:lnTo>
                    <a:pt x="751986" y="113030"/>
                  </a:lnTo>
                  <a:lnTo>
                    <a:pt x="749431" y="106680"/>
                  </a:lnTo>
                  <a:lnTo>
                    <a:pt x="729767" y="74930"/>
                  </a:lnTo>
                  <a:lnTo>
                    <a:pt x="722322" y="64770"/>
                  </a:lnTo>
                  <a:lnTo>
                    <a:pt x="718385" y="60960"/>
                  </a:lnTo>
                  <a:lnTo>
                    <a:pt x="714165" y="57150"/>
                  </a:lnTo>
                  <a:lnTo>
                    <a:pt x="711819" y="54610"/>
                  </a:lnTo>
                  <a:lnTo>
                    <a:pt x="709390" y="52070"/>
                  </a:lnTo>
                  <a:lnTo>
                    <a:pt x="706123" y="49530"/>
                  </a:lnTo>
                  <a:lnTo>
                    <a:pt x="702783" y="46990"/>
                  </a:lnTo>
                  <a:lnTo>
                    <a:pt x="699275" y="44450"/>
                  </a:lnTo>
                  <a:lnTo>
                    <a:pt x="692940" y="39370"/>
                  </a:lnTo>
                  <a:lnTo>
                    <a:pt x="689119" y="36830"/>
                  </a:lnTo>
                  <a:lnTo>
                    <a:pt x="686260" y="34290"/>
                  </a:lnTo>
                  <a:lnTo>
                    <a:pt x="680606" y="31750"/>
                  </a:lnTo>
                  <a:lnTo>
                    <a:pt x="679611" y="30480"/>
                  </a:lnTo>
                  <a:lnTo>
                    <a:pt x="674229" y="27940"/>
                  </a:lnTo>
                  <a:lnTo>
                    <a:pt x="670931" y="25400"/>
                  </a:lnTo>
                  <a:lnTo>
                    <a:pt x="670407" y="25400"/>
                  </a:lnTo>
                  <a:lnTo>
                    <a:pt x="667266" y="24130"/>
                  </a:lnTo>
                  <a:lnTo>
                    <a:pt x="664680" y="22860"/>
                  </a:lnTo>
                  <a:lnTo>
                    <a:pt x="660858" y="21590"/>
                  </a:lnTo>
                  <a:lnTo>
                    <a:pt x="658544" y="20320"/>
                  </a:lnTo>
                  <a:lnTo>
                    <a:pt x="654648" y="19050"/>
                  </a:lnTo>
                  <a:lnTo>
                    <a:pt x="652659" y="17780"/>
                  </a:lnTo>
                  <a:lnTo>
                    <a:pt x="651340" y="17780"/>
                  </a:lnTo>
                  <a:lnTo>
                    <a:pt x="650031" y="16510"/>
                  </a:lnTo>
                  <a:close/>
                </a:path>
                <a:path w="772159" h="763270">
                  <a:moveTo>
                    <a:pt x="759271" y="332740"/>
                  </a:moveTo>
                  <a:lnTo>
                    <a:pt x="425933" y="332740"/>
                  </a:lnTo>
                  <a:lnTo>
                    <a:pt x="460209" y="337820"/>
                  </a:lnTo>
                  <a:lnTo>
                    <a:pt x="489489" y="355600"/>
                  </a:lnTo>
                  <a:lnTo>
                    <a:pt x="509772" y="381000"/>
                  </a:lnTo>
                  <a:lnTo>
                    <a:pt x="517061" y="411480"/>
                  </a:lnTo>
                  <a:lnTo>
                    <a:pt x="514737" y="430530"/>
                  </a:lnTo>
                  <a:lnTo>
                    <a:pt x="499405" y="467360"/>
                  </a:lnTo>
                  <a:lnTo>
                    <a:pt x="475212" y="499110"/>
                  </a:lnTo>
                  <a:lnTo>
                    <a:pt x="433304" y="535940"/>
                  </a:lnTo>
                  <a:lnTo>
                    <a:pt x="432708" y="535940"/>
                  </a:lnTo>
                  <a:lnTo>
                    <a:pt x="425179" y="542290"/>
                  </a:lnTo>
                  <a:lnTo>
                    <a:pt x="417221" y="547370"/>
                  </a:lnTo>
                  <a:lnTo>
                    <a:pt x="413043" y="551180"/>
                  </a:lnTo>
                  <a:lnTo>
                    <a:pt x="408855" y="553720"/>
                  </a:lnTo>
                  <a:lnTo>
                    <a:pt x="376772" y="576580"/>
                  </a:lnTo>
                  <a:lnTo>
                    <a:pt x="375934" y="577850"/>
                  </a:lnTo>
                  <a:lnTo>
                    <a:pt x="375097" y="577850"/>
                  </a:lnTo>
                  <a:lnTo>
                    <a:pt x="339904" y="591820"/>
                  </a:lnTo>
                  <a:lnTo>
                    <a:pt x="647629" y="591820"/>
                  </a:lnTo>
                  <a:lnTo>
                    <a:pt x="656499" y="579120"/>
                  </a:lnTo>
                  <a:lnTo>
                    <a:pt x="673551" y="551180"/>
                  </a:lnTo>
                  <a:lnTo>
                    <a:pt x="689757" y="520700"/>
                  </a:lnTo>
                  <a:lnTo>
                    <a:pt x="693223" y="514350"/>
                  </a:lnTo>
                  <a:lnTo>
                    <a:pt x="696647" y="508000"/>
                  </a:lnTo>
                  <a:lnTo>
                    <a:pt x="699987" y="500380"/>
                  </a:lnTo>
                  <a:lnTo>
                    <a:pt x="710954" y="477520"/>
                  </a:lnTo>
                  <a:lnTo>
                    <a:pt x="721231" y="453390"/>
                  </a:lnTo>
                  <a:lnTo>
                    <a:pt x="730760" y="429260"/>
                  </a:lnTo>
                  <a:lnTo>
                    <a:pt x="739484" y="403860"/>
                  </a:lnTo>
                  <a:lnTo>
                    <a:pt x="742186" y="396240"/>
                  </a:lnTo>
                  <a:lnTo>
                    <a:pt x="744790" y="387350"/>
                  </a:lnTo>
                  <a:lnTo>
                    <a:pt x="747288" y="379730"/>
                  </a:lnTo>
                  <a:lnTo>
                    <a:pt x="752708" y="359410"/>
                  </a:lnTo>
                  <a:lnTo>
                    <a:pt x="755548" y="349250"/>
                  </a:lnTo>
                  <a:lnTo>
                    <a:pt x="758188" y="337820"/>
                  </a:lnTo>
                  <a:lnTo>
                    <a:pt x="759271" y="332740"/>
                  </a:lnTo>
                  <a:close/>
                </a:path>
                <a:path w="772159" h="763270">
                  <a:moveTo>
                    <a:pt x="425933" y="332740"/>
                  </a:moveTo>
                  <a:lnTo>
                    <a:pt x="262954" y="332740"/>
                  </a:lnTo>
                  <a:lnTo>
                    <a:pt x="282002" y="334010"/>
                  </a:lnTo>
                  <a:lnTo>
                    <a:pt x="299320" y="339090"/>
                  </a:lnTo>
                  <a:lnTo>
                    <a:pt x="314818" y="346710"/>
                  </a:lnTo>
                  <a:lnTo>
                    <a:pt x="328407" y="358140"/>
                  </a:lnTo>
                  <a:lnTo>
                    <a:pt x="332658" y="363220"/>
                  </a:lnTo>
                  <a:lnTo>
                    <a:pt x="337077" y="367030"/>
                  </a:lnTo>
                  <a:lnTo>
                    <a:pt x="342061" y="372110"/>
                  </a:lnTo>
                  <a:lnTo>
                    <a:pt x="346637" y="367030"/>
                  </a:lnTo>
                  <a:lnTo>
                    <a:pt x="350532" y="363220"/>
                  </a:lnTo>
                  <a:lnTo>
                    <a:pt x="355150" y="358140"/>
                  </a:lnTo>
                  <a:lnTo>
                    <a:pt x="370216" y="346710"/>
                  </a:lnTo>
                  <a:lnTo>
                    <a:pt x="387066" y="339090"/>
                  </a:lnTo>
                  <a:lnTo>
                    <a:pt x="405654" y="334010"/>
                  </a:lnTo>
                  <a:lnTo>
                    <a:pt x="425933" y="332740"/>
                  </a:lnTo>
                  <a:close/>
                </a:path>
                <a:path w="772159" h="763270">
                  <a:moveTo>
                    <a:pt x="625864" y="8890"/>
                  </a:moveTo>
                  <a:lnTo>
                    <a:pt x="454801" y="8890"/>
                  </a:lnTo>
                  <a:lnTo>
                    <a:pt x="447593" y="11430"/>
                  </a:lnTo>
                  <a:lnTo>
                    <a:pt x="433115" y="13970"/>
                  </a:lnTo>
                  <a:lnTo>
                    <a:pt x="424980" y="15240"/>
                  </a:lnTo>
                  <a:lnTo>
                    <a:pt x="424069" y="16510"/>
                  </a:lnTo>
                  <a:lnTo>
                    <a:pt x="648680" y="16510"/>
                  </a:lnTo>
                  <a:lnTo>
                    <a:pt x="646806" y="15240"/>
                  </a:lnTo>
                  <a:lnTo>
                    <a:pt x="641591" y="13970"/>
                  </a:lnTo>
                  <a:lnTo>
                    <a:pt x="634743" y="11430"/>
                  </a:lnTo>
                  <a:lnTo>
                    <a:pt x="631403" y="11430"/>
                  </a:lnTo>
                  <a:lnTo>
                    <a:pt x="630126" y="10160"/>
                  </a:lnTo>
                  <a:lnTo>
                    <a:pt x="628848" y="10160"/>
                  </a:lnTo>
                  <a:lnTo>
                    <a:pt x="625864" y="8890"/>
                  </a:lnTo>
                  <a:close/>
                </a:path>
                <a:path w="772159" h="763270">
                  <a:moveTo>
                    <a:pt x="614000" y="6350"/>
                  </a:moveTo>
                  <a:lnTo>
                    <a:pt x="470727" y="6350"/>
                  </a:lnTo>
                  <a:lnTo>
                    <a:pt x="465869" y="7620"/>
                  </a:lnTo>
                  <a:lnTo>
                    <a:pt x="461764" y="8890"/>
                  </a:lnTo>
                  <a:lnTo>
                    <a:pt x="622796" y="8890"/>
                  </a:lnTo>
                  <a:lnTo>
                    <a:pt x="618733" y="7620"/>
                  </a:lnTo>
                  <a:lnTo>
                    <a:pt x="616744" y="7620"/>
                  </a:lnTo>
                  <a:lnTo>
                    <a:pt x="614000" y="6350"/>
                  </a:lnTo>
                  <a:close/>
                </a:path>
                <a:path w="772159" h="763270">
                  <a:moveTo>
                    <a:pt x="608472" y="5080"/>
                  </a:moveTo>
                  <a:lnTo>
                    <a:pt x="481711" y="5080"/>
                  </a:lnTo>
                  <a:lnTo>
                    <a:pt x="471481" y="6350"/>
                  </a:lnTo>
                  <a:lnTo>
                    <a:pt x="611257" y="6350"/>
                  </a:lnTo>
                  <a:lnTo>
                    <a:pt x="608472" y="5080"/>
                  </a:lnTo>
                  <a:close/>
                </a:path>
                <a:path w="772159" h="763270">
                  <a:moveTo>
                    <a:pt x="591027" y="2540"/>
                  </a:moveTo>
                  <a:lnTo>
                    <a:pt x="500423" y="2540"/>
                  </a:lnTo>
                  <a:lnTo>
                    <a:pt x="496486" y="3810"/>
                  </a:lnTo>
                  <a:lnTo>
                    <a:pt x="487847" y="3810"/>
                  </a:lnTo>
                  <a:lnTo>
                    <a:pt x="486413" y="5080"/>
                  </a:lnTo>
                  <a:lnTo>
                    <a:pt x="602137" y="5080"/>
                  </a:lnTo>
                  <a:lnTo>
                    <a:pt x="599907" y="3810"/>
                  </a:lnTo>
                  <a:lnTo>
                    <a:pt x="591027" y="2540"/>
                  </a:lnTo>
                  <a:close/>
                </a:path>
                <a:path w="772159" h="763270">
                  <a:moveTo>
                    <a:pt x="579729" y="1270"/>
                  </a:moveTo>
                  <a:lnTo>
                    <a:pt x="517417" y="1270"/>
                  </a:lnTo>
                  <a:lnTo>
                    <a:pt x="510612" y="2540"/>
                  </a:lnTo>
                  <a:lnTo>
                    <a:pt x="582158" y="2540"/>
                  </a:lnTo>
                  <a:lnTo>
                    <a:pt x="579729" y="1270"/>
                  </a:lnTo>
                  <a:close/>
                </a:path>
                <a:path w="772159" h="763270">
                  <a:moveTo>
                    <a:pt x="559740" y="0"/>
                  </a:moveTo>
                  <a:lnTo>
                    <a:pt x="537448" y="0"/>
                  </a:lnTo>
                  <a:lnTo>
                    <a:pt x="530914" y="1270"/>
                  </a:lnTo>
                  <a:lnTo>
                    <a:pt x="563520" y="1270"/>
                  </a:lnTo>
                  <a:lnTo>
                    <a:pt x="559740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761414" y="8281381"/>
              <a:ext cx="92792" cy="916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460360" y="7890634"/>
              <a:ext cx="772160" cy="763270"/>
            </a:xfrm>
            <a:custGeom>
              <a:avLst/>
              <a:gdLst/>
              <a:ahLst/>
              <a:cxnLst/>
              <a:rect l="l" t="t" r="r" b="b"/>
              <a:pathLst>
                <a:path w="772159" h="763270">
                  <a:moveTo>
                    <a:pt x="374423" y="762000"/>
                  </a:moveTo>
                  <a:lnTo>
                    <a:pt x="309325" y="762000"/>
                  </a:lnTo>
                  <a:lnTo>
                    <a:pt x="314864" y="763270"/>
                  </a:lnTo>
                  <a:lnTo>
                    <a:pt x="373145" y="763270"/>
                  </a:lnTo>
                  <a:lnTo>
                    <a:pt x="374423" y="762000"/>
                  </a:lnTo>
                  <a:close/>
                </a:path>
                <a:path w="772159" h="763270">
                  <a:moveTo>
                    <a:pt x="389742" y="760730"/>
                  </a:moveTo>
                  <a:lnTo>
                    <a:pt x="300969" y="760730"/>
                  </a:lnTo>
                  <a:lnTo>
                    <a:pt x="306467" y="762000"/>
                  </a:lnTo>
                  <a:lnTo>
                    <a:pt x="384967" y="762000"/>
                  </a:lnTo>
                  <a:lnTo>
                    <a:pt x="389742" y="760730"/>
                  </a:lnTo>
                  <a:close/>
                </a:path>
                <a:path w="772159" h="763270">
                  <a:moveTo>
                    <a:pt x="396956" y="759460"/>
                  </a:moveTo>
                  <a:lnTo>
                    <a:pt x="292813" y="759460"/>
                  </a:lnTo>
                  <a:lnTo>
                    <a:pt x="298425" y="760730"/>
                  </a:lnTo>
                  <a:lnTo>
                    <a:pt x="395720" y="760730"/>
                  </a:lnTo>
                  <a:lnTo>
                    <a:pt x="396956" y="759460"/>
                  </a:lnTo>
                  <a:close/>
                </a:path>
                <a:path w="772159" h="763270">
                  <a:moveTo>
                    <a:pt x="404034" y="758190"/>
                  </a:moveTo>
                  <a:lnTo>
                    <a:pt x="284404" y="758190"/>
                  </a:lnTo>
                  <a:lnTo>
                    <a:pt x="286834" y="759460"/>
                  </a:lnTo>
                  <a:lnTo>
                    <a:pt x="402527" y="759460"/>
                  </a:lnTo>
                  <a:lnTo>
                    <a:pt x="404034" y="758190"/>
                  </a:lnTo>
                  <a:close/>
                </a:path>
                <a:path w="772159" h="763270">
                  <a:moveTo>
                    <a:pt x="439269" y="750570"/>
                  </a:moveTo>
                  <a:lnTo>
                    <a:pt x="251568" y="750570"/>
                  </a:lnTo>
                  <a:lnTo>
                    <a:pt x="256897" y="753110"/>
                  </a:lnTo>
                  <a:lnTo>
                    <a:pt x="260081" y="753110"/>
                  </a:lnTo>
                  <a:lnTo>
                    <a:pt x="263306" y="754380"/>
                  </a:lnTo>
                  <a:lnTo>
                    <a:pt x="265578" y="754380"/>
                  </a:lnTo>
                  <a:lnTo>
                    <a:pt x="267881" y="755650"/>
                  </a:lnTo>
                  <a:lnTo>
                    <a:pt x="273305" y="756920"/>
                  </a:lnTo>
                  <a:lnTo>
                    <a:pt x="276405" y="756920"/>
                  </a:lnTo>
                  <a:lnTo>
                    <a:pt x="279515" y="758190"/>
                  </a:lnTo>
                  <a:lnTo>
                    <a:pt x="411249" y="758190"/>
                  </a:lnTo>
                  <a:lnTo>
                    <a:pt x="414390" y="756920"/>
                  </a:lnTo>
                  <a:lnTo>
                    <a:pt x="420714" y="755650"/>
                  </a:lnTo>
                  <a:lnTo>
                    <a:pt x="422945" y="755650"/>
                  </a:lnTo>
                  <a:lnTo>
                    <a:pt x="425175" y="754380"/>
                  </a:lnTo>
                  <a:lnTo>
                    <a:pt x="430672" y="753110"/>
                  </a:lnTo>
                  <a:lnTo>
                    <a:pt x="433939" y="751840"/>
                  </a:lnTo>
                  <a:lnTo>
                    <a:pt x="439269" y="750570"/>
                  </a:lnTo>
                  <a:close/>
                </a:path>
                <a:path w="772159" h="763270">
                  <a:moveTo>
                    <a:pt x="469404" y="740410"/>
                  </a:moveTo>
                  <a:lnTo>
                    <a:pt x="219558" y="740410"/>
                  </a:lnTo>
                  <a:lnTo>
                    <a:pt x="224731" y="742950"/>
                  </a:lnTo>
                  <a:lnTo>
                    <a:pt x="228040" y="744220"/>
                  </a:lnTo>
                  <a:lnTo>
                    <a:pt x="233369" y="745490"/>
                  </a:lnTo>
                  <a:lnTo>
                    <a:pt x="235443" y="746760"/>
                  </a:lnTo>
                  <a:lnTo>
                    <a:pt x="237432" y="746760"/>
                  </a:lnTo>
                  <a:lnTo>
                    <a:pt x="243966" y="749300"/>
                  </a:lnTo>
                  <a:lnTo>
                    <a:pt x="249411" y="750570"/>
                  </a:lnTo>
                  <a:lnTo>
                    <a:pt x="441415" y="750570"/>
                  </a:lnTo>
                  <a:lnTo>
                    <a:pt x="446829" y="749300"/>
                  </a:lnTo>
                  <a:lnTo>
                    <a:pt x="450096" y="748030"/>
                  </a:lnTo>
                  <a:lnTo>
                    <a:pt x="455394" y="745490"/>
                  </a:lnTo>
                  <a:lnTo>
                    <a:pt x="457425" y="745490"/>
                  </a:lnTo>
                  <a:lnTo>
                    <a:pt x="462797" y="742950"/>
                  </a:lnTo>
                  <a:lnTo>
                    <a:pt x="469404" y="740410"/>
                  </a:lnTo>
                  <a:close/>
                </a:path>
                <a:path w="772159" h="763270">
                  <a:moveTo>
                    <a:pt x="650027" y="16510"/>
                  </a:moveTo>
                  <a:lnTo>
                    <a:pt x="423186" y="16510"/>
                  </a:lnTo>
                  <a:lnTo>
                    <a:pt x="414390" y="17780"/>
                  </a:lnTo>
                  <a:lnTo>
                    <a:pt x="403636" y="21590"/>
                  </a:lnTo>
                  <a:lnTo>
                    <a:pt x="393207" y="24130"/>
                  </a:lnTo>
                  <a:lnTo>
                    <a:pt x="392171" y="24130"/>
                  </a:lnTo>
                  <a:lnTo>
                    <a:pt x="387752" y="25400"/>
                  </a:lnTo>
                  <a:lnTo>
                    <a:pt x="377365" y="29210"/>
                  </a:lnTo>
                  <a:lnTo>
                    <a:pt x="376569" y="29210"/>
                  </a:lnTo>
                  <a:lnTo>
                    <a:pt x="361968" y="34290"/>
                  </a:lnTo>
                  <a:lnTo>
                    <a:pt x="354691" y="35560"/>
                  </a:lnTo>
                  <a:lnTo>
                    <a:pt x="346633" y="39370"/>
                  </a:lnTo>
                  <a:lnTo>
                    <a:pt x="345837" y="39370"/>
                  </a:lnTo>
                  <a:lnTo>
                    <a:pt x="340581" y="40640"/>
                  </a:lnTo>
                  <a:lnTo>
                    <a:pt x="331345" y="44450"/>
                  </a:lnTo>
                  <a:lnTo>
                    <a:pt x="330623" y="44450"/>
                  </a:lnTo>
                  <a:lnTo>
                    <a:pt x="325733" y="46990"/>
                  </a:lnTo>
                  <a:lnTo>
                    <a:pt x="320833" y="48260"/>
                  </a:lnTo>
                  <a:lnTo>
                    <a:pt x="315063" y="50800"/>
                  </a:lnTo>
                  <a:lnTo>
                    <a:pt x="314582" y="50800"/>
                  </a:lnTo>
                  <a:lnTo>
                    <a:pt x="310288" y="53340"/>
                  </a:lnTo>
                  <a:lnTo>
                    <a:pt x="301765" y="55880"/>
                  </a:lnTo>
                  <a:lnTo>
                    <a:pt x="292422" y="60960"/>
                  </a:lnTo>
                  <a:lnTo>
                    <a:pt x="278565" y="66040"/>
                  </a:lnTo>
                  <a:lnTo>
                    <a:pt x="271703" y="69850"/>
                  </a:lnTo>
                  <a:lnTo>
                    <a:pt x="270876" y="69850"/>
                  </a:lnTo>
                  <a:lnTo>
                    <a:pt x="265180" y="72390"/>
                  </a:lnTo>
                  <a:lnTo>
                    <a:pt x="261117" y="74930"/>
                  </a:lnTo>
                  <a:lnTo>
                    <a:pt x="256657" y="77470"/>
                  </a:lnTo>
                  <a:lnTo>
                    <a:pt x="255662" y="77470"/>
                  </a:lnTo>
                  <a:lnTo>
                    <a:pt x="246709" y="81280"/>
                  </a:lnTo>
                  <a:lnTo>
                    <a:pt x="241139" y="85090"/>
                  </a:lnTo>
                  <a:lnTo>
                    <a:pt x="240573" y="85090"/>
                  </a:lnTo>
                  <a:lnTo>
                    <a:pt x="229275" y="91440"/>
                  </a:lnTo>
                  <a:lnTo>
                    <a:pt x="220399" y="96520"/>
                  </a:lnTo>
                  <a:lnTo>
                    <a:pt x="214158" y="99060"/>
                  </a:lnTo>
                  <a:lnTo>
                    <a:pt x="207999" y="102870"/>
                  </a:lnTo>
                  <a:lnTo>
                    <a:pt x="200135" y="107950"/>
                  </a:lnTo>
                  <a:lnTo>
                    <a:pt x="199255" y="107950"/>
                  </a:lnTo>
                  <a:lnTo>
                    <a:pt x="195831" y="110490"/>
                  </a:lnTo>
                  <a:lnTo>
                    <a:pt x="187873" y="115570"/>
                  </a:lnTo>
                  <a:lnTo>
                    <a:pt x="187235" y="115570"/>
                  </a:lnTo>
                  <a:lnTo>
                    <a:pt x="179549" y="120650"/>
                  </a:lnTo>
                  <a:lnTo>
                    <a:pt x="175769" y="123190"/>
                  </a:lnTo>
                  <a:lnTo>
                    <a:pt x="175088" y="123190"/>
                  </a:lnTo>
                  <a:lnTo>
                    <a:pt x="174408" y="124460"/>
                  </a:lnTo>
                  <a:lnTo>
                    <a:pt x="173738" y="124460"/>
                  </a:lnTo>
                  <a:lnTo>
                    <a:pt x="170628" y="127000"/>
                  </a:lnTo>
                  <a:lnTo>
                    <a:pt x="162743" y="132080"/>
                  </a:lnTo>
                  <a:lnTo>
                    <a:pt x="156549" y="135890"/>
                  </a:lnTo>
                  <a:lnTo>
                    <a:pt x="151327" y="139700"/>
                  </a:lnTo>
                  <a:lnTo>
                    <a:pt x="146204" y="143510"/>
                  </a:lnTo>
                  <a:lnTo>
                    <a:pt x="141173" y="147320"/>
                  </a:lnTo>
                  <a:lnTo>
                    <a:pt x="139414" y="148590"/>
                  </a:lnTo>
                  <a:lnTo>
                    <a:pt x="138545" y="149860"/>
                  </a:lnTo>
                  <a:lnTo>
                    <a:pt x="135917" y="152400"/>
                  </a:lnTo>
                  <a:lnTo>
                    <a:pt x="133289" y="153670"/>
                  </a:lnTo>
                  <a:lnTo>
                    <a:pt x="125603" y="160020"/>
                  </a:lnTo>
                  <a:lnTo>
                    <a:pt x="122577" y="162560"/>
                  </a:lnTo>
                  <a:lnTo>
                    <a:pt x="117645" y="167640"/>
                  </a:lnTo>
                  <a:lnTo>
                    <a:pt x="112986" y="171450"/>
                  </a:lnTo>
                  <a:lnTo>
                    <a:pt x="109960" y="173990"/>
                  </a:lnTo>
                  <a:lnTo>
                    <a:pt x="108368" y="175260"/>
                  </a:lnTo>
                  <a:lnTo>
                    <a:pt x="105583" y="177800"/>
                  </a:lnTo>
                  <a:lnTo>
                    <a:pt x="82253" y="203200"/>
                  </a:lnTo>
                  <a:lnTo>
                    <a:pt x="76641" y="209550"/>
                  </a:lnTo>
                  <a:lnTo>
                    <a:pt x="71242" y="215900"/>
                  </a:lnTo>
                  <a:lnTo>
                    <a:pt x="66038" y="222250"/>
                  </a:lnTo>
                  <a:lnTo>
                    <a:pt x="61029" y="229870"/>
                  </a:lnTo>
                  <a:lnTo>
                    <a:pt x="56212" y="236220"/>
                  </a:lnTo>
                  <a:lnTo>
                    <a:pt x="51737" y="243840"/>
                  </a:lnTo>
                  <a:lnTo>
                    <a:pt x="47442" y="250190"/>
                  </a:lnTo>
                  <a:lnTo>
                    <a:pt x="43333" y="257810"/>
                  </a:lnTo>
                  <a:lnTo>
                    <a:pt x="24802" y="295910"/>
                  </a:lnTo>
                  <a:lnTo>
                    <a:pt x="11608" y="335280"/>
                  </a:lnTo>
                  <a:lnTo>
                    <a:pt x="2271" y="383540"/>
                  </a:lnTo>
                  <a:lnTo>
                    <a:pt x="0" y="416560"/>
                  </a:lnTo>
                  <a:lnTo>
                    <a:pt x="78" y="431800"/>
                  </a:lnTo>
                  <a:lnTo>
                    <a:pt x="3628" y="473710"/>
                  </a:lnTo>
                  <a:lnTo>
                    <a:pt x="6422" y="488950"/>
                  </a:lnTo>
                  <a:lnTo>
                    <a:pt x="8114" y="497840"/>
                  </a:lnTo>
                  <a:lnTo>
                    <a:pt x="9994" y="505460"/>
                  </a:lnTo>
                  <a:lnTo>
                    <a:pt x="11114" y="509270"/>
                  </a:lnTo>
                  <a:lnTo>
                    <a:pt x="11711" y="511810"/>
                  </a:lnTo>
                  <a:lnTo>
                    <a:pt x="25522" y="552450"/>
                  </a:lnTo>
                  <a:lnTo>
                    <a:pt x="57265" y="612140"/>
                  </a:lnTo>
                  <a:lnTo>
                    <a:pt x="101604" y="664210"/>
                  </a:lnTo>
                  <a:lnTo>
                    <a:pt x="105824" y="669290"/>
                  </a:lnTo>
                  <a:lnTo>
                    <a:pt x="110117" y="673100"/>
                  </a:lnTo>
                  <a:lnTo>
                    <a:pt x="115687" y="678180"/>
                  </a:lnTo>
                  <a:lnTo>
                    <a:pt x="116923" y="679450"/>
                  </a:lnTo>
                  <a:lnTo>
                    <a:pt x="118116" y="679450"/>
                  </a:lnTo>
                  <a:lnTo>
                    <a:pt x="124535" y="685800"/>
                  </a:lnTo>
                  <a:lnTo>
                    <a:pt x="129184" y="689610"/>
                  </a:lnTo>
                  <a:lnTo>
                    <a:pt x="130619" y="689610"/>
                  </a:lnTo>
                  <a:lnTo>
                    <a:pt x="132011" y="690880"/>
                  </a:lnTo>
                  <a:lnTo>
                    <a:pt x="138346" y="695960"/>
                  </a:lnTo>
                  <a:lnTo>
                    <a:pt x="141571" y="698500"/>
                  </a:lnTo>
                  <a:lnTo>
                    <a:pt x="143037" y="699770"/>
                  </a:lnTo>
                  <a:lnTo>
                    <a:pt x="144555" y="701040"/>
                  </a:lnTo>
                  <a:lnTo>
                    <a:pt x="147299" y="702310"/>
                  </a:lnTo>
                  <a:lnTo>
                    <a:pt x="153791" y="707390"/>
                  </a:lnTo>
                  <a:lnTo>
                    <a:pt x="157215" y="708660"/>
                  </a:lnTo>
                  <a:lnTo>
                    <a:pt x="160157" y="711200"/>
                  </a:lnTo>
                  <a:lnTo>
                    <a:pt x="166848" y="715010"/>
                  </a:lnTo>
                  <a:lnTo>
                    <a:pt x="171821" y="717550"/>
                  </a:lnTo>
                  <a:lnTo>
                    <a:pt x="173382" y="718820"/>
                  </a:lnTo>
                  <a:lnTo>
                    <a:pt x="178313" y="721360"/>
                  </a:lnTo>
                  <a:lnTo>
                    <a:pt x="181696" y="723900"/>
                  </a:lnTo>
                  <a:lnTo>
                    <a:pt x="186753" y="726440"/>
                  </a:lnTo>
                  <a:lnTo>
                    <a:pt x="188470" y="726440"/>
                  </a:lnTo>
                  <a:lnTo>
                    <a:pt x="190093" y="727710"/>
                  </a:lnTo>
                  <a:lnTo>
                    <a:pt x="196868" y="731520"/>
                  </a:lnTo>
                  <a:lnTo>
                    <a:pt x="202040" y="734060"/>
                  </a:lnTo>
                  <a:lnTo>
                    <a:pt x="203831" y="734060"/>
                  </a:lnTo>
                  <a:lnTo>
                    <a:pt x="205580" y="735330"/>
                  </a:lnTo>
                  <a:lnTo>
                    <a:pt x="212312" y="737870"/>
                  </a:lnTo>
                  <a:lnTo>
                    <a:pt x="217611" y="740410"/>
                  </a:lnTo>
                  <a:lnTo>
                    <a:pt x="471320" y="740410"/>
                  </a:lnTo>
                  <a:lnTo>
                    <a:pt x="473226" y="739140"/>
                  </a:lnTo>
                  <a:lnTo>
                    <a:pt x="475142" y="739140"/>
                  </a:lnTo>
                  <a:lnTo>
                    <a:pt x="478524" y="737870"/>
                  </a:lnTo>
                  <a:lnTo>
                    <a:pt x="487006" y="734060"/>
                  </a:lnTo>
                  <a:lnTo>
                    <a:pt x="488838" y="732790"/>
                  </a:lnTo>
                  <a:lnTo>
                    <a:pt x="490587" y="731520"/>
                  </a:lnTo>
                  <a:lnTo>
                    <a:pt x="497393" y="728980"/>
                  </a:lnTo>
                  <a:lnTo>
                    <a:pt x="502450" y="726440"/>
                  </a:lnTo>
                  <a:lnTo>
                    <a:pt x="504126" y="725170"/>
                  </a:lnTo>
                  <a:lnTo>
                    <a:pt x="505748" y="725170"/>
                  </a:lnTo>
                  <a:lnTo>
                    <a:pt x="509141" y="722630"/>
                  </a:lnTo>
                  <a:lnTo>
                    <a:pt x="512439" y="721360"/>
                  </a:lnTo>
                  <a:lnTo>
                    <a:pt x="517382" y="718820"/>
                  </a:lnTo>
                  <a:lnTo>
                    <a:pt x="519047" y="717550"/>
                  </a:lnTo>
                  <a:lnTo>
                    <a:pt x="523989" y="715010"/>
                  </a:lnTo>
                  <a:lnTo>
                    <a:pt x="532104" y="708660"/>
                  </a:lnTo>
                  <a:lnTo>
                    <a:pt x="533664" y="708660"/>
                  </a:lnTo>
                  <a:lnTo>
                    <a:pt x="538439" y="704850"/>
                  </a:lnTo>
                  <a:lnTo>
                    <a:pt x="544889" y="701040"/>
                  </a:lnTo>
                  <a:lnTo>
                    <a:pt x="546355" y="699770"/>
                  </a:lnTo>
                  <a:lnTo>
                    <a:pt x="552491" y="694690"/>
                  </a:lnTo>
                  <a:lnTo>
                    <a:pt x="555600" y="693420"/>
                  </a:lnTo>
                  <a:lnTo>
                    <a:pt x="558658" y="690880"/>
                  </a:lnTo>
                  <a:lnTo>
                    <a:pt x="561642" y="688340"/>
                  </a:lnTo>
                  <a:lnTo>
                    <a:pt x="566385" y="684530"/>
                  </a:lnTo>
                  <a:lnTo>
                    <a:pt x="574029" y="678180"/>
                  </a:lnTo>
                  <a:lnTo>
                    <a:pt x="575265" y="676910"/>
                  </a:lnTo>
                  <a:lnTo>
                    <a:pt x="580793" y="671830"/>
                  </a:lnTo>
                  <a:lnTo>
                    <a:pt x="585097" y="668020"/>
                  </a:lnTo>
                  <a:lnTo>
                    <a:pt x="589275" y="662940"/>
                  </a:lnTo>
                  <a:lnTo>
                    <a:pt x="620488" y="628650"/>
                  </a:lnTo>
                  <a:lnTo>
                    <a:pt x="621493" y="627380"/>
                  </a:lnTo>
                  <a:lnTo>
                    <a:pt x="337079" y="627380"/>
                  </a:lnTo>
                  <a:lnTo>
                    <a:pt x="319783" y="626110"/>
                  </a:lnTo>
                  <a:lnTo>
                    <a:pt x="303480" y="621030"/>
                  </a:lnTo>
                  <a:lnTo>
                    <a:pt x="288467" y="609600"/>
                  </a:lnTo>
                  <a:lnTo>
                    <a:pt x="276167" y="589280"/>
                  </a:lnTo>
                  <a:lnTo>
                    <a:pt x="271172" y="562610"/>
                  </a:lnTo>
                  <a:lnTo>
                    <a:pt x="272267" y="534670"/>
                  </a:lnTo>
                  <a:lnTo>
                    <a:pt x="276745" y="515620"/>
                  </a:lnTo>
                  <a:lnTo>
                    <a:pt x="229015" y="515620"/>
                  </a:lnTo>
                  <a:lnTo>
                    <a:pt x="182219" y="502920"/>
                  </a:lnTo>
                  <a:lnTo>
                    <a:pt x="157372" y="461010"/>
                  </a:lnTo>
                  <a:lnTo>
                    <a:pt x="156953" y="445770"/>
                  </a:lnTo>
                  <a:lnTo>
                    <a:pt x="159869" y="431800"/>
                  </a:lnTo>
                  <a:lnTo>
                    <a:pt x="191682" y="398780"/>
                  </a:lnTo>
                  <a:lnTo>
                    <a:pt x="237532" y="388620"/>
                  </a:lnTo>
                  <a:lnTo>
                    <a:pt x="257180" y="388620"/>
                  </a:lnTo>
                  <a:lnTo>
                    <a:pt x="242603" y="367030"/>
                  </a:lnTo>
                  <a:lnTo>
                    <a:pt x="233019" y="340360"/>
                  </a:lnTo>
                  <a:lnTo>
                    <a:pt x="230549" y="312420"/>
                  </a:lnTo>
                  <a:lnTo>
                    <a:pt x="237317" y="288290"/>
                  </a:lnTo>
                  <a:lnTo>
                    <a:pt x="248567" y="273050"/>
                  </a:lnTo>
                  <a:lnTo>
                    <a:pt x="262601" y="262890"/>
                  </a:lnTo>
                  <a:lnTo>
                    <a:pt x="279129" y="257810"/>
                  </a:lnTo>
                  <a:lnTo>
                    <a:pt x="297860" y="256540"/>
                  </a:lnTo>
                  <a:lnTo>
                    <a:pt x="770782" y="256540"/>
                  </a:lnTo>
                  <a:lnTo>
                    <a:pt x="771549" y="245110"/>
                  </a:lnTo>
                  <a:lnTo>
                    <a:pt x="772086" y="229870"/>
                  </a:lnTo>
                  <a:lnTo>
                    <a:pt x="771960" y="212090"/>
                  </a:lnTo>
                  <a:lnTo>
                    <a:pt x="771845" y="208280"/>
                  </a:lnTo>
                  <a:lnTo>
                    <a:pt x="767981" y="168910"/>
                  </a:lnTo>
                  <a:lnTo>
                    <a:pt x="766736" y="162560"/>
                  </a:lnTo>
                  <a:lnTo>
                    <a:pt x="765322" y="154940"/>
                  </a:lnTo>
                  <a:lnTo>
                    <a:pt x="763735" y="148590"/>
                  </a:lnTo>
                  <a:lnTo>
                    <a:pt x="761971" y="140970"/>
                  </a:lnTo>
                  <a:lnTo>
                    <a:pt x="760296" y="135890"/>
                  </a:lnTo>
                  <a:lnTo>
                    <a:pt x="758432" y="129540"/>
                  </a:lnTo>
                  <a:lnTo>
                    <a:pt x="754285" y="118110"/>
                  </a:lnTo>
                  <a:lnTo>
                    <a:pt x="751982" y="113030"/>
                  </a:lnTo>
                  <a:lnTo>
                    <a:pt x="749427" y="106680"/>
                  </a:lnTo>
                  <a:lnTo>
                    <a:pt x="729763" y="74930"/>
                  </a:lnTo>
                  <a:lnTo>
                    <a:pt x="722318" y="64770"/>
                  </a:lnTo>
                  <a:lnTo>
                    <a:pt x="718381" y="60960"/>
                  </a:lnTo>
                  <a:lnTo>
                    <a:pt x="714161" y="57150"/>
                  </a:lnTo>
                  <a:lnTo>
                    <a:pt x="711816" y="54610"/>
                  </a:lnTo>
                  <a:lnTo>
                    <a:pt x="709386" y="52070"/>
                  </a:lnTo>
                  <a:lnTo>
                    <a:pt x="706119" y="49530"/>
                  </a:lnTo>
                  <a:lnTo>
                    <a:pt x="702779" y="46990"/>
                  </a:lnTo>
                  <a:lnTo>
                    <a:pt x="699271" y="44450"/>
                  </a:lnTo>
                  <a:lnTo>
                    <a:pt x="692937" y="39370"/>
                  </a:lnTo>
                  <a:lnTo>
                    <a:pt x="689115" y="36830"/>
                  </a:lnTo>
                  <a:lnTo>
                    <a:pt x="686256" y="34290"/>
                  </a:lnTo>
                  <a:lnTo>
                    <a:pt x="680602" y="31750"/>
                  </a:lnTo>
                  <a:lnTo>
                    <a:pt x="679607" y="30480"/>
                  </a:lnTo>
                  <a:lnTo>
                    <a:pt x="674225" y="27940"/>
                  </a:lnTo>
                  <a:lnTo>
                    <a:pt x="671440" y="26670"/>
                  </a:lnTo>
                  <a:lnTo>
                    <a:pt x="670927" y="25400"/>
                  </a:lnTo>
                  <a:lnTo>
                    <a:pt x="669848" y="25400"/>
                  </a:lnTo>
                  <a:lnTo>
                    <a:pt x="664676" y="22860"/>
                  </a:lnTo>
                  <a:lnTo>
                    <a:pt x="660854" y="21590"/>
                  </a:lnTo>
                  <a:lnTo>
                    <a:pt x="658550" y="20320"/>
                  </a:lnTo>
                  <a:lnTo>
                    <a:pt x="654644" y="19050"/>
                  </a:lnTo>
                  <a:lnTo>
                    <a:pt x="652655" y="17780"/>
                  </a:lnTo>
                  <a:lnTo>
                    <a:pt x="651336" y="17780"/>
                  </a:lnTo>
                  <a:lnTo>
                    <a:pt x="650027" y="16510"/>
                  </a:lnTo>
                  <a:close/>
                </a:path>
                <a:path w="772159" h="763270">
                  <a:moveTo>
                    <a:pt x="401050" y="525780"/>
                  </a:moveTo>
                  <a:lnTo>
                    <a:pt x="390976" y="581660"/>
                  </a:lnTo>
                  <a:lnTo>
                    <a:pt x="355072" y="622300"/>
                  </a:lnTo>
                  <a:lnTo>
                    <a:pt x="337079" y="627380"/>
                  </a:lnTo>
                  <a:lnTo>
                    <a:pt x="621493" y="627380"/>
                  </a:lnTo>
                  <a:lnTo>
                    <a:pt x="647312" y="591820"/>
                  </a:lnTo>
                  <a:lnTo>
                    <a:pt x="671754" y="553720"/>
                  </a:lnTo>
                  <a:lnTo>
                    <a:pt x="473790" y="553720"/>
                  </a:lnTo>
                  <a:lnTo>
                    <a:pt x="447515" y="549910"/>
                  </a:lnTo>
                  <a:lnTo>
                    <a:pt x="421993" y="539750"/>
                  </a:lnTo>
                  <a:lnTo>
                    <a:pt x="401050" y="525780"/>
                  </a:lnTo>
                  <a:close/>
                </a:path>
                <a:path w="772159" h="763270">
                  <a:moveTo>
                    <a:pt x="768106" y="281940"/>
                  </a:moveTo>
                  <a:lnTo>
                    <a:pt x="459132" y="281940"/>
                  </a:lnTo>
                  <a:lnTo>
                    <a:pt x="476301" y="288290"/>
                  </a:lnTo>
                  <a:lnTo>
                    <a:pt x="489880" y="298450"/>
                  </a:lnTo>
                  <a:lnTo>
                    <a:pt x="499681" y="312420"/>
                  </a:lnTo>
                  <a:lnTo>
                    <a:pt x="505518" y="330200"/>
                  </a:lnTo>
                  <a:lnTo>
                    <a:pt x="503925" y="353060"/>
                  </a:lnTo>
                  <a:lnTo>
                    <a:pt x="492589" y="378460"/>
                  </a:lnTo>
                  <a:lnTo>
                    <a:pt x="475297" y="400050"/>
                  </a:lnTo>
                  <a:lnTo>
                    <a:pt x="455834" y="416560"/>
                  </a:lnTo>
                  <a:lnTo>
                    <a:pt x="481323" y="426720"/>
                  </a:lnTo>
                  <a:lnTo>
                    <a:pt x="505349" y="443230"/>
                  </a:lnTo>
                  <a:lnTo>
                    <a:pt x="523578" y="464820"/>
                  </a:lnTo>
                  <a:lnTo>
                    <a:pt x="531674" y="488950"/>
                  </a:lnTo>
                  <a:lnTo>
                    <a:pt x="530305" y="508000"/>
                  </a:lnTo>
                  <a:lnTo>
                    <a:pt x="523915" y="524510"/>
                  </a:lnTo>
                  <a:lnTo>
                    <a:pt x="512736" y="537210"/>
                  </a:lnTo>
                  <a:lnTo>
                    <a:pt x="496995" y="548640"/>
                  </a:lnTo>
                  <a:lnTo>
                    <a:pt x="473790" y="553720"/>
                  </a:lnTo>
                  <a:lnTo>
                    <a:pt x="671754" y="553720"/>
                  </a:lnTo>
                  <a:lnTo>
                    <a:pt x="673310" y="551180"/>
                  </a:lnTo>
                  <a:lnTo>
                    <a:pt x="681653" y="535940"/>
                  </a:lnTo>
                  <a:lnTo>
                    <a:pt x="689753" y="520700"/>
                  </a:lnTo>
                  <a:lnTo>
                    <a:pt x="693219" y="514350"/>
                  </a:lnTo>
                  <a:lnTo>
                    <a:pt x="696643" y="508000"/>
                  </a:lnTo>
                  <a:lnTo>
                    <a:pt x="699983" y="500380"/>
                  </a:lnTo>
                  <a:lnTo>
                    <a:pt x="710951" y="477520"/>
                  </a:lnTo>
                  <a:lnTo>
                    <a:pt x="721228" y="453390"/>
                  </a:lnTo>
                  <a:lnTo>
                    <a:pt x="730757" y="429260"/>
                  </a:lnTo>
                  <a:lnTo>
                    <a:pt x="739480" y="403860"/>
                  </a:lnTo>
                  <a:lnTo>
                    <a:pt x="742182" y="396240"/>
                  </a:lnTo>
                  <a:lnTo>
                    <a:pt x="744786" y="387350"/>
                  </a:lnTo>
                  <a:lnTo>
                    <a:pt x="747284" y="379730"/>
                  </a:lnTo>
                  <a:lnTo>
                    <a:pt x="752704" y="359410"/>
                  </a:lnTo>
                  <a:lnTo>
                    <a:pt x="755545" y="349250"/>
                  </a:lnTo>
                  <a:lnTo>
                    <a:pt x="758185" y="337820"/>
                  </a:lnTo>
                  <a:lnTo>
                    <a:pt x="760620" y="326390"/>
                  </a:lnTo>
                  <a:lnTo>
                    <a:pt x="762170" y="318770"/>
                  </a:lnTo>
                  <a:lnTo>
                    <a:pt x="763563" y="312420"/>
                  </a:lnTo>
                  <a:lnTo>
                    <a:pt x="764798" y="304800"/>
                  </a:lnTo>
                  <a:lnTo>
                    <a:pt x="765437" y="300990"/>
                  </a:lnTo>
                  <a:lnTo>
                    <a:pt x="766034" y="297180"/>
                  </a:lnTo>
                  <a:lnTo>
                    <a:pt x="766589" y="293370"/>
                  </a:lnTo>
                  <a:lnTo>
                    <a:pt x="768106" y="281940"/>
                  </a:lnTo>
                  <a:close/>
                </a:path>
                <a:path w="772159" h="763270">
                  <a:moveTo>
                    <a:pt x="278237" y="509270"/>
                  </a:moveTo>
                  <a:lnTo>
                    <a:pt x="255859" y="515620"/>
                  </a:lnTo>
                  <a:lnTo>
                    <a:pt x="276745" y="515620"/>
                  </a:lnTo>
                  <a:lnTo>
                    <a:pt x="278237" y="509270"/>
                  </a:lnTo>
                  <a:close/>
                </a:path>
                <a:path w="772159" h="763270">
                  <a:moveTo>
                    <a:pt x="770782" y="256540"/>
                  </a:moveTo>
                  <a:lnTo>
                    <a:pt x="297860" y="256540"/>
                  </a:lnTo>
                  <a:lnTo>
                    <a:pt x="321148" y="265430"/>
                  </a:lnTo>
                  <a:lnTo>
                    <a:pt x="341243" y="284480"/>
                  </a:lnTo>
                  <a:lnTo>
                    <a:pt x="356685" y="308610"/>
                  </a:lnTo>
                  <a:lnTo>
                    <a:pt x="366015" y="332740"/>
                  </a:lnTo>
                  <a:lnTo>
                    <a:pt x="383272" y="311150"/>
                  </a:lnTo>
                  <a:lnTo>
                    <a:pt x="406711" y="293370"/>
                  </a:lnTo>
                  <a:lnTo>
                    <a:pt x="433081" y="281940"/>
                  </a:lnTo>
                  <a:lnTo>
                    <a:pt x="768106" y="281940"/>
                  </a:lnTo>
                  <a:lnTo>
                    <a:pt x="768780" y="276860"/>
                  </a:lnTo>
                  <a:lnTo>
                    <a:pt x="770441" y="261620"/>
                  </a:lnTo>
                  <a:lnTo>
                    <a:pt x="770782" y="256540"/>
                  </a:lnTo>
                  <a:close/>
                </a:path>
                <a:path w="772159" h="763270">
                  <a:moveTo>
                    <a:pt x="625860" y="8890"/>
                  </a:moveTo>
                  <a:lnTo>
                    <a:pt x="455750" y="8890"/>
                  </a:lnTo>
                  <a:lnTo>
                    <a:pt x="454797" y="10160"/>
                  </a:lnTo>
                  <a:lnTo>
                    <a:pt x="433111" y="13970"/>
                  </a:lnTo>
                  <a:lnTo>
                    <a:pt x="424976" y="15240"/>
                  </a:lnTo>
                  <a:lnTo>
                    <a:pt x="424065" y="16510"/>
                  </a:lnTo>
                  <a:lnTo>
                    <a:pt x="648676" y="16510"/>
                  </a:lnTo>
                  <a:lnTo>
                    <a:pt x="646802" y="15240"/>
                  </a:lnTo>
                  <a:lnTo>
                    <a:pt x="644854" y="15240"/>
                  </a:lnTo>
                  <a:lnTo>
                    <a:pt x="642938" y="13970"/>
                  </a:lnTo>
                  <a:lnTo>
                    <a:pt x="640237" y="13970"/>
                  </a:lnTo>
                  <a:lnTo>
                    <a:pt x="634739" y="11430"/>
                  </a:lnTo>
                  <a:lnTo>
                    <a:pt x="631399" y="11430"/>
                  </a:lnTo>
                  <a:lnTo>
                    <a:pt x="630122" y="10160"/>
                  </a:lnTo>
                  <a:lnTo>
                    <a:pt x="628844" y="10160"/>
                  </a:lnTo>
                  <a:lnTo>
                    <a:pt x="625860" y="8890"/>
                  </a:lnTo>
                  <a:close/>
                </a:path>
                <a:path w="772159" h="763270">
                  <a:moveTo>
                    <a:pt x="613997" y="6350"/>
                  </a:moveTo>
                  <a:lnTo>
                    <a:pt x="470723" y="6350"/>
                  </a:lnTo>
                  <a:lnTo>
                    <a:pt x="465865" y="7620"/>
                  </a:lnTo>
                  <a:lnTo>
                    <a:pt x="461760" y="8890"/>
                  </a:lnTo>
                  <a:lnTo>
                    <a:pt x="622792" y="8890"/>
                  </a:lnTo>
                  <a:lnTo>
                    <a:pt x="618740" y="7620"/>
                  </a:lnTo>
                  <a:lnTo>
                    <a:pt x="616740" y="7620"/>
                  </a:lnTo>
                  <a:lnTo>
                    <a:pt x="613997" y="6350"/>
                  </a:lnTo>
                  <a:close/>
                </a:path>
                <a:path w="772159" h="763270">
                  <a:moveTo>
                    <a:pt x="608468" y="5080"/>
                  </a:moveTo>
                  <a:lnTo>
                    <a:pt x="481707" y="5080"/>
                  </a:lnTo>
                  <a:lnTo>
                    <a:pt x="471477" y="6350"/>
                  </a:lnTo>
                  <a:lnTo>
                    <a:pt x="611253" y="6350"/>
                  </a:lnTo>
                  <a:lnTo>
                    <a:pt x="608468" y="5080"/>
                  </a:lnTo>
                  <a:close/>
                </a:path>
                <a:path w="772159" h="763270">
                  <a:moveTo>
                    <a:pt x="591023" y="2540"/>
                  </a:moveTo>
                  <a:lnTo>
                    <a:pt x="500419" y="2540"/>
                  </a:lnTo>
                  <a:lnTo>
                    <a:pt x="496482" y="3810"/>
                  </a:lnTo>
                  <a:lnTo>
                    <a:pt x="487843" y="3810"/>
                  </a:lnTo>
                  <a:lnTo>
                    <a:pt x="486409" y="5080"/>
                  </a:lnTo>
                  <a:lnTo>
                    <a:pt x="605714" y="5080"/>
                  </a:lnTo>
                  <a:lnTo>
                    <a:pt x="599903" y="3810"/>
                  </a:lnTo>
                  <a:lnTo>
                    <a:pt x="591023" y="2540"/>
                  </a:lnTo>
                  <a:close/>
                </a:path>
                <a:path w="772159" h="763270">
                  <a:moveTo>
                    <a:pt x="579725" y="1270"/>
                  </a:moveTo>
                  <a:lnTo>
                    <a:pt x="517413" y="1270"/>
                  </a:lnTo>
                  <a:lnTo>
                    <a:pt x="510608" y="2540"/>
                  </a:lnTo>
                  <a:lnTo>
                    <a:pt x="583620" y="2540"/>
                  </a:lnTo>
                  <a:lnTo>
                    <a:pt x="579725" y="1270"/>
                  </a:lnTo>
                  <a:close/>
                </a:path>
                <a:path w="772159" h="763270">
                  <a:moveTo>
                    <a:pt x="559736" y="0"/>
                  </a:moveTo>
                  <a:lnTo>
                    <a:pt x="537957" y="0"/>
                  </a:lnTo>
                  <a:lnTo>
                    <a:pt x="530910" y="1270"/>
                  </a:lnTo>
                  <a:lnTo>
                    <a:pt x="563516" y="1270"/>
                  </a:lnTo>
                  <a:lnTo>
                    <a:pt x="559736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FF55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52727" y="2106167"/>
            <a:ext cx="1229360" cy="24212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FFC805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Overview</a:t>
            </a:r>
            <a:endParaRPr sz="1800">
              <a:latin typeface="Arial"/>
              <a:cs typeface="Arial"/>
            </a:endParaRPr>
          </a:p>
          <a:p>
            <a:pPr marL="12700" marR="194310">
              <a:lnSpc>
                <a:spcPct val="100800"/>
              </a:lnSpc>
              <a:spcBef>
                <a:spcPts val="1450"/>
              </a:spcBef>
            </a:pPr>
            <a:r>
              <a:rPr dirty="0" sz="1800" spc="80">
                <a:solidFill>
                  <a:srgbClr val="FFC805"/>
                </a:solidFill>
                <a:latin typeface="Arial"/>
                <a:cs typeface="Arial"/>
              </a:rPr>
              <a:t>Brand  </a:t>
            </a:r>
            <a:r>
              <a:rPr dirty="0" sz="1800" spc="50">
                <a:solidFill>
                  <a:srgbClr val="FFC805"/>
                </a:solidFill>
                <a:latin typeface="Arial"/>
                <a:cs typeface="Arial"/>
              </a:rPr>
              <a:t>Eleme</a:t>
            </a:r>
            <a:r>
              <a:rPr dirty="0" sz="1800" spc="40">
                <a:solidFill>
                  <a:srgbClr val="FFC805"/>
                </a:solidFill>
                <a:latin typeface="Arial"/>
                <a:cs typeface="Arial"/>
              </a:rPr>
              <a:t>n</a:t>
            </a:r>
            <a:r>
              <a:rPr dirty="0" sz="1800" spc="85">
                <a:solidFill>
                  <a:srgbClr val="FFC805"/>
                </a:solidFill>
                <a:latin typeface="Arial"/>
                <a:cs typeface="Arial"/>
              </a:rPr>
              <a:t>ts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800" spc="50">
                <a:solidFill>
                  <a:srgbClr val="FFC805"/>
                </a:solidFill>
                <a:latin typeface="Arial"/>
                <a:cs typeface="Arial"/>
              </a:rPr>
              <a:t>Examples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25" b="1">
                <a:solidFill>
                  <a:srgbClr val="FFC805"/>
                </a:solidFill>
                <a:latin typeface="Arial"/>
                <a:cs typeface="Arial"/>
              </a:rPr>
              <a:t>Guidelines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97893" y="681759"/>
            <a:ext cx="1832610" cy="2533015"/>
            <a:chOff x="397893" y="681759"/>
            <a:chExt cx="1832610" cy="2533015"/>
          </a:xfrm>
        </p:grpSpPr>
        <p:sp>
          <p:nvSpPr>
            <p:cNvPr id="39" name="object 39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97893" y="315173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8933738" y="622683"/>
            <a:ext cx="61404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40" b="1">
                <a:solidFill>
                  <a:srgbClr val="054B32"/>
                </a:solidFill>
                <a:latin typeface="Arial"/>
                <a:cs typeface="Arial"/>
              </a:rPr>
              <a:t>10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1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10227" y="1557816"/>
            <a:ext cx="7099260" cy="5551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14356" y="7294029"/>
            <a:ext cx="6125384" cy="344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10227" y="7294029"/>
            <a:ext cx="5214500" cy="3449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13336" y="5170272"/>
            <a:ext cx="3918655" cy="55728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305921" y="1557805"/>
            <a:ext cx="4233829" cy="5551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35503" y="1937218"/>
            <a:ext cx="4596498" cy="30696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FF55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52727" y="2106167"/>
            <a:ext cx="1462405" cy="28822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FFC805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Overview</a:t>
            </a:r>
            <a:endParaRPr sz="1800">
              <a:latin typeface="Arial"/>
              <a:cs typeface="Arial"/>
            </a:endParaRPr>
          </a:p>
          <a:p>
            <a:pPr marL="12700" marR="426720">
              <a:lnSpc>
                <a:spcPct val="100800"/>
              </a:lnSpc>
              <a:spcBef>
                <a:spcPts val="1450"/>
              </a:spcBef>
            </a:pPr>
            <a:r>
              <a:rPr dirty="0" sz="1800" spc="80">
                <a:solidFill>
                  <a:srgbClr val="FFC805"/>
                </a:solidFill>
                <a:latin typeface="Arial"/>
                <a:cs typeface="Arial"/>
              </a:rPr>
              <a:t>Brand  </a:t>
            </a:r>
            <a:r>
              <a:rPr dirty="0" sz="1800" spc="50">
                <a:solidFill>
                  <a:srgbClr val="FFC805"/>
                </a:solidFill>
                <a:latin typeface="Arial"/>
                <a:cs typeface="Arial"/>
              </a:rPr>
              <a:t>Eleme</a:t>
            </a:r>
            <a:r>
              <a:rPr dirty="0" sz="1800" spc="40">
                <a:solidFill>
                  <a:srgbClr val="FFC805"/>
                </a:solidFill>
                <a:latin typeface="Arial"/>
                <a:cs typeface="Arial"/>
              </a:rPr>
              <a:t>n</a:t>
            </a:r>
            <a:r>
              <a:rPr dirty="0" sz="1800" spc="85">
                <a:solidFill>
                  <a:srgbClr val="FFC805"/>
                </a:solidFill>
                <a:latin typeface="Arial"/>
                <a:cs typeface="Arial"/>
              </a:rPr>
              <a:t>ts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50">
                <a:solidFill>
                  <a:srgbClr val="FFC805"/>
                </a:solidFill>
                <a:latin typeface="Arial"/>
                <a:cs typeface="Arial"/>
              </a:rPr>
              <a:t>Examples  </a:t>
            </a:r>
            <a:r>
              <a:rPr dirty="0" sz="1800" spc="25" b="1">
                <a:solidFill>
                  <a:srgbClr val="FFC805"/>
                </a:solidFill>
                <a:latin typeface="Arial"/>
                <a:cs typeface="Arial"/>
              </a:rPr>
              <a:t>Guidelines  </a:t>
            </a:r>
            <a:r>
              <a:rPr dirty="0" sz="1800" spc="5" b="1">
                <a:solidFill>
                  <a:srgbClr val="FFC805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FFC805"/>
                </a:solidFill>
                <a:latin typeface="Arial"/>
                <a:cs typeface="Arial"/>
              </a:rPr>
              <a:t>c</a:t>
            </a:r>
            <a:r>
              <a:rPr dirty="0" sz="1800" spc="80" b="1">
                <a:solidFill>
                  <a:srgbClr val="FFC805"/>
                </a:solidFill>
                <a:latin typeface="Arial"/>
                <a:cs typeface="Arial"/>
              </a:rPr>
              <a:t>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7893" y="681759"/>
            <a:ext cx="1832610" cy="3276600"/>
            <a:chOff x="397893" y="681759"/>
            <a:chExt cx="1832610" cy="3276600"/>
          </a:xfrm>
        </p:grpSpPr>
        <p:sp>
          <p:nvSpPr>
            <p:cNvPr id="11" name="object 11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7893" y="389516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8982742" y="622683"/>
            <a:ext cx="56515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35" b="1">
                <a:solidFill>
                  <a:srgbClr val="054B32"/>
                </a:solidFill>
                <a:latin typeface="Arial"/>
                <a:cs typeface="Arial"/>
              </a:rPr>
              <a:t>11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5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64296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dirty="0" spc="95">
                <a:solidFill>
                  <a:srgbClr val="054A33"/>
                </a:solidFill>
              </a:rPr>
              <a:t>Guidelines</a:t>
            </a: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dirty="0" sz="3350" spc="220" b="0">
                <a:solidFill>
                  <a:srgbClr val="054A33"/>
                </a:solidFill>
                <a:latin typeface="Arial"/>
                <a:cs typeface="Arial"/>
              </a:rPr>
              <a:t>Chapter</a:t>
            </a:r>
            <a:r>
              <a:rPr dirty="0" sz="3350" spc="-180" b="0">
                <a:solidFill>
                  <a:srgbClr val="054A33"/>
                </a:solidFill>
                <a:latin typeface="Arial"/>
                <a:cs typeface="Arial"/>
              </a:rPr>
              <a:t> </a:t>
            </a:r>
            <a:r>
              <a:rPr dirty="0" sz="3350" spc="-5" b="0">
                <a:solidFill>
                  <a:srgbClr val="054A33"/>
                </a:solidFill>
                <a:latin typeface="Arial"/>
                <a:cs typeface="Arial"/>
              </a:rPr>
              <a:t>03</a:t>
            </a:r>
            <a:endParaRPr sz="33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39326" y="3925021"/>
            <a:ext cx="1099185" cy="1099820"/>
          </a:xfrm>
          <a:custGeom>
            <a:avLst/>
            <a:gdLst/>
            <a:ahLst/>
            <a:cxnLst/>
            <a:rect l="l" t="t" r="r" b="b"/>
            <a:pathLst>
              <a:path w="1099184" h="1099820">
                <a:moveTo>
                  <a:pt x="527435" y="1098550"/>
                </a:moveTo>
                <a:lnTo>
                  <a:pt x="452024" y="1098550"/>
                </a:lnTo>
                <a:lnTo>
                  <a:pt x="459835" y="1099820"/>
                </a:lnTo>
                <a:lnTo>
                  <a:pt x="523299" y="1099820"/>
                </a:lnTo>
                <a:lnTo>
                  <a:pt x="527435" y="1098550"/>
                </a:lnTo>
                <a:close/>
              </a:path>
              <a:path w="1099184" h="1099820">
                <a:moveTo>
                  <a:pt x="542796" y="1097280"/>
                </a:moveTo>
                <a:lnTo>
                  <a:pt x="440348" y="1097280"/>
                </a:lnTo>
                <a:lnTo>
                  <a:pt x="448223" y="1098550"/>
                </a:lnTo>
                <a:lnTo>
                  <a:pt x="538544" y="1098550"/>
                </a:lnTo>
                <a:lnTo>
                  <a:pt x="542796" y="1097280"/>
                </a:lnTo>
                <a:close/>
              </a:path>
              <a:path w="1099184" h="1099820">
                <a:moveTo>
                  <a:pt x="554806" y="1096010"/>
                </a:moveTo>
                <a:lnTo>
                  <a:pt x="428443" y="1096010"/>
                </a:lnTo>
                <a:lnTo>
                  <a:pt x="436265" y="1097280"/>
                </a:lnTo>
                <a:lnTo>
                  <a:pt x="547047" y="1097280"/>
                </a:lnTo>
                <a:lnTo>
                  <a:pt x="554806" y="1096010"/>
                </a:lnTo>
                <a:close/>
              </a:path>
              <a:path w="1099184" h="1099820">
                <a:moveTo>
                  <a:pt x="578554" y="1092200"/>
                </a:moveTo>
                <a:lnTo>
                  <a:pt x="404873" y="1092200"/>
                </a:lnTo>
                <a:lnTo>
                  <a:pt x="408329" y="1093470"/>
                </a:lnTo>
                <a:lnTo>
                  <a:pt x="412580" y="1094740"/>
                </a:lnTo>
                <a:lnTo>
                  <a:pt x="416831" y="1094740"/>
                </a:lnTo>
                <a:lnTo>
                  <a:pt x="421134" y="1096010"/>
                </a:lnTo>
                <a:lnTo>
                  <a:pt x="558439" y="1096010"/>
                </a:lnTo>
                <a:lnTo>
                  <a:pt x="566428" y="1094740"/>
                </a:lnTo>
                <a:lnTo>
                  <a:pt x="570784" y="1093470"/>
                </a:lnTo>
                <a:lnTo>
                  <a:pt x="575151" y="1093470"/>
                </a:lnTo>
                <a:lnTo>
                  <a:pt x="578554" y="1092200"/>
                </a:lnTo>
                <a:close/>
              </a:path>
              <a:path w="1099184" h="1099820">
                <a:moveTo>
                  <a:pt x="602071" y="1087120"/>
                </a:moveTo>
                <a:lnTo>
                  <a:pt x="378068" y="1087120"/>
                </a:lnTo>
                <a:lnTo>
                  <a:pt x="381356" y="1088390"/>
                </a:lnTo>
                <a:lnTo>
                  <a:pt x="389062" y="1089660"/>
                </a:lnTo>
                <a:lnTo>
                  <a:pt x="397910" y="1092200"/>
                </a:lnTo>
                <a:lnTo>
                  <a:pt x="581946" y="1092200"/>
                </a:lnTo>
                <a:lnTo>
                  <a:pt x="585297" y="1090930"/>
                </a:lnTo>
                <a:lnTo>
                  <a:pt x="589831" y="1090930"/>
                </a:lnTo>
                <a:lnTo>
                  <a:pt x="598899" y="1088390"/>
                </a:lnTo>
                <a:lnTo>
                  <a:pt x="602071" y="1087120"/>
                </a:lnTo>
                <a:close/>
              </a:path>
              <a:path w="1099184" h="1099820">
                <a:moveTo>
                  <a:pt x="622301" y="1082040"/>
                </a:moveTo>
                <a:lnTo>
                  <a:pt x="358131" y="1082040"/>
                </a:lnTo>
                <a:lnTo>
                  <a:pt x="365722" y="1084580"/>
                </a:lnTo>
                <a:lnTo>
                  <a:pt x="374843" y="1087120"/>
                </a:lnTo>
                <a:lnTo>
                  <a:pt x="605244" y="1087120"/>
                </a:lnTo>
                <a:lnTo>
                  <a:pt x="613055" y="1084580"/>
                </a:lnTo>
                <a:lnTo>
                  <a:pt x="622301" y="1082040"/>
                </a:lnTo>
                <a:close/>
              </a:path>
              <a:path w="1099184" h="1099820">
                <a:moveTo>
                  <a:pt x="862210" y="6350"/>
                </a:moveTo>
                <a:lnTo>
                  <a:pt x="685702" y="6350"/>
                </a:lnTo>
                <a:lnTo>
                  <a:pt x="671137" y="8890"/>
                </a:lnTo>
                <a:lnTo>
                  <a:pt x="670069" y="8890"/>
                </a:lnTo>
                <a:lnTo>
                  <a:pt x="663148" y="10160"/>
                </a:lnTo>
                <a:lnTo>
                  <a:pt x="651483" y="12700"/>
                </a:lnTo>
                <a:lnTo>
                  <a:pt x="647400" y="12700"/>
                </a:lnTo>
                <a:lnTo>
                  <a:pt x="637139" y="15240"/>
                </a:lnTo>
                <a:lnTo>
                  <a:pt x="626847" y="16510"/>
                </a:lnTo>
                <a:lnTo>
                  <a:pt x="616532" y="19050"/>
                </a:lnTo>
                <a:lnTo>
                  <a:pt x="604961" y="21590"/>
                </a:lnTo>
                <a:lnTo>
                  <a:pt x="603652" y="22860"/>
                </a:lnTo>
                <a:lnTo>
                  <a:pt x="602406" y="22860"/>
                </a:lnTo>
                <a:lnTo>
                  <a:pt x="589883" y="25400"/>
                </a:lnTo>
                <a:lnTo>
                  <a:pt x="582920" y="27940"/>
                </a:lnTo>
                <a:lnTo>
                  <a:pt x="574585" y="29210"/>
                </a:lnTo>
                <a:lnTo>
                  <a:pt x="560470" y="34290"/>
                </a:lnTo>
                <a:lnTo>
                  <a:pt x="558261" y="34290"/>
                </a:lnTo>
                <a:lnTo>
                  <a:pt x="551979" y="36830"/>
                </a:lnTo>
                <a:lnTo>
                  <a:pt x="545738" y="38100"/>
                </a:lnTo>
                <a:lnTo>
                  <a:pt x="537183" y="40640"/>
                </a:lnTo>
                <a:lnTo>
                  <a:pt x="536052" y="40640"/>
                </a:lnTo>
                <a:lnTo>
                  <a:pt x="515272" y="48260"/>
                </a:lnTo>
                <a:lnTo>
                  <a:pt x="504914" y="50800"/>
                </a:lnTo>
                <a:lnTo>
                  <a:pt x="493446" y="55880"/>
                </a:lnTo>
                <a:lnTo>
                  <a:pt x="492305" y="55880"/>
                </a:lnTo>
                <a:lnTo>
                  <a:pt x="484829" y="58420"/>
                </a:lnTo>
                <a:lnTo>
                  <a:pt x="472190" y="63500"/>
                </a:lnTo>
                <a:lnTo>
                  <a:pt x="470662" y="63500"/>
                </a:lnTo>
                <a:lnTo>
                  <a:pt x="463688" y="66040"/>
                </a:lnTo>
                <a:lnTo>
                  <a:pt x="456725" y="69850"/>
                </a:lnTo>
                <a:lnTo>
                  <a:pt x="448505" y="72390"/>
                </a:lnTo>
                <a:lnTo>
                  <a:pt x="447825" y="72390"/>
                </a:lnTo>
                <a:lnTo>
                  <a:pt x="429584" y="80010"/>
                </a:lnTo>
                <a:lnTo>
                  <a:pt x="428443" y="81280"/>
                </a:lnTo>
                <a:lnTo>
                  <a:pt x="426234" y="81280"/>
                </a:lnTo>
                <a:lnTo>
                  <a:pt x="416282" y="86360"/>
                </a:lnTo>
                <a:lnTo>
                  <a:pt x="406391" y="90170"/>
                </a:lnTo>
                <a:lnTo>
                  <a:pt x="386800" y="100330"/>
                </a:lnTo>
                <a:lnTo>
                  <a:pt x="384476" y="100330"/>
                </a:lnTo>
                <a:lnTo>
                  <a:pt x="377502" y="104140"/>
                </a:lnTo>
                <a:lnTo>
                  <a:pt x="371722" y="106680"/>
                </a:lnTo>
                <a:lnTo>
                  <a:pt x="365377" y="110490"/>
                </a:lnTo>
                <a:lnTo>
                  <a:pt x="363963" y="110490"/>
                </a:lnTo>
                <a:lnTo>
                  <a:pt x="351210" y="116840"/>
                </a:lnTo>
                <a:lnTo>
                  <a:pt x="344927" y="120650"/>
                </a:lnTo>
                <a:lnTo>
                  <a:pt x="342488" y="121920"/>
                </a:lnTo>
                <a:lnTo>
                  <a:pt x="331724" y="128270"/>
                </a:lnTo>
                <a:lnTo>
                  <a:pt x="326394" y="130810"/>
                </a:lnTo>
                <a:lnTo>
                  <a:pt x="325200" y="130810"/>
                </a:lnTo>
                <a:lnTo>
                  <a:pt x="323954" y="132080"/>
                </a:lnTo>
                <a:lnTo>
                  <a:pt x="322771" y="132080"/>
                </a:lnTo>
                <a:lnTo>
                  <a:pt x="313770" y="137160"/>
                </a:lnTo>
                <a:lnTo>
                  <a:pt x="296110" y="147320"/>
                </a:lnTo>
                <a:lnTo>
                  <a:pt x="286165" y="153670"/>
                </a:lnTo>
                <a:lnTo>
                  <a:pt x="284919" y="154940"/>
                </a:lnTo>
                <a:lnTo>
                  <a:pt x="283673" y="154940"/>
                </a:lnTo>
                <a:lnTo>
                  <a:pt x="278793" y="158750"/>
                </a:lnTo>
                <a:lnTo>
                  <a:pt x="267464" y="165100"/>
                </a:lnTo>
                <a:lnTo>
                  <a:pt x="266553" y="166370"/>
                </a:lnTo>
                <a:lnTo>
                  <a:pt x="261056" y="170180"/>
                </a:lnTo>
                <a:lnTo>
                  <a:pt x="255621" y="172720"/>
                </a:lnTo>
                <a:lnTo>
                  <a:pt x="250239" y="176530"/>
                </a:lnTo>
                <a:lnTo>
                  <a:pt x="249276" y="177800"/>
                </a:lnTo>
                <a:lnTo>
                  <a:pt x="248312" y="177800"/>
                </a:lnTo>
                <a:lnTo>
                  <a:pt x="247349" y="179070"/>
                </a:lnTo>
                <a:lnTo>
                  <a:pt x="242930" y="181610"/>
                </a:lnTo>
                <a:lnTo>
                  <a:pt x="231706" y="189230"/>
                </a:lnTo>
                <a:lnTo>
                  <a:pt x="222884" y="195580"/>
                </a:lnTo>
                <a:lnTo>
                  <a:pt x="215452" y="201930"/>
                </a:lnTo>
                <a:lnTo>
                  <a:pt x="208158" y="207010"/>
                </a:lnTo>
                <a:lnTo>
                  <a:pt x="200995" y="212090"/>
                </a:lnTo>
                <a:lnTo>
                  <a:pt x="197256" y="215900"/>
                </a:lnTo>
                <a:lnTo>
                  <a:pt x="189780" y="220980"/>
                </a:lnTo>
                <a:lnTo>
                  <a:pt x="160881" y="246380"/>
                </a:lnTo>
                <a:lnTo>
                  <a:pt x="156577" y="250190"/>
                </a:lnTo>
                <a:lnTo>
                  <a:pt x="155436" y="251460"/>
                </a:lnTo>
                <a:lnTo>
                  <a:pt x="146483" y="260350"/>
                </a:lnTo>
                <a:lnTo>
                  <a:pt x="142745" y="262890"/>
                </a:lnTo>
                <a:lnTo>
                  <a:pt x="133924" y="273050"/>
                </a:lnTo>
                <a:lnTo>
                  <a:pt x="125391" y="281940"/>
                </a:lnTo>
                <a:lnTo>
                  <a:pt x="117134" y="290830"/>
                </a:lnTo>
                <a:lnTo>
                  <a:pt x="109144" y="300990"/>
                </a:lnTo>
                <a:lnTo>
                  <a:pt x="101461" y="311150"/>
                </a:lnTo>
                <a:lnTo>
                  <a:pt x="94057" y="320040"/>
                </a:lnTo>
                <a:lnTo>
                  <a:pt x="86929" y="330200"/>
                </a:lnTo>
                <a:lnTo>
                  <a:pt x="80077" y="340360"/>
                </a:lnTo>
                <a:lnTo>
                  <a:pt x="76506" y="346710"/>
                </a:lnTo>
                <a:lnTo>
                  <a:pt x="73051" y="351790"/>
                </a:lnTo>
                <a:lnTo>
                  <a:pt x="51743" y="389890"/>
                </a:lnTo>
                <a:lnTo>
                  <a:pt x="48224" y="397510"/>
                </a:lnTo>
                <a:lnTo>
                  <a:pt x="44832" y="403860"/>
                </a:lnTo>
                <a:lnTo>
                  <a:pt x="39954" y="415290"/>
                </a:lnTo>
                <a:lnTo>
                  <a:pt x="35360" y="426720"/>
                </a:lnTo>
                <a:lnTo>
                  <a:pt x="31054" y="436880"/>
                </a:lnTo>
                <a:lnTo>
                  <a:pt x="16583" y="482600"/>
                </a:lnTo>
                <a:lnTo>
                  <a:pt x="6606" y="528320"/>
                </a:lnTo>
                <a:lnTo>
                  <a:pt x="741" y="581660"/>
                </a:lnTo>
                <a:lnTo>
                  <a:pt x="0" y="617220"/>
                </a:lnTo>
                <a:lnTo>
                  <a:pt x="571" y="635000"/>
                </a:lnTo>
                <a:lnTo>
                  <a:pt x="5220" y="681990"/>
                </a:lnTo>
                <a:lnTo>
                  <a:pt x="12644" y="720090"/>
                </a:lnTo>
                <a:lnTo>
                  <a:pt x="13157" y="722630"/>
                </a:lnTo>
                <a:lnTo>
                  <a:pt x="24102" y="762000"/>
                </a:lnTo>
                <a:lnTo>
                  <a:pt x="56731" y="839470"/>
                </a:lnTo>
                <a:lnTo>
                  <a:pt x="81562" y="881380"/>
                </a:lnTo>
                <a:lnTo>
                  <a:pt x="110875" y="920750"/>
                </a:lnTo>
                <a:lnTo>
                  <a:pt x="144672" y="957580"/>
                </a:lnTo>
                <a:lnTo>
                  <a:pt x="156797" y="969010"/>
                </a:lnTo>
                <a:lnTo>
                  <a:pt x="164734" y="976630"/>
                </a:lnTo>
                <a:lnTo>
                  <a:pt x="166493" y="977900"/>
                </a:lnTo>
                <a:lnTo>
                  <a:pt x="168189" y="979170"/>
                </a:lnTo>
                <a:lnTo>
                  <a:pt x="177309" y="986790"/>
                </a:lnTo>
                <a:lnTo>
                  <a:pt x="182011" y="990600"/>
                </a:lnTo>
                <a:lnTo>
                  <a:pt x="183937" y="993140"/>
                </a:lnTo>
                <a:lnTo>
                  <a:pt x="185979" y="994410"/>
                </a:lnTo>
                <a:lnTo>
                  <a:pt x="187969" y="995680"/>
                </a:lnTo>
                <a:lnTo>
                  <a:pt x="196974" y="1003300"/>
                </a:lnTo>
                <a:lnTo>
                  <a:pt x="201560" y="1005840"/>
                </a:lnTo>
                <a:lnTo>
                  <a:pt x="203654" y="1008380"/>
                </a:lnTo>
                <a:lnTo>
                  <a:pt x="205811" y="1009650"/>
                </a:lnTo>
                <a:lnTo>
                  <a:pt x="212502" y="1013460"/>
                </a:lnTo>
                <a:lnTo>
                  <a:pt x="217088" y="1017270"/>
                </a:lnTo>
                <a:lnTo>
                  <a:pt x="221737" y="1019810"/>
                </a:lnTo>
                <a:lnTo>
                  <a:pt x="228030" y="1023620"/>
                </a:lnTo>
                <a:lnTo>
                  <a:pt x="237548" y="1029970"/>
                </a:lnTo>
                <a:lnTo>
                  <a:pt x="244627" y="1035050"/>
                </a:lnTo>
                <a:lnTo>
                  <a:pt x="246836" y="1035050"/>
                </a:lnTo>
                <a:lnTo>
                  <a:pt x="253862" y="1040130"/>
                </a:lnTo>
                <a:lnTo>
                  <a:pt x="263558" y="1045210"/>
                </a:lnTo>
                <a:lnTo>
                  <a:pt x="265883" y="1046480"/>
                </a:lnTo>
                <a:lnTo>
                  <a:pt x="268312" y="1047750"/>
                </a:lnTo>
                <a:lnTo>
                  <a:pt x="270636" y="1047750"/>
                </a:lnTo>
                <a:lnTo>
                  <a:pt x="285139" y="1055370"/>
                </a:lnTo>
                <a:lnTo>
                  <a:pt x="292678" y="1059180"/>
                </a:lnTo>
                <a:lnTo>
                  <a:pt x="297494" y="1060450"/>
                </a:lnTo>
                <a:lnTo>
                  <a:pt x="302258" y="1062990"/>
                </a:lnTo>
                <a:lnTo>
                  <a:pt x="309787" y="1065530"/>
                </a:lnTo>
                <a:lnTo>
                  <a:pt x="312572" y="1066800"/>
                </a:lnTo>
                <a:lnTo>
                  <a:pt x="315232" y="1068070"/>
                </a:lnTo>
                <a:lnTo>
                  <a:pt x="316708" y="1068070"/>
                </a:lnTo>
                <a:lnTo>
                  <a:pt x="325148" y="1071880"/>
                </a:lnTo>
                <a:lnTo>
                  <a:pt x="332237" y="1074420"/>
                </a:lnTo>
                <a:lnTo>
                  <a:pt x="335179" y="1075690"/>
                </a:lnTo>
                <a:lnTo>
                  <a:pt x="338006" y="1075690"/>
                </a:lnTo>
                <a:lnTo>
                  <a:pt x="342655" y="1076960"/>
                </a:lnTo>
                <a:lnTo>
                  <a:pt x="347304" y="1079500"/>
                </a:lnTo>
                <a:lnTo>
                  <a:pt x="352006" y="1080770"/>
                </a:lnTo>
                <a:lnTo>
                  <a:pt x="355063" y="1082040"/>
                </a:lnTo>
                <a:lnTo>
                  <a:pt x="625296" y="1082040"/>
                </a:lnTo>
                <a:lnTo>
                  <a:pt x="628364" y="1080770"/>
                </a:lnTo>
                <a:lnTo>
                  <a:pt x="636070" y="1078230"/>
                </a:lnTo>
                <a:lnTo>
                  <a:pt x="640709" y="1076960"/>
                </a:lnTo>
                <a:lnTo>
                  <a:pt x="648248" y="1074420"/>
                </a:lnTo>
                <a:lnTo>
                  <a:pt x="651138" y="1073150"/>
                </a:lnTo>
                <a:lnTo>
                  <a:pt x="658792" y="1070610"/>
                </a:lnTo>
                <a:lnTo>
                  <a:pt x="668195" y="1066800"/>
                </a:lnTo>
                <a:lnTo>
                  <a:pt x="670917" y="1066800"/>
                </a:lnTo>
                <a:lnTo>
                  <a:pt x="676352" y="1064260"/>
                </a:lnTo>
                <a:lnTo>
                  <a:pt x="681168" y="1061720"/>
                </a:lnTo>
                <a:lnTo>
                  <a:pt x="685933" y="1060450"/>
                </a:lnTo>
                <a:lnTo>
                  <a:pt x="690749" y="1057910"/>
                </a:lnTo>
                <a:lnTo>
                  <a:pt x="693241" y="1056640"/>
                </a:lnTo>
                <a:lnTo>
                  <a:pt x="695849" y="1055370"/>
                </a:lnTo>
                <a:lnTo>
                  <a:pt x="703210" y="1052830"/>
                </a:lnTo>
                <a:lnTo>
                  <a:pt x="738852" y="1033780"/>
                </a:lnTo>
                <a:lnTo>
                  <a:pt x="745878" y="1028700"/>
                </a:lnTo>
                <a:lnTo>
                  <a:pt x="750528" y="1026160"/>
                </a:lnTo>
                <a:lnTo>
                  <a:pt x="757438" y="1021080"/>
                </a:lnTo>
                <a:lnTo>
                  <a:pt x="759648" y="1019810"/>
                </a:lnTo>
                <a:lnTo>
                  <a:pt x="761805" y="1018540"/>
                </a:lnTo>
                <a:lnTo>
                  <a:pt x="766454" y="1016000"/>
                </a:lnTo>
                <a:lnTo>
                  <a:pt x="775626" y="1009650"/>
                </a:lnTo>
                <a:lnTo>
                  <a:pt x="777731" y="1008380"/>
                </a:lnTo>
                <a:lnTo>
                  <a:pt x="779877" y="1005840"/>
                </a:lnTo>
                <a:lnTo>
                  <a:pt x="781982" y="1004570"/>
                </a:lnTo>
                <a:lnTo>
                  <a:pt x="786453" y="1002030"/>
                </a:lnTo>
                <a:lnTo>
                  <a:pt x="790872" y="998220"/>
                </a:lnTo>
                <a:lnTo>
                  <a:pt x="795238" y="994410"/>
                </a:lnTo>
                <a:lnTo>
                  <a:pt x="797332" y="993140"/>
                </a:lnTo>
                <a:lnTo>
                  <a:pt x="799489" y="991870"/>
                </a:lnTo>
                <a:lnTo>
                  <a:pt x="801584" y="989330"/>
                </a:lnTo>
                <a:lnTo>
                  <a:pt x="806233" y="985520"/>
                </a:lnTo>
                <a:lnTo>
                  <a:pt x="815405" y="977900"/>
                </a:lnTo>
                <a:lnTo>
                  <a:pt x="818861" y="975360"/>
                </a:lnTo>
                <a:lnTo>
                  <a:pt x="820504" y="972820"/>
                </a:lnTo>
                <a:lnTo>
                  <a:pt x="826745" y="967740"/>
                </a:lnTo>
                <a:lnTo>
                  <a:pt x="832860" y="961390"/>
                </a:lnTo>
                <a:lnTo>
                  <a:pt x="838808" y="956310"/>
                </a:lnTo>
                <a:lnTo>
                  <a:pt x="845520" y="948690"/>
                </a:lnTo>
                <a:lnTo>
                  <a:pt x="852223" y="942340"/>
                </a:lnTo>
                <a:lnTo>
                  <a:pt x="874441" y="916940"/>
                </a:lnTo>
                <a:lnTo>
                  <a:pt x="878850" y="910590"/>
                </a:lnTo>
                <a:lnTo>
                  <a:pt x="883236" y="905510"/>
                </a:lnTo>
                <a:lnTo>
                  <a:pt x="909240" y="871220"/>
                </a:lnTo>
                <a:lnTo>
                  <a:pt x="912606" y="866140"/>
                </a:lnTo>
                <a:lnTo>
                  <a:pt x="491488" y="866140"/>
                </a:lnTo>
                <a:lnTo>
                  <a:pt x="455510" y="863600"/>
                </a:lnTo>
                <a:lnTo>
                  <a:pt x="417595" y="859790"/>
                </a:lnTo>
                <a:lnTo>
                  <a:pt x="407656" y="855980"/>
                </a:lnTo>
                <a:lnTo>
                  <a:pt x="395926" y="852170"/>
                </a:lnTo>
                <a:lnTo>
                  <a:pt x="337061" y="814070"/>
                </a:lnTo>
                <a:lnTo>
                  <a:pt x="318562" y="775970"/>
                </a:lnTo>
                <a:lnTo>
                  <a:pt x="316366" y="734060"/>
                </a:lnTo>
                <a:lnTo>
                  <a:pt x="331975" y="693420"/>
                </a:lnTo>
                <a:lnTo>
                  <a:pt x="353207" y="665480"/>
                </a:lnTo>
                <a:lnTo>
                  <a:pt x="361687" y="656590"/>
                </a:lnTo>
                <a:lnTo>
                  <a:pt x="304525" y="656590"/>
                </a:lnTo>
                <a:lnTo>
                  <a:pt x="266176" y="643890"/>
                </a:lnTo>
                <a:lnTo>
                  <a:pt x="242326" y="612140"/>
                </a:lnTo>
                <a:lnTo>
                  <a:pt x="233140" y="580390"/>
                </a:lnTo>
                <a:lnTo>
                  <a:pt x="233245" y="562610"/>
                </a:lnTo>
                <a:lnTo>
                  <a:pt x="250643" y="524510"/>
                </a:lnTo>
                <a:lnTo>
                  <a:pt x="269745" y="515620"/>
                </a:lnTo>
                <a:lnTo>
                  <a:pt x="350261" y="515620"/>
                </a:lnTo>
                <a:lnTo>
                  <a:pt x="345766" y="502920"/>
                </a:lnTo>
                <a:lnTo>
                  <a:pt x="342588" y="474980"/>
                </a:lnTo>
                <a:lnTo>
                  <a:pt x="344980" y="443230"/>
                </a:lnTo>
                <a:lnTo>
                  <a:pt x="347378" y="436880"/>
                </a:lnTo>
                <a:lnTo>
                  <a:pt x="350177" y="429260"/>
                </a:lnTo>
                <a:lnTo>
                  <a:pt x="353572" y="421640"/>
                </a:lnTo>
                <a:lnTo>
                  <a:pt x="357754" y="414020"/>
                </a:lnTo>
                <a:lnTo>
                  <a:pt x="376707" y="393700"/>
                </a:lnTo>
                <a:lnTo>
                  <a:pt x="399669" y="384810"/>
                </a:lnTo>
                <a:lnTo>
                  <a:pt x="1095755" y="384810"/>
                </a:lnTo>
                <a:lnTo>
                  <a:pt x="1096674" y="375920"/>
                </a:lnTo>
                <a:lnTo>
                  <a:pt x="1098251" y="353060"/>
                </a:lnTo>
                <a:lnTo>
                  <a:pt x="1099009" y="330200"/>
                </a:lnTo>
                <a:lnTo>
                  <a:pt x="1098957" y="309880"/>
                </a:lnTo>
                <a:lnTo>
                  <a:pt x="1096013" y="264160"/>
                </a:lnTo>
                <a:lnTo>
                  <a:pt x="1095174" y="257810"/>
                </a:lnTo>
                <a:lnTo>
                  <a:pt x="1094229" y="250190"/>
                </a:lnTo>
                <a:lnTo>
                  <a:pt x="1084622" y="203200"/>
                </a:lnTo>
                <a:lnTo>
                  <a:pt x="1071960" y="165100"/>
                </a:lnTo>
                <a:lnTo>
                  <a:pt x="1069429" y="160020"/>
                </a:lnTo>
                <a:lnTo>
                  <a:pt x="1066769" y="153670"/>
                </a:lnTo>
                <a:lnTo>
                  <a:pt x="1064020" y="148590"/>
                </a:lnTo>
                <a:lnTo>
                  <a:pt x="1061135" y="142240"/>
                </a:lnTo>
                <a:lnTo>
                  <a:pt x="1058121" y="137160"/>
                </a:lnTo>
                <a:lnTo>
                  <a:pt x="1054989" y="130810"/>
                </a:lnTo>
                <a:lnTo>
                  <a:pt x="1052832" y="127000"/>
                </a:lnTo>
                <a:lnTo>
                  <a:pt x="1050623" y="124460"/>
                </a:lnTo>
                <a:lnTo>
                  <a:pt x="1048361" y="120650"/>
                </a:lnTo>
                <a:lnTo>
                  <a:pt x="1043712" y="113030"/>
                </a:lnTo>
                <a:lnTo>
                  <a:pt x="1038781" y="106680"/>
                </a:lnTo>
                <a:lnTo>
                  <a:pt x="1028184" y="92710"/>
                </a:lnTo>
                <a:lnTo>
                  <a:pt x="1022572" y="87630"/>
                </a:lnTo>
                <a:lnTo>
                  <a:pt x="1016572" y="81280"/>
                </a:lnTo>
                <a:lnTo>
                  <a:pt x="1013221" y="77470"/>
                </a:lnTo>
                <a:lnTo>
                  <a:pt x="1009766" y="74930"/>
                </a:lnTo>
                <a:lnTo>
                  <a:pt x="1005117" y="69850"/>
                </a:lnTo>
                <a:lnTo>
                  <a:pt x="1002740" y="68580"/>
                </a:lnTo>
                <a:lnTo>
                  <a:pt x="1000363" y="66040"/>
                </a:lnTo>
                <a:lnTo>
                  <a:pt x="997871" y="64770"/>
                </a:lnTo>
                <a:lnTo>
                  <a:pt x="995379" y="62230"/>
                </a:lnTo>
                <a:lnTo>
                  <a:pt x="993955" y="60960"/>
                </a:lnTo>
                <a:lnTo>
                  <a:pt x="992541" y="60960"/>
                </a:lnTo>
                <a:lnTo>
                  <a:pt x="991128" y="59690"/>
                </a:lnTo>
                <a:lnTo>
                  <a:pt x="986363" y="55880"/>
                </a:lnTo>
                <a:lnTo>
                  <a:pt x="982395" y="53340"/>
                </a:lnTo>
                <a:lnTo>
                  <a:pt x="980929" y="52070"/>
                </a:lnTo>
                <a:lnTo>
                  <a:pt x="968804" y="44450"/>
                </a:lnTo>
                <a:lnTo>
                  <a:pt x="967380" y="43180"/>
                </a:lnTo>
                <a:lnTo>
                  <a:pt x="963589" y="41910"/>
                </a:lnTo>
                <a:lnTo>
                  <a:pt x="959736" y="39370"/>
                </a:lnTo>
                <a:lnTo>
                  <a:pt x="955767" y="36830"/>
                </a:lnTo>
                <a:lnTo>
                  <a:pt x="954291" y="36830"/>
                </a:lnTo>
                <a:lnTo>
                  <a:pt x="949820" y="34290"/>
                </a:lnTo>
                <a:lnTo>
                  <a:pt x="946134" y="33020"/>
                </a:lnTo>
                <a:lnTo>
                  <a:pt x="940689" y="30480"/>
                </a:lnTo>
                <a:lnTo>
                  <a:pt x="937412" y="29210"/>
                </a:lnTo>
                <a:lnTo>
                  <a:pt x="929025" y="25400"/>
                </a:lnTo>
                <a:lnTo>
                  <a:pt x="927150" y="24130"/>
                </a:lnTo>
                <a:lnTo>
                  <a:pt x="925276" y="24130"/>
                </a:lnTo>
                <a:lnTo>
                  <a:pt x="923349" y="22860"/>
                </a:lnTo>
                <a:lnTo>
                  <a:pt x="920690" y="21590"/>
                </a:lnTo>
                <a:lnTo>
                  <a:pt x="917915" y="21590"/>
                </a:lnTo>
                <a:lnTo>
                  <a:pt x="915193" y="20320"/>
                </a:lnTo>
                <a:lnTo>
                  <a:pt x="913266" y="19050"/>
                </a:lnTo>
                <a:lnTo>
                  <a:pt x="906470" y="17780"/>
                </a:lnTo>
                <a:lnTo>
                  <a:pt x="903518" y="16510"/>
                </a:lnTo>
                <a:lnTo>
                  <a:pt x="898764" y="15240"/>
                </a:lnTo>
                <a:lnTo>
                  <a:pt x="896952" y="13970"/>
                </a:lnTo>
                <a:lnTo>
                  <a:pt x="895141" y="13970"/>
                </a:lnTo>
                <a:lnTo>
                  <a:pt x="882157" y="10160"/>
                </a:lnTo>
                <a:lnTo>
                  <a:pt x="877906" y="10160"/>
                </a:lnTo>
                <a:lnTo>
                  <a:pt x="870095" y="7620"/>
                </a:lnTo>
                <a:lnTo>
                  <a:pt x="864199" y="7620"/>
                </a:lnTo>
                <a:lnTo>
                  <a:pt x="862210" y="6350"/>
                </a:lnTo>
                <a:close/>
              </a:path>
              <a:path w="1099184" h="1099820">
                <a:moveTo>
                  <a:pt x="643597" y="586740"/>
                </a:moveTo>
                <a:lnTo>
                  <a:pt x="493378" y="586740"/>
                </a:lnTo>
                <a:lnTo>
                  <a:pt x="521896" y="591820"/>
                </a:lnTo>
                <a:lnTo>
                  <a:pt x="549790" y="605790"/>
                </a:lnTo>
                <a:lnTo>
                  <a:pt x="605165" y="650240"/>
                </a:lnTo>
                <a:lnTo>
                  <a:pt x="646091" y="709930"/>
                </a:lnTo>
                <a:lnTo>
                  <a:pt x="656694" y="760730"/>
                </a:lnTo>
                <a:lnTo>
                  <a:pt x="650919" y="786130"/>
                </a:lnTo>
                <a:lnTo>
                  <a:pt x="622890" y="830580"/>
                </a:lnTo>
                <a:lnTo>
                  <a:pt x="583699" y="854710"/>
                </a:lnTo>
                <a:lnTo>
                  <a:pt x="526210" y="866140"/>
                </a:lnTo>
                <a:lnTo>
                  <a:pt x="912606" y="866140"/>
                </a:lnTo>
                <a:lnTo>
                  <a:pt x="934488" y="833120"/>
                </a:lnTo>
                <a:lnTo>
                  <a:pt x="958758" y="792480"/>
                </a:lnTo>
                <a:lnTo>
                  <a:pt x="981829" y="750570"/>
                </a:lnTo>
                <a:lnTo>
                  <a:pt x="989179" y="735330"/>
                </a:lnTo>
                <a:lnTo>
                  <a:pt x="992807" y="728980"/>
                </a:lnTo>
                <a:lnTo>
                  <a:pt x="996394" y="721360"/>
                </a:lnTo>
                <a:lnTo>
                  <a:pt x="1012000" y="687070"/>
                </a:lnTo>
                <a:lnTo>
                  <a:pt x="1023918" y="659130"/>
                </a:lnTo>
                <a:lnTo>
                  <a:pt x="687003" y="659130"/>
                </a:lnTo>
                <a:lnTo>
                  <a:pt x="669632" y="656590"/>
                </a:lnTo>
                <a:lnTo>
                  <a:pt x="655234" y="646430"/>
                </a:lnTo>
                <a:lnTo>
                  <a:pt x="644531" y="628650"/>
                </a:lnTo>
                <a:lnTo>
                  <a:pt x="640554" y="600710"/>
                </a:lnTo>
                <a:lnTo>
                  <a:pt x="643597" y="586740"/>
                </a:lnTo>
                <a:close/>
              </a:path>
              <a:path w="1099184" h="1099820">
                <a:moveTo>
                  <a:pt x="1071437" y="518160"/>
                </a:moveTo>
                <a:lnTo>
                  <a:pt x="705969" y="518160"/>
                </a:lnTo>
                <a:lnTo>
                  <a:pt x="724960" y="521970"/>
                </a:lnTo>
                <a:lnTo>
                  <a:pt x="739448" y="535940"/>
                </a:lnTo>
                <a:lnTo>
                  <a:pt x="747952" y="557530"/>
                </a:lnTo>
                <a:lnTo>
                  <a:pt x="749076" y="565150"/>
                </a:lnTo>
                <a:lnTo>
                  <a:pt x="749444" y="572770"/>
                </a:lnTo>
                <a:lnTo>
                  <a:pt x="749491" y="585470"/>
                </a:lnTo>
                <a:lnTo>
                  <a:pt x="743014" y="607060"/>
                </a:lnTo>
                <a:lnTo>
                  <a:pt x="734206" y="624840"/>
                </a:lnTo>
                <a:lnTo>
                  <a:pt x="722324" y="640080"/>
                </a:lnTo>
                <a:lnTo>
                  <a:pt x="706623" y="651510"/>
                </a:lnTo>
                <a:lnTo>
                  <a:pt x="687003" y="659130"/>
                </a:lnTo>
                <a:lnTo>
                  <a:pt x="1023918" y="659130"/>
                </a:lnTo>
                <a:lnTo>
                  <a:pt x="1040189" y="617220"/>
                </a:lnTo>
                <a:lnTo>
                  <a:pt x="1056448" y="570230"/>
                </a:lnTo>
                <a:lnTo>
                  <a:pt x="1060157" y="557530"/>
                </a:lnTo>
                <a:lnTo>
                  <a:pt x="1063716" y="546100"/>
                </a:lnTo>
                <a:lnTo>
                  <a:pt x="1067115" y="533400"/>
                </a:lnTo>
                <a:lnTo>
                  <a:pt x="1071437" y="518160"/>
                </a:lnTo>
                <a:close/>
              </a:path>
              <a:path w="1099184" h="1099820">
                <a:moveTo>
                  <a:pt x="350261" y="515620"/>
                </a:moveTo>
                <a:lnTo>
                  <a:pt x="269745" y="515620"/>
                </a:lnTo>
                <a:lnTo>
                  <a:pt x="290400" y="518160"/>
                </a:lnTo>
                <a:lnTo>
                  <a:pt x="309452" y="530860"/>
                </a:lnTo>
                <a:lnTo>
                  <a:pt x="325327" y="548640"/>
                </a:lnTo>
                <a:lnTo>
                  <a:pt x="335685" y="568960"/>
                </a:lnTo>
                <a:lnTo>
                  <a:pt x="340702" y="590550"/>
                </a:lnTo>
                <a:lnTo>
                  <a:pt x="340550" y="614680"/>
                </a:lnTo>
                <a:lnTo>
                  <a:pt x="333949" y="635000"/>
                </a:lnTo>
                <a:lnTo>
                  <a:pt x="321279" y="648970"/>
                </a:lnTo>
                <a:lnTo>
                  <a:pt x="304525" y="656590"/>
                </a:lnTo>
                <a:lnTo>
                  <a:pt x="361687" y="656590"/>
                </a:lnTo>
                <a:lnTo>
                  <a:pt x="404747" y="617220"/>
                </a:lnTo>
                <a:lnTo>
                  <a:pt x="464428" y="589280"/>
                </a:lnTo>
                <a:lnTo>
                  <a:pt x="493378" y="586740"/>
                </a:lnTo>
                <a:lnTo>
                  <a:pt x="643597" y="586740"/>
                </a:lnTo>
                <a:lnTo>
                  <a:pt x="645810" y="576580"/>
                </a:lnTo>
                <a:lnTo>
                  <a:pt x="564713" y="576580"/>
                </a:lnTo>
                <a:lnTo>
                  <a:pt x="561351" y="575310"/>
                </a:lnTo>
                <a:lnTo>
                  <a:pt x="418280" y="575310"/>
                </a:lnTo>
                <a:lnTo>
                  <a:pt x="393811" y="570230"/>
                </a:lnTo>
                <a:lnTo>
                  <a:pt x="371597" y="553720"/>
                </a:lnTo>
                <a:lnTo>
                  <a:pt x="355206" y="529590"/>
                </a:lnTo>
                <a:lnTo>
                  <a:pt x="350261" y="515620"/>
                </a:lnTo>
                <a:close/>
              </a:path>
              <a:path w="1099184" h="1099820">
                <a:moveTo>
                  <a:pt x="1095493" y="387350"/>
                </a:moveTo>
                <a:lnTo>
                  <a:pt x="589785" y="387350"/>
                </a:lnTo>
                <a:lnTo>
                  <a:pt x="610729" y="394970"/>
                </a:lnTo>
                <a:lnTo>
                  <a:pt x="628280" y="411480"/>
                </a:lnTo>
                <a:lnTo>
                  <a:pt x="639307" y="433070"/>
                </a:lnTo>
                <a:lnTo>
                  <a:pt x="645057" y="453390"/>
                </a:lnTo>
                <a:lnTo>
                  <a:pt x="646350" y="476250"/>
                </a:lnTo>
                <a:lnTo>
                  <a:pt x="644007" y="497840"/>
                </a:lnTo>
                <a:lnTo>
                  <a:pt x="631133" y="534670"/>
                </a:lnTo>
                <a:lnTo>
                  <a:pt x="586250" y="575310"/>
                </a:lnTo>
                <a:lnTo>
                  <a:pt x="564713" y="576580"/>
                </a:lnTo>
                <a:lnTo>
                  <a:pt x="645810" y="576580"/>
                </a:lnTo>
                <a:lnTo>
                  <a:pt x="647193" y="570230"/>
                </a:lnTo>
                <a:lnTo>
                  <a:pt x="662356" y="543560"/>
                </a:lnTo>
                <a:lnTo>
                  <a:pt x="683954" y="524510"/>
                </a:lnTo>
                <a:lnTo>
                  <a:pt x="705969" y="518160"/>
                </a:lnTo>
                <a:lnTo>
                  <a:pt x="1071437" y="518160"/>
                </a:lnTo>
                <a:lnTo>
                  <a:pt x="1079233" y="486410"/>
                </a:lnTo>
                <a:lnTo>
                  <a:pt x="1084309" y="462280"/>
                </a:lnTo>
                <a:lnTo>
                  <a:pt x="1085838" y="454660"/>
                </a:lnTo>
                <a:lnTo>
                  <a:pt x="1087282" y="445770"/>
                </a:lnTo>
                <a:lnTo>
                  <a:pt x="1089554" y="433070"/>
                </a:lnTo>
                <a:lnTo>
                  <a:pt x="1090402" y="427990"/>
                </a:lnTo>
                <a:lnTo>
                  <a:pt x="1091198" y="422910"/>
                </a:lnTo>
                <a:lnTo>
                  <a:pt x="1094312" y="398780"/>
                </a:lnTo>
                <a:lnTo>
                  <a:pt x="1095493" y="387350"/>
                </a:lnTo>
                <a:close/>
              </a:path>
              <a:path w="1099184" h="1099820">
                <a:moveTo>
                  <a:pt x="1095755" y="384810"/>
                </a:moveTo>
                <a:lnTo>
                  <a:pt x="399669" y="384810"/>
                </a:lnTo>
                <a:lnTo>
                  <a:pt x="423998" y="388620"/>
                </a:lnTo>
                <a:lnTo>
                  <a:pt x="447050" y="403860"/>
                </a:lnTo>
                <a:lnTo>
                  <a:pt x="461663" y="422910"/>
                </a:lnTo>
                <a:lnTo>
                  <a:pt x="471539" y="443230"/>
                </a:lnTo>
                <a:lnTo>
                  <a:pt x="477138" y="464820"/>
                </a:lnTo>
                <a:lnTo>
                  <a:pt x="478923" y="488950"/>
                </a:lnTo>
                <a:lnTo>
                  <a:pt x="478020" y="504190"/>
                </a:lnTo>
                <a:lnTo>
                  <a:pt x="462097" y="548640"/>
                </a:lnTo>
                <a:lnTo>
                  <a:pt x="418280" y="575310"/>
                </a:lnTo>
                <a:lnTo>
                  <a:pt x="561351" y="575310"/>
                </a:lnTo>
                <a:lnTo>
                  <a:pt x="544543" y="568960"/>
                </a:lnTo>
                <a:lnTo>
                  <a:pt x="527665" y="552450"/>
                </a:lnTo>
                <a:lnTo>
                  <a:pt x="515194" y="528320"/>
                </a:lnTo>
                <a:lnTo>
                  <a:pt x="509522" y="502920"/>
                </a:lnTo>
                <a:lnTo>
                  <a:pt x="509775" y="477520"/>
                </a:lnTo>
                <a:lnTo>
                  <a:pt x="520049" y="436880"/>
                </a:lnTo>
                <a:lnTo>
                  <a:pt x="546083" y="401320"/>
                </a:lnTo>
                <a:lnTo>
                  <a:pt x="589785" y="387350"/>
                </a:lnTo>
                <a:lnTo>
                  <a:pt x="1095493" y="387350"/>
                </a:lnTo>
                <a:lnTo>
                  <a:pt x="1095755" y="384810"/>
                </a:lnTo>
                <a:close/>
              </a:path>
              <a:path w="1099184" h="1099820">
                <a:moveTo>
                  <a:pt x="835017" y="2540"/>
                </a:moveTo>
                <a:lnTo>
                  <a:pt x="717094" y="2540"/>
                </a:lnTo>
                <a:lnTo>
                  <a:pt x="706728" y="3810"/>
                </a:lnTo>
                <a:lnTo>
                  <a:pt x="695398" y="5080"/>
                </a:lnTo>
                <a:lnTo>
                  <a:pt x="694435" y="5080"/>
                </a:lnTo>
                <a:lnTo>
                  <a:pt x="692393" y="6350"/>
                </a:lnTo>
                <a:lnTo>
                  <a:pt x="857111" y="6350"/>
                </a:lnTo>
                <a:lnTo>
                  <a:pt x="853938" y="5080"/>
                </a:lnTo>
                <a:lnTo>
                  <a:pt x="844420" y="3810"/>
                </a:lnTo>
                <a:lnTo>
                  <a:pt x="841300" y="3810"/>
                </a:lnTo>
                <a:lnTo>
                  <a:pt x="835017" y="2540"/>
                </a:lnTo>
                <a:close/>
              </a:path>
              <a:path w="1099184" h="1099820">
                <a:moveTo>
                  <a:pt x="825216" y="1270"/>
                </a:moveTo>
                <a:lnTo>
                  <a:pt x="736524" y="1270"/>
                </a:lnTo>
                <a:lnTo>
                  <a:pt x="726839" y="2540"/>
                </a:lnTo>
                <a:lnTo>
                  <a:pt x="828672" y="2540"/>
                </a:lnTo>
                <a:lnTo>
                  <a:pt x="825216" y="1270"/>
                </a:lnTo>
                <a:close/>
              </a:path>
              <a:path w="1099184" h="1099820">
                <a:moveTo>
                  <a:pt x="807479" y="0"/>
                </a:moveTo>
                <a:lnTo>
                  <a:pt x="755742" y="0"/>
                </a:lnTo>
                <a:lnTo>
                  <a:pt x="746156" y="1270"/>
                </a:lnTo>
                <a:lnTo>
                  <a:pt x="814620" y="1270"/>
                </a:lnTo>
                <a:lnTo>
                  <a:pt x="807479" y="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3868" y="3104617"/>
            <a:ext cx="4932045" cy="2436495"/>
          </a:xfrm>
          <a:custGeom>
            <a:avLst/>
            <a:gdLst/>
            <a:ahLst/>
            <a:cxnLst/>
            <a:rect l="l" t="t" r="r" b="b"/>
            <a:pathLst>
              <a:path w="4932045" h="2436495">
                <a:moveTo>
                  <a:pt x="4931787" y="0"/>
                </a:moveTo>
                <a:lnTo>
                  <a:pt x="0" y="0"/>
                </a:lnTo>
                <a:lnTo>
                  <a:pt x="0" y="2436093"/>
                </a:lnTo>
                <a:lnTo>
                  <a:pt x="4931787" y="2436093"/>
                </a:lnTo>
                <a:lnTo>
                  <a:pt x="4931787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015432" y="3129642"/>
            <a:ext cx="4932045" cy="4847590"/>
            <a:chOff x="9015432" y="3129642"/>
            <a:chExt cx="4932045" cy="4847590"/>
          </a:xfrm>
        </p:grpSpPr>
        <p:sp>
          <p:nvSpPr>
            <p:cNvPr id="4" name="object 4"/>
            <p:cNvSpPr/>
            <p:nvPr/>
          </p:nvSpPr>
          <p:spPr>
            <a:xfrm>
              <a:off x="9015432" y="3129642"/>
              <a:ext cx="2466340" cy="1616075"/>
            </a:xfrm>
            <a:custGeom>
              <a:avLst/>
              <a:gdLst/>
              <a:ahLst/>
              <a:cxnLst/>
              <a:rect l="l" t="t" r="r" b="b"/>
              <a:pathLst>
                <a:path w="2466340" h="1616075">
                  <a:moveTo>
                    <a:pt x="2465893" y="0"/>
                  </a:moveTo>
                  <a:lnTo>
                    <a:pt x="0" y="0"/>
                  </a:lnTo>
                  <a:lnTo>
                    <a:pt x="0" y="1615720"/>
                  </a:lnTo>
                  <a:lnTo>
                    <a:pt x="2465893" y="1615720"/>
                  </a:lnTo>
                  <a:lnTo>
                    <a:pt x="2465893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15432" y="4745363"/>
              <a:ext cx="2466340" cy="1616075"/>
            </a:xfrm>
            <a:custGeom>
              <a:avLst/>
              <a:gdLst/>
              <a:ahLst/>
              <a:cxnLst/>
              <a:rect l="l" t="t" r="r" b="b"/>
              <a:pathLst>
                <a:path w="2466340" h="1616075">
                  <a:moveTo>
                    <a:pt x="2465893" y="0"/>
                  </a:moveTo>
                  <a:lnTo>
                    <a:pt x="0" y="0"/>
                  </a:lnTo>
                  <a:lnTo>
                    <a:pt x="0" y="1615720"/>
                  </a:lnTo>
                  <a:lnTo>
                    <a:pt x="2465893" y="1615720"/>
                  </a:lnTo>
                  <a:lnTo>
                    <a:pt x="2465893" y="0"/>
                  </a:lnTo>
                  <a:close/>
                </a:path>
              </a:pathLst>
            </a:custGeom>
            <a:solidFill>
              <a:srgbClr val="BE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15432" y="6361083"/>
              <a:ext cx="2466340" cy="1616075"/>
            </a:xfrm>
            <a:custGeom>
              <a:avLst/>
              <a:gdLst/>
              <a:ahLst/>
              <a:cxnLst/>
              <a:rect l="l" t="t" r="r" b="b"/>
              <a:pathLst>
                <a:path w="2466340" h="1616075">
                  <a:moveTo>
                    <a:pt x="2465893" y="0"/>
                  </a:moveTo>
                  <a:lnTo>
                    <a:pt x="0" y="0"/>
                  </a:lnTo>
                  <a:lnTo>
                    <a:pt x="0" y="1615720"/>
                  </a:lnTo>
                  <a:lnTo>
                    <a:pt x="2465893" y="1615720"/>
                  </a:lnTo>
                  <a:lnTo>
                    <a:pt x="2465893" y="0"/>
                  </a:lnTo>
                  <a:close/>
                </a:path>
              </a:pathLst>
            </a:custGeom>
            <a:solidFill>
              <a:srgbClr val="8CC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481326" y="3129642"/>
              <a:ext cx="2466340" cy="1616075"/>
            </a:xfrm>
            <a:custGeom>
              <a:avLst/>
              <a:gdLst/>
              <a:ahLst/>
              <a:cxnLst/>
              <a:rect l="l" t="t" r="r" b="b"/>
              <a:pathLst>
                <a:path w="2466340" h="1616075">
                  <a:moveTo>
                    <a:pt x="2465893" y="0"/>
                  </a:moveTo>
                  <a:lnTo>
                    <a:pt x="0" y="0"/>
                  </a:lnTo>
                  <a:lnTo>
                    <a:pt x="0" y="1615720"/>
                  </a:lnTo>
                  <a:lnTo>
                    <a:pt x="2465893" y="1615720"/>
                  </a:lnTo>
                  <a:lnTo>
                    <a:pt x="2465893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481326" y="4745363"/>
              <a:ext cx="2466340" cy="1616075"/>
            </a:xfrm>
            <a:custGeom>
              <a:avLst/>
              <a:gdLst/>
              <a:ahLst/>
              <a:cxnLst/>
              <a:rect l="l" t="t" r="r" b="b"/>
              <a:pathLst>
                <a:path w="2466340" h="1616075">
                  <a:moveTo>
                    <a:pt x="2465893" y="0"/>
                  </a:moveTo>
                  <a:lnTo>
                    <a:pt x="0" y="0"/>
                  </a:lnTo>
                  <a:lnTo>
                    <a:pt x="0" y="1615720"/>
                  </a:lnTo>
                  <a:lnTo>
                    <a:pt x="2465893" y="1615720"/>
                  </a:lnTo>
                  <a:lnTo>
                    <a:pt x="2465893" y="0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81326" y="6361083"/>
              <a:ext cx="2466340" cy="1616075"/>
            </a:xfrm>
            <a:custGeom>
              <a:avLst/>
              <a:gdLst/>
              <a:ahLst/>
              <a:cxnLst/>
              <a:rect l="l" t="t" r="r" b="b"/>
              <a:pathLst>
                <a:path w="2466340" h="1616075">
                  <a:moveTo>
                    <a:pt x="2465893" y="0"/>
                  </a:moveTo>
                  <a:lnTo>
                    <a:pt x="0" y="0"/>
                  </a:lnTo>
                  <a:lnTo>
                    <a:pt x="0" y="1615720"/>
                  </a:lnTo>
                  <a:lnTo>
                    <a:pt x="2465893" y="1615720"/>
                  </a:lnTo>
                  <a:lnTo>
                    <a:pt x="2465893" y="0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3643868" y="5540711"/>
            <a:ext cx="4932045" cy="2436495"/>
          </a:xfrm>
          <a:custGeom>
            <a:avLst/>
            <a:gdLst/>
            <a:ahLst/>
            <a:cxnLst/>
            <a:rect l="l" t="t" r="r" b="b"/>
            <a:pathLst>
              <a:path w="4932045" h="2436495">
                <a:moveTo>
                  <a:pt x="4931787" y="0"/>
                </a:moveTo>
                <a:lnTo>
                  <a:pt x="0" y="0"/>
                </a:lnTo>
                <a:lnTo>
                  <a:pt x="0" y="2436093"/>
                </a:lnTo>
                <a:lnTo>
                  <a:pt x="4931787" y="2436093"/>
                </a:lnTo>
                <a:lnTo>
                  <a:pt x="4931787" y="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4386996" y="3129642"/>
            <a:ext cx="4932045" cy="4847590"/>
            <a:chOff x="14386996" y="3129642"/>
            <a:chExt cx="4932045" cy="4847590"/>
          </a:xfrm>
        </p:grpSpPr>
        <p:sp>
          <p:nvSpPr>
            <p:cNvPr id="12" name="object 12"/>
            <p:cNvSpPr/>
            <p:nvPr/>
          </p:nvSpPr>
          <p:spPr>
            <a:xfrm>
              <a:off x="14386996" y="3129642"/>
              <a:ext cx="4931787" cy="48471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873862" y="6092809"/>
              <a:ext cx="979169" cy="943610"/>
            </a:xfrm>
            <a:custGeom>
              <a:avLst/>
              <a:gdLst/>
              <a:ahLst/>
              <a:cxnLst/>
              <a:rect l="l" t="t" r="r" b="b"/>
              <a:pathLst>
                <a:path w="979169" h="943609">
                  <a:moveTo>
                    <a:pt x="765421" y="0"/>
                  </a:moveTo>
                  <a:lnTo>
                    <a:pt x="213606" y="0"/>
                  </a:lnTo>
                  <a:lnTo>
                    <a:pt x="164626" y="5641"/>
                  </a:lnTo>
                  <a:lnTo>
                    <a:pt x="119665" y="21710"/>
                  </a:lnTo>
                  <a:lnTo>
                    <a:pt x="80004" y="46925"/>
                  </a:lnTo>
                  <a:lnTo>
                    <a:pt x="46925" y="80004"/>
                  </a:lnTo>
                  <a:lnTo>
                    <a:pt x="21710" y="119665"/>
                  </a:lnTo>
                  <a:lnTo>
                    <a:pt x="5641" y="164626"/>
                  </a:lnTo>
                  <a:lnTo>
                    <a:pt x="0" y="213606"/>
                  </a:lnTo>
                  <a:lnTo>
                    <a:pt x="0" y="729810"/>
                  </a:lnTo>
                  <a:lnTo>
                    <a:pt x="5641" y="778793"/>
                  </a:lnTo>
                  <a:lnTo>
                    <a:pt x="21710" y="823757"/>
                  </a:lnTo>
                  <a:lnTo>
                    <a:pt x="46925" y="863420"/>
                  </a:lnTo>
                  <a:lnTo>
                    <a:pt x="80004" y="896500"/>
                  </a:lnTo>
                  <a:lnTo>
                    <a:pt x="119665" y="921716"/>
                  </a:lnTo>
                  <a:lnTo>
                    <a:pt x="164626" y="937785"/>
                  </a:lnTo>
                  <a:lnTo>
                    <a:pt x="213606" y="943426"/>
                  </a:lnTo>
                  <a:lnTo>
                    <a:pt x="765421" y="943426"/>
                  </a:lnTo>
                  <a:lnTo>
                    <a:pt x="814400" y="937785"/>
                  </a:lnTo>
                  <a:lnTo>
                    <a:pt x="859362" y="921716"/>
                  </a:lnTo>
                  <a:lnTo>
                    <a:pt x="899023" y="896500"/>
                  </a:lnTo>
                  <a:lnTo>
                    <a:pt x="932102" y="863420"/>
                  </a:lnTo>
                  <a:lnTo>
                    <a:pt x="957317" y="823757"/>
                  </a:lnTo>
                  <a:lnTo>
                    <a:pt x="973386" y="778793"/>
                  </a:lnTo>
                  <a:lnTo>
                    <a:pt x="979027" y="729810"/>
                  </a:lnTo>
                  <a:lnTo>
                    <a:pt x="979027" y="213606"/>
                  </a:lnTo>
                  <a:lnTo>
                    <a:pt x="973386" y="164626"/>
                  </a:lnTo>
                  <a:lnTo>
                    <a:pt x="957317" y="119665"/>
                  </a:lnTo>
                  <a:lnTo>
                    <a:pt x="932102" y="80004"/>
                  </a:lnTo>
                  <a:lnTo>
                    <a:pt x="899023" y="46925"/>
                  </a:lnTo>
                  <a:lnTo>
                    <a:pt x="859362" y="21710"/>
                  </a:lnTo>
                  <a:lnTo>
                    <a:pt x="814400" y="5641"/>
                  </a:lnTo>
                  <a:lnTo>
                    <a:pt x="765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025649" y="6227092"/>
              <a:ext cx="675640" cy="675640"/>
            </a:xfrm>
            <a:custGeom>
              <a:avLst/>
              <a:gdLst/>
              <a:ahLst/>
              <a:cxnLst/>
              <a:rect l="l" t="t" r="r" b="b"/>
              <a:pathLst>
                <a:path w="675640" h="675640">
                  <a:moveTo>
                    <a:pt x="333580" y="674370"/>
                  </a:moveTo>
                  <a:lnTo>
                    <a:pt x="270618" y="674370"/>
                  </a:lnTo>
                  <a:lnTo>
                    <a:pt x="275466" y="675640"/>
                  </a:lnTo>
                  <a:lnTo>
                    <a:pt x="328700" y="675640"/>
                  </a:lnTo>
                  <a:lnTo>
                    <a:pt x="333580" y="674370"/>
                  </a:lnTo>
                  <a:close/>
                </a:path>
                <a:path w="675640" h="675640">
                  <a:moveTo>
                    <a:pt x="340972" y="673100"/>
                  </a:moveTo>
                  <a:lnTo>
                    <a:pt x="261048" y="673100"/>
                  </a:lnTo>
                  <a:lnTo>
                    <a:pt x="263310" y="674370"/>
                  </a:lnTo>
                  <a:lnTo>
                    <a:pt x="336166" y="674370"/>
                  </a:lnTo>
                  <a:lnTo>
                    <a:pt x="340972" y="673100"/>
                  </a:lnTo>
                  <a:close/>
                </a:path>
                <a:path w="675640" h="675640">
                  <a:moveTo>
                    <a:pt x="350773" y="671830"/>
                  </a:moveTo>
                  <a:lnTo>
                    <a:pt x="253551" y="671830"/>
                  </a:lnTo>
                  <a:lnTo>
                    <a:pt x="256168" y="673100"/>
                  </a:lnTo>
                  <a:lnTo>
                    <a:pt x="348082" y="673100"/>
                  </a:lnTo>
                  <a:lnTo>
                    <a:pt x="350773" y="671830"/>
                  </a:lnTo>
                  <a:close/>
                </a:path>
                <a:path w="675640" h="675640">
                  <a:moveTo>
                    <a:pt x="398384" y="660400"/>
                  </a:moveTo>
                  <a:lnTo>
                    <a:pt x="205950" y="660400"/>
                  </a:lnTo>
                  <a:lnTo>
                    <a:pt x="210578" y="661670"/>
                  </a:lnTo>
                  <a:lnTo>
                    <a:pt x="213426" y="662940"/>
                  </a:lnTo>
                  <a:lnTo>
                    <a:pt x="218180" y="664210"/>
                  </a:lnTo>
                  <a:lnTo>
                    <a:pt x="220065" y="665480"/>
                  </a:lnTo>
                  <a:lnTo>
                    <a:pt x="224745" y="666750"/>
                  </a:lnTo>
                  <a:lnTo>
                    <a:pt x="227531" y="666750"/>
                  </a:lnTo>
                  <a:lnTo>
                    <a:pt x="232347" y="668020"/>
                  </a:lnTo>
                  <a:lnTo>
                    <a:pt x="234358" y="669290"/>
                  </a:lnTo>
                  <a:lnTo>
                    <a:pt x="239090" y="669290"/>
                  </a:lnTo>
                  <a:lnTo>
                    <a:pt x="241792" y="670560"/>
                  </a:lnTo>
                  <a:lnTo>
                    <a:pt x="246650" y="671830"/>
                  </a:lnTo>
                  <a:lnTo>
                    <a:pt x="355537" y="671830"/>
                  </a:lnTo>
                  <a:lnTo>
                    <a:pt x="357621" y="670560"/>
                  </a:lnTo>
                  <a:lnTo>
                    <a:pt x="362490" y="670560"/>
                  </a:lnTo>
                  <a:lnTo>
                    <a:pt x="365265" y="669290"/>
                  </a:lnTo>
                  <a:lnTo>
                    <a:pt x="369997" y="668020"/>
                  </a:lnTo>
                  <a:lnTo>
                    <a:pt x="371966" y="668020"/>
                  </a:lnTo>
                  <a:lnTo>
                    <a:pt x="376772" y="666750"/>
                  </a:lnTo>
                  <a:lnTo>
                    <a:pt x="379599" y="665480"/>
                  </a:lnTo>
                  <a:lnTo>
                    <a:pt x="384290" y="664210"/>
                  </a:lnTo>
                  <a:lnTo>
                    <a:pt x="386154" y="664210"/>
                  </a:lnTo>
                  <a:lnTo>
                    <a:pt x="390887" y="662940"/>
                  </a:lnTo>
                  <a:lnTo>
                    <a:pt x="393745" y="661670"/>
                  </a:lnTo>
                  <a:lnTo>
                    <a:pt x="398384" y="660400"/>
                  </a:lnTo>
                  <a:close/>
                </a:path>
                <a:path w="675640" h="675640">
                  <a:moveTo>
                    <a:pt x="531092" y="3810"/>
                  </a:moveTo>
                  <a:lnTo>
                    <a:pt x="421389" y="3810"/>
                  </a:lnTo>
                  <a:lnTo>
                    <a:pt x="417253" y="5080"/>
                  </a:lnTo>
                  <a:lnTo>
                    <a:pt x="407556" y="6350"/>
                  </a:lnTo>
                  <a:lnTo>
                    <a:pt x="403965" y="6350"/>
                  </a:lnTo>
                  <a:lnTo>
                    <a:pt x="378904" y="11430"/>
                  </a:lnTo>
                  <a:lnTo>
                    <a:pt x="371777" y="13970"/>
                  </a:lnTo>
                  <a:lnTo>
                    <a:pt x="366354" y="15240"/>
                  </a:lnTo>
                  <a:lnTo>
                    <a:pt x="362500" y="15240"/>
                  </a:lnTo>
                  <a:lnTo>
                    <a:pt x="357453" y="16510"/>
                  </a:lnTo>
                  <a:lnTo>
                    <a:pt x="348773" y="19050"/>
                  </a:lnTo>
                  <a:lnTo>
                    <a:pt x="339223" y="21590"/>
                  </a:lnTo>
                  <a:lnTo>
                    <a:pt x="335370" y="22860"/>
                  </a:lnTo>
                  <a:lnTo>
                    <a:pt x="329444" y="25400"/>
                  </a:lnTo>
                  <a:lnTo>
                    <a:pt x="323042" y="26670"/>
                  </a:lnTo>
                  <a:lnTo>
                    <a:pt x="310285" y="31750"/>
                  </a:lnTo>
                  <a:lnTo>
                    <a:pt x="301832" y="34290"/>
                  </a:lnTo>
                  <a:lnTo>
                    <a:pt x="294052" y="36830"/>
                  </a:lnTo>
                  <a:lnTo>
                    <a:pt x="284942" y="40640"/>
                  </a:lnTo>
                  <a:lnTo>
                    <a:pt x="280681" y="41910"/>
                  </a:lnTo>
                  <a:lnTo>
                    <a:pt x="271445" y="45720"/>
                  </a:lnTo>
                  <a:lnTo>
                    <a:pt x="262618" y="49530"/>
                  </a:lnTo>
                  <a:lnTo>
                    <a:pt x="255815" y="53340"/>
                  </a:lnTo>
                  <a:lnTo>
                    <a:pt x="243687" y="58420"/>
                  </a:lnTo>
                  <a:lnTo>
                    <a:pt x="236965" y="60960"/>
                  </a:lnTo>
                  <a:lnTo>
                    <a:pt x="219730" y="69850"/>
                  </a:lnTo>
                  <a:lnTo>
                    <a:pt x="215824" y="72390"/>
                  </a:lnTo>
                  <a:lnTo>
                    <a:pt x="207144" y="76200"/>
                  </a:lnTo>
                  <a:lnTo>
                    <a:pt x="203845" y="78740"/>
                  </a:lnTo>
                  <a:lnTo>
                    <a:pt x="198327" y="81280"/>
                  </a:lnTo>
                  <a:lnTo>
                    <a:pt x="190935" y="85090"/>
                  </a:lnTo>
                  <a:lnTo>
                    <a:pt x="183699" y="90170"/>
                  </a:lnTo>
                  <a:lnTo>
                    <a:pt x="171333" y="97790"/>
                  </a:lnTo>
                  <a:lnTo>
                    <a:pt x="168380" y="99060"/>
                  </a:lnTo>
                  <a:lnTo>
                    <a:pt x="160402" y="104140"/>
                  </a:lnTo>
                  <a:lnTo>
                    <a:pt x="153166" y="109220"/>
                  </a:lnTo>
                  <a:lnTo>
                    <a:pt x="146612" y="113030"/>
                  </a:lnTo>
                  <a:lnTo>
                    <a:pt x="141606" y="116840"/>
                  </a:lnTo>
                  <a:lnTo>
                    <a:pt x="135355" y="121920"/>
                  </a:lnTo>
                  <a:lnTo>
                    <a:pt x="129314" y="125730"/>
                  </a:lnTo>
                  <a:lnTo>
                    <a:pt x="118885" y="134620"/>
                  </a:lnTo>
                  <a:lnTo>
                    <a:pt x="112602" y="139700"/>
                  </a:lnTo>
                  <a:lnTo>
                    <a:pt x="109890" y="140970"/>
                  </a:lnTo>
                  <a:lnTo>
                    <a:pt x="107241" y="143510"/>
                  </a:lnTo>
                  <a:lnTo>
                    <a:pt x="100864" y="149860"/>
                  </a:lnTo>
                  <a:lnTo>
                    <a:pt x="98854" y="151130"/>
                  </a:lnTo>
                  <a:lnTo>
                    <a:pt x="94812" y="154940"/>
                  </a:lnTo>
                  <a:lnTo>
                    <a:pt x="89985" y="160020"/>
                  </a:lnTo>
                  <a:lnTo>
                    <a:pt x="87692" y="161290"/>
                  </a:lnTo>
                  <a:lnTo>
                    <a:pt x="82273" y="167640"/>
                  </a:lnTo>
                  <a:lnTo>
                    <a:pt x="77027" y="172720"/>
                  </a:lnTo>
                  <a:lnTo>
                    <a:pt x="71954" y="179070"/>
                  </a:lnTo>
                  <a:lnTo>
                    <a:pt x="67054" y="185420"/>
                  </a:lnTo>
                  <a:lnTo>
                    <a:pt x="62320" y="190500"/>
                  </a:lnTo>
                  <a:lnTo>
                    <a:pt x="37578" y="228600"/>
                  </a:lnTo>
                  <a:lnTo>
                    <a:pt x="31767" y="240030"/>
                  </a:lnTo>
                  <a:lnTo>
                    <a:pt x="29599" y="243840"/>
                  </a:lnTo>
                  <a:lnTo>
                    <a:pt x="27537" y="248920"/>
                  </a:lnTo>
                  <a:lnTo>
                    <a:pt x="24532" y="255270"/>
                  </a:lnTo>
                  <a:lnTo>
                    <a:pt x="21704" y="261620"/>
                  </a:lnTo>
                  <a:lnTo>
                    <a:pt x="19049" y="269240"/>
                  </a:lnTo>
                  <a:lnTo>
                    <a:pt x="16563" y="275590"/>
                  </a:lnTo>
                  <a:lnTo>
                    <a:pt x="13162" y="285750"/>
                  </a:lnTo>
                  <a:lnTo>
                    <a:pt x="4018" y="325120"/>
                  </a:lnTo>
                  <a:lnTo>
                    <a:pt x="0" y="368300"/>
                  </a:lnTo>
                  <a:lnTo>
                    <a:pt x="2" y="379730"/>
                  </a:lnTo>
                  <a:lnTo>
                    <a:pt x="3150" y="419100"/>
                  </a:lnTo>
                  <a:lnTo>
                    <a:pt x="4295" y="425450"/>
                  </a:lnTo>
                  <a:lnTo>
                    <a:pt x="5611" y="433070"/>
                  </a:lnTo>
                  <a:lnTo>
                    <a:pt x="18357" y="478790"/>
                  </a:lnTo>
                  <a:lnTo>
                    <a:pt x="34833" y="515620"/>
                  </a:lnTo>
                  <a:lnTo>
                    <a:pt x="68110" y="565150"/>
                  </a:lnTo>
                  <a:lnTo>
                    <a:pt x="96330" y="595630"/>
                  </a:lnTo>
                  <a:lnTo>
                    <a:pt x="101199" y="600710"/>
                  </a:lnTo>
                  <a:lnTo>
                    <a:pt x="102288" y="600710"/>
                  </a:lnTo>
                  <a:lnTo>
                    <a:pt x="108948" y="607060"/>
                  </a:lnTo>
                  <a:lnTo>
                    <a:pt x="113021" y="609600"/>
                  </a:lnTo>
                  <a:lnTo>
                    <a:pt x="114277" y="610870"/>
                  </a:lnTo>
                  <a:lnTo>
                    <a:pt x="121031" y="615950"/>
                  </a:lnTo>
                  <a:lnTo>
                    <a:pt x="125136" y="619760"/>
                  </a:lnTo>
                  <a:lnTo>
                    <a:pt x="126466" y="619760"/>
                  </a:lnTo>
                  <a:lnTo>
                    <a:pt x="130581" y="623570"/>
                  </a:lnTo>
                  <a:lnTo>
                    <a:pt x="133387" y="624840"/>
                  </a:lnTo>
                  <a:lnTo>
                    <a:pt x="137523" y="627380"/>
                  </a:lnTo>
                  <a:lnTo>
                    <a:pt x="138832" y="628650"/>
                  </a:lnTo>
                  <a:lnTo>
                    <a:pt x="145973" y="633730"/>
                  </a:lnTo>
                  <a:lnTo>
                    <a:pt x="150308" y="636270"/>
                  </a:lnTo>
                  <a:lnTo>
                    <a:pt x="151679" y="636270"/>
                  </a:lnTo>
                  <a:lnTo>
                    <a:pt x="158946" y="640080"/>
                  </a:lnTo>
                  <a:lnTo>
                    <a:pt x="163396" y="642620"/>
                  </a:lnTo>
                  <a:lnTo>
                    <a:pt x="164862" y="643890"/>
                  </a:lnTo>
                  <a:lnTo>
                    <a:pt x="169271" y="645160"/>
                  </a:lnTo>
                  <a:lnTo>
                    <a:pt x="172213" y="647700"/>
                  </a:lnTo>
                  <a:lnTo>
                    <a:pt x="176747" y="648970"/>
                  </a:lnTo>
                  <a:lnTo>
                    <a:pt x="178317" y="650240"/>
                  </a:lnTo>
                  <a:lnTo>
                    <a:pt x="185731" y="652780"/>
                  </a:lnTo>
                  <a:lnTo>
                    <a:pt x="190369" y="655320"/>
                  </a:lnTo>
                  <a:lnTo>
                    <a:pt x="192055" y="655320"/>
                  </a:lnTo>
                  <a:lnTo>
                    <a:pt x="196620" y="657860"/>
                  </a:lnTo>
                  <a:lnTo>
                    <a:pt x="199500" y="659130"/>
                  </a:lnTo>
                  <a:lnTo>
                    <a:pt x="204170" y="660400"/>
                  </a:lnTo>
                  <a:lnTo>
                    <a:pt x="400164" y="660400"/>
                  </a:lnTo>
                  <a:lnTo>
                    <a:pt x="404845" y="657860"/>
                  </a:lnTo>
                  <a:lnTo>
                    <a:pt x="407745" y="656590"/>
                  </a:lnTo>
                  <a:lnTo>
                    <a:pt x="412310" y="655320"/>
                  </a:lnTo>
                  <a:lnTo>
                    <a:pt x="413996" y="654050"/>
                  </a:lnTo>
                  <a:lnTo>
                    <a:pt x="418624" y="652780"/>
                  </a:lnTo>
                  <a:lnTo>
                    <a:pt x="426048" y="648970"/>
                  </a:lnTo>
                  <a:lnTo>
                    <a:pt x="427629" y="648970"/>
                  </a:lnTo>
                  <a:lnTo>
                    <a:pt x="432184" y="646430"/>
                  </a:lnTo>
                  <a:lnTo>
                    <a:pt x="439545" y="642620"/>
                  </a:lnTo>
                  <a:lnTo>
                    <a:pt x="441011" y="642620"/>
                  </a:lnTo>
                  <a:lnTo>
                    <a:pt x="445398" y="640080"/>
                  </a:lnTo>
                  <a:lnTo>
                    <a:pt x="452623" y="636270"/>
                  </a:lnTo>
                  <a:lnTo>
                    <a:pt x="454068" y="635000"/>
                  </a:lnTo>
                  <a:lnTo>
                    <a:pt x="301602" y="635000"/>
                  </a:lnTo>
                  <a:lnTo>
                    <a:pt x="250657" y="629920"/>
                  </a:lnTo>
                  <a:lnTo>
                    <a:pt x="202361" y="614680"/>
                  </a:lnTo>
                  <a:lnTo>
                    <a:pt x="157839" y="591820"/>
                  </a:lnTo>
                  <a:lnTo>
                    <a:pt x="118214" y="558800"/>
                  </a:lnTo>
                  <a:lnTo>
                    <a:pt x="88069" y="523240"/>
                  </a:lnTo>
                  <a:lnTo>
                    <a:pt x="65425" y="483870"/>
                  </a:lnTo>
                  <a:lnTo>
                    <a:pt x="50283" y="440690"/>
                  </a:lnTo>
                  <a:lnTo>
                    <a:pt x="42649" y="397510"/>
                  </a:lnTo>
                  <a:lnTo>
                    <a:pt x="42524" y="353060"/>
                  </a:lnTo>
                  <a:lnTo>
                    <a:pt x="49913" y="309880"/>
                  </a:lnTo>
                  <a:lnTo>
                    <a:pt x="64817" y="266700"/>
                  </a:lnTo>
                  <a:lnTo>
                    <a:pt x="87241" y="227330"/>
                  </a:lnTo>
                  <a:lnTo>
                    <a:pt x="117188" y="191770"/>
                  </a:lnTo>
                  <a:lnTo>
                    <a:pt x="148885" y="163830"/>
                  </a:lnTo>
                  <a:lnTo>
                    <a:pt x="187397" y="135890"/>
                  </a:lnTo>
                  <a:lnTo>
                    <a:pt x="231306" y="110490"/>
                  </a:lnTo>
                  <a:lnTo>
                    <a:pt x="279194" y="87630"/>
                  </a:lnTo>
                  <a:lnTo>
                    <a:pt x="331752" y="68580"/>
                  </a:lnTo>
                  <a:lnTo>
                    <a:pt x="383332" y="53340"/>
                  </a:lnTo>
                  <a:lnTo>
                    <a:pt x="432713" y="44450"/>
                  </a:lnTo>
                  <a:lnTo>
                    <a:pt x="478675" y="41910"/>
                  </a:lnTo>
                  <a:lnTo>
                    <a:pt x="616273" y="41910"/>
                  </a:lnTo>
                  <a:lnTo>
                    <a:pt x="613267" y="39370"/>
                  </a:lnTo>
                  <a:lnTo>
                    <a:pt x="610880" y="38100"/>
                  </a:lnTo>
                  <a:lnTo>
                    <a:pt x="602859" y="31750"/>
                  </a:lnTo>
                  <a:lnTo>
                    <a:pt x="600346" y="30480"/>
                  </a:lnTo>
                  <a:lnTo>
                    <a:pt x="596231" y="27940"/>
                  </a:lnTo>
                  <a:lnTo>
                    <a:pt x="595394" y="26670"/>
                  </a:lnTo>
                  <a:lnTo>
                    <a:pt x="592190" y="25400"/>
                  </a:lnTo>
                  <a:lnTo>
                    <a:pt x="589813" y="24130"/>
                  </a:lnTo>
                  <a:lnTo>
                    <a:pt x="586933" y="22860"/>
                  </a:lnTo>
                  <a:lnTo>
                    <a:pt x="583750" y="20320"/>
                  </a:lnTo>
                  <a:lnTo>
                    <a:pt x="581457" y="20320"/>
                  </a:lnTo>
                  <a:lnTo>
                    <a:pt x="578127" y="17780"/>
                  </a:lnTo>
                  <a:lnTo>
                    <a:pt x="572682" y="16510"/>
                  </a:lnTo>
                  <a:lnTo>
                    <a:pt x="569803" y="15240"/>
                  </a:lnTo>
                  <a:lnTo>
                    <a:pt x="565824" y="13970"/>
                  </a:lnTo>
                  <a:lnTo>
                    <a:pt x="560075" y="11430"/>
                  </a:lnTo>
                  <a:lnTo>
                    <a:pt x="557091" y="10160"/>
                  </a:lnTo>
                  <a:lnTo>
                    <a:pt x="552348" y="8890"/>
                  </a:lnTo>
                  <a:lnTo>
                    <a:pt x="551248" y="8890"/>
                  </a:lnTo>
                  <a:lnTo>
                    <a:pt x="547500" y="7620"/>
                  </a:lnTo>
                  <a:lnTo>
                    <a:pt x="544840" y="7620"/>
                  </a:lnTo>
                  <a:lnTo>
                    <a:pt x="541291" y="6350"/>
                  </a:lnTo>
                  <a:lnTo>
                    <a:pt x="537155" y="5080"/>
                  </a:lnTo>
                  <a:lnTo>
                    <a:pt x="534736" y="5080"/>
                  </a:lnTo>
                  <a:lnTo>
                    <a:pt x="531092" y="3810"/>
                  </a:lnTo>
                  <a:close/>
                </a:path>
                <a:path w="675640" h="675640">
                  <a:moveTo>
                    <a:pt x="616273" y="41910"/>
                  </a:moveTo>
                  <a:lnTo>
                    <a:pt x="478675" y="41910"/>
                  </a:lnTo>
                  <a:lnTo>
                    <a:pt x="515411" y="44450"/>
                  </a:lnTo>
                  <a:lnTo>
                    <a:pt x="547177" y="50800"/>
                  </a:lnTo>
                  <a:lnTo>
                    <a:pt x="595415" y="78740"/>
                  </a:lnTo>
                  <a:lnTo>
                    <a:pt x="629238" y="147320"/>
                  </a:lnTo>
                  <a:lnTo>
                    <a:pt x="633904" y="194310"/>
                  </a:lnTo>
                  <a:lnTo>
                    <a:pt x="630273" y="247650"/>
                  </a:lnTo>
                  <a:lnTo>
                    <a:pt x="618241" y="307340"/>
                  </a:lnTo>
                  <a:lnTo>
                    <a:pt x="603599" y="355600"/>
                  </a:lnTo>
                  <a:lnTo>
                    <a:pt x="584991" y="402590"/>
                  </a:lnTo>
                  <a:lnTo>
                    <a:pt x="563173" y="448310"/>
                  </a:lnTo>
                  <a:lnTo>
                    <a:pt x="538901" y="490220"/>
                  </a:lnTo>
                  <a:lnTo>
                    <a:pt x="512930" y="527050"/>
                  </a:lnTo>
                  <a:lnTo>
                    <a:pt x="486015" y="557530"/>
                  </a:lnTo>
                  <a:lnTo>
                    <a:pt x="446264" y="590550"/>
                  </a:lnTo>
                  <a:lnTo>
                    <a:pt x="401524" y="614680"/>
                  </a:lnTo>
                  <a:lnTo>
                    <a:pt x="352926" y="629920"/>
                  </a:lnTo>
                  <a:lnTo>
                    <a:pt x="301602" y="635000"/>
                  </a:lnTo>
                  <a:lnTo>
                    <a:pt x="454068" y="635000"/>
                  </a:lnTo>
                  <a:lnTo>
                    <a:pt x="458393" y="632460"/>
                  </a:lnTo>
                  <a:lnTo>
                    <a:pt x="465481" y="627380"/>
                  </a:lnTo>
                  <a:lnTo>
                    <a:pt x="466853" y="627380"/>
                  </a:lnTo>
                  <a:lnTo>
                    <a:pt x="471052" y="624840"/>
                  </a:lnTo>
                  <a:lnTo>
                    <a:pt x="477963" y="619760"/>
                  </a:lnTo>
                  <a:lnTo>
                    <a:pt x="479282" y="618490"/>
                  </a:lnTo>
                  <a:lnTo>
                    <a:pt x="483334" y="615950"/>
                  </a:lnTo>
                  <a:lnTo>
                    <a:pt x="486025" y="613410"/>
                  </a:lnTo>
                  <a:lnTo>
                    <a:pt x="490015" y="609600"/>
                  </a:lnTo>
                  <a:lnTo>
                    <a:pt x="491334" y="609600"/>
                  </a:lnTo>
                  <a:lnTo>
                    <a:pt x="495491" y="605790"/>
                  </a:lnTo>
                  <a:lnTo>
                    <a:pt x="502171" y="599440"/>
                  </a:lnTo>
                  <a:lnTo>
                    <a:pt x="503239" y="599440"/>
                  </a:lnTo>
                  <a:lnTo>
                    <a:pt x="508077" y="594360"/>
                  </a:lnTo>
                  <a:lnTo>
                    <a:pt x="511836" y="590550"/>
                  </a:lnTo>
                  <a:lnTo>
                    <a:pt x="521019" y="581660"/>
                  </a:lnTo>
                  <a:lnTo>
                    <a:pt x="526516" y="575310"/>
                  </a:lnTo>
                  <a:lnTo>
                    <a:pt x="535594" y="565150"/>
                  </a:lnTo>
                  <a:lnTo>
                    <a:pt x="539217" y="561340"/>
                  </a:lnTo>
                  <a:lnTo>
                    <a:pt x="542809" y="556260"/>
                  </a:lnTo>
                  <a:lnTo>
                    <a:pt x="574299" y="511810"/>
                  </a:lnTo>
                  <a:lnTo>
                    <a:pt x="603393" y="461010"/>
                  </a:lnTo>
                  <a:lnTo>
                    <a:pt x="606451" y="454660"/>
                  </a:lnTo>
                  <a:lnTo>
                    <a:pt x="609446" y="449580"/>
                  </a:lnTo>
                  <a:lnTo>
                    <a:pt x="612367" y="443230"/>
                  </a:lnTo>
                  <a:lnTo>
                    <a:pt x="621956" y="422910"/>
                  </a:lnTo>
                  <a:lnTo>
                    <a:pt x="630944" y="401320"/>
                  </a:lnTo>
                  <a:lnTo>
                    <a:pt x="646889" y="358140"/>
                  </a:lnTo>
                  <a:lnTo>
                    <a:pt x="655832" y="327660"/>
                  </a:lnTo>
                  <a:lnTo>
                    <a:pt x="658487" y="318770"/>
                  </a:lnTo>
                  <a:lnTo>
                    <a:pt x="660969" y="308610"/>
                  </a:lnTo>
                  <a:lnTo>
                    <a:pt x="663272" y="298450"/>
                  </a:lnTo>
                  <a:lnTo>
                    <a:pt x="665392" y="288290"/>
                  </a:lnTo>
                  <a:lnTo>
                    <a:pt x="666753" y="281940"/>
                  </a:lnTo>
                  <a:lnTo>
                    <a:pt x="667967" y="275590"/>
                  </a:lnTo>
                  <a:lnTo>
                    <a:pt x="669611" y="265430"/>
                  </a:lnTo>
                  <a:lnTo>
                    <a:pt x="670124" y="262890"/>
                  </a:lnTo>
                  <a:lnTo>
                    <a:pt x="670606" y="259080"/>
                  </a:lnTo>
                  <a:lnTo>
                    <a:pt x="672541" y="245110"/>
                  </a:lnTo>
                  <a:lnTo>
                    <a:pt x="674000" y="231140"/>
                  </a:lnTo>
                  <a:lnTo>
                    <a:pt x="674966" y="217170"/>
                  </a:lnTo>
                  <a:lnTo>
                    <a:pt x="675423" y="203200"/>
                  </a:lnTo>
                  <a:lnTo>
                    <a:pt x="675412" y="190500"/>
                  </a:lnTo>
                  <a:lnTo>
                    <a:pt x="670491" y="140970"/>
                  </a:lnTo>
                  <a:lnTo>
                    <a:pt x="659852" y="104140"/>
                  </a:lnTo>
                  <a:lnTo>
                    <a:pt x="653402" y="90170"/>
                  </a:lnTo>
                  <a:lnTo>
                    <a:pt x="650984" y="85090"/>
                  </a:lnTo>
                  <a:lnTo>
                    <a:pt x="647057" y="78740"/>
                  </a:lnTo>
                  <a:lnTo>
                    <a:pt x="645696" y="76200"/>
                  </a:lnTo>
                  <a:lnTo>
                    <a:pt x="641455" y="69850"/>
                  </a:lnTo>
                  <a:lnTo>
                    <a:pt x="638419" y="64770"/>
                  </a:lnTo>
                  <a:lnTo>
                    <a:pt x="631916" y="57150"/>
                  </a:lnTo>
                  <a:lnTo>
                    <a:pt x="628440" y="53340"/>
                  </a:lnTo>
                  <a:lnTo>
                    <a:pt x="622702" y="48260"/>
                  </a:lnTo>
                  <a:lnTo>
                    <a:pt x="620576" y="45720"/>
                  </a:lnTo>
                  <a:lnTo>
                    <a:pt x="616273" y="41910"/>
                  </a:lnTo>
                  <a:close/>
                </a:path>
                <a:path w="675640" h="675640">
                  <a:moveTo>
                    <a:pt x="521574" y="2540"/>
                  </a:moveTo>
                  <a:lnTo>
                    <a:pt x="430854" y="2540"/>
                  </a:lnTo>
                  <a:lnTo>
                    <a:pt x="425514" y="3810"/>
                  </a:lnTo>
                  <a:lnTo>
                    <a:pt x="524820" y="3810"/>
                  </a:lnTo>
                  <a:lnTo>
                    <a:pt x="521574" y="2540"/>
                  </a:lnTo>
                  <a:close/>
                </a:path>
                <a:path w="675640" h="675640">
                  <a:moveTo>
                    <a:pt x="500632" y="0"/>
                  </a:moveTo>
                  <a:lnTo>
                    <a:pt x="456634" y="0"/>
                  </a:lnTo>
                  <a:lnTo>
                    <a:pt x="448697" y="1270"/>
                  </a:lnTo>
                  <a:lnTo>
                    <a:pt x="434320" y="2540"/>
                  </a:lnTo>
                  <a:lnTo>
                    <a:pt x="517040" y="2540"/>
                  </a:lnTo>
                  <a:lnTo>
                    <a:pt x="510569" y="1270"/>
                  </a:lnTo>
                  <a:lnTo>
                    <a:pt x="507156" y="1270"/>
                  </a:lnTo>
                  <a:lnTo>
                    <a:pt x="500632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068187" y="6267892"/>
              <a:ext cx="591820" cy="593725"/>
            </a:xfrm>
            <a:custGeom>
              <a:avLst/>
              <a:gdLst/>
              <a:ahLst/>
              <a:cxnLst/>
              <a:rect l="l" t="t" r="r" b="b"/>
              <a:pathLst>
                <a:path w="591819" h="593725">
                  <a:moveTo>
                    <a:pt x="436147" y="0"/>
                  </a:moveTo>
                  <a:lnTo>
                    <a:pt x="390182" y="3066"/>
                  </a:lnTo>
                  <a:lnTo>
                    <a:pt x="340804" y="12058"/>
                  </a:lnTo>
                  <a:lnTo>
                    <a:pt x="289224" y="26691"/>
                  </a:lnTo>
                  <a:lnTo>
                    <a:pt x="236667" y="46679"/>
                  </a:lnTo>
                  <a:lnTo>
                    <a:pt x="188779" y="69455"/>
                  </a:lnTo>
                  <a:lnTo>
                    <a:pt x="144871" y="94836"/>
                  </a:lnTo>
                  <a:lnTo>
                    <a:pt x="106362" y="121914"/>
                  </a:lnTo>
                  <a:lnTo>
                    <a:pt x="74672" y="149786"/>
                  </a:lnTo>
                  <a:lnTo>
                    <a:pt x="44724" y="185853"/>
                  </a:lnTo>
                  <a:lnTo>
                    <a:pt x="22298" y="225563"/>
                  </a:lnTo>
                  <a:lnTo>
                    <a:pt x="7391" y="267868"/>
                  </a:lnTo>
                  <a:lnTo>
                    <a:pt x="0" y="311721"/>
                  </a:lnTo>
                  <a:lnTo>
                    <a:pt x="122" y="356077"/>
                  </a:lnTo>
                  <a:lnTo>
                    <a:pt x="7754" y="399888"/>
                  </a:lnTo>
                  <a:lnTo>
                    <a:pt x="22894" y="442107"/>
                  </a:lnTo>
                  <a:lnTo>
                    <a:pt x="45540" y="481689"/>
                  </a:lnTo>
                  <a:lnTo>
                    <a:pt x="75687" y="517586"/>
                  </a:lnTo>
                  <a:lnTo>
                    <a:pt x="115311" y="549999"/>
                  </a:lnTo>
                  <a:lnTo>
                    <a:pt x="159834" y="573724"/>
                  </a:lnTo>
                  <a:lnTo>
                    <a:pt x="208130" y="588298"/>
                  </a:lnTo>
                  <a:lnTo>
                    <a:pt x="259074" y="593259"/>
                  </a:lnTo>
                  <a:lnTo>
                    <a:pt x="310399" y="588229"/>
                  </a:lnTo>
                  <a:lnTo>
                    <a:pt x="358997" y="573456"/>
                  </a:lnTo>
                  <a:lnTo>
                    <a:pt x="403737" y="549412"/>
                  </a:lnTo>
                  <a:lnTo>
                    <a:pt x="443488" y="516570"/>
                  </a:lnTo>
                  <a:lnTo>
                    <a:pt x="461871" y="495482"/>
                  </a:lnTo>
                  <a:lnTo>
                    <a:pt x="257807" y="495482"/>
                  </a:lnTo>
                  <a:lnTo>
                    <a:pt x="214659" y="489684"/>
                  </a:lnTo>
                  <a:lnTo>
                    <a:pt x="175887" y="473322"/>
                  </a:lnTo>
                  <a:lnTo>
                    <a:pt x="143037" y="447943"/>
                  </a:lnTo>
                  <a:lnTo>
                    <a:pt x="117658" y="415093"/>
                  </a:lnTo>
                  <a:lnTo>
                    <a:pt x="101296" y="376321"/>
                  </a:lnTo>
                  <a:lnTo>
                    <a:pt x="95498" y="333173"/>
                  </a:lnTo>
                  <a:lnTo>
                    <a:pt x="101296" y="290029"/>
                  </a:lnTo>
                  <a:lnTo>
                    <a:pt x="117658" y="251259"/>
                  </a:lnTo>
                  <a:lnTo>
                    <a:pt x="143037" y="218412"/>
                  </a:lnTo>
                  <a:lnTo>
                    <a:pt x="175887" y="193033"/>
                  </a:lnTo>
                  <a:lnTo>
                    <a:pt x="214659" y="176672"/>
                  </a:lnTo>
                  <a:lnTo>
                    <a:pt x="257807" y="170874"/>
                  </a:lnTo>
                  <a:lnTo>
                    <a:pt x="590167" y="170874"/>
                  </a:lnTo>
                  <a:lnTo>
                    <a:pt x="591378" y="152969"/>
                  </a:lnTo>
                  <a:lnTo>
                    <a:pt x="586713" y="106234"/>
                  </a:lnTo>
                  <a:lnTo>
                    <a:pt x="573852" y="67509"/>
                  </a:lnTo>
                  <a:lnTo>
                    <a:pt x="531356" y="21327"/>
                  </a:lnTo>
                  <a:lnTo>
                    <a:pt x="472880" y="2381"/>
                  </a:lnTo>
                  <a:lnTo>
                    <a:pt x="436147" y="0"/>
                  </a:lnTo>
                  <a:close/>
                </a:path>
                <a:path w="591819" h="593725">
                  <a:moveTo>
                    <a:pt x="590167" y="170874"/>
                  </a:moveTo>
                  <a:lnTo>
                    <a:pt x="257807" y="170874"/>
                  </a:lnTo>
                  <a:lnTo>
                    <a:pt x="300955" y="176672"/>
                  </a:lnTo>
                  <a:lnTo>
                    <a:pt x="339725" y="193033"/>
                  </a:lnTo>
                  <a:lnTo>
                    <a:pt x="372572" y="218412"/>
                  </a:lnTo>
                  <a:lnTo>
                    <a:pt x="397949" y="251259"/>
                  </a:lnTo>
                  <a:lnTo>
                    <a:pt x="414309" y="290029"/>
                  </a:lnTo>
                  <a:lnTo>
                    <a:pt x="420106" y="333173"/>
                  </a:lnTo>
                  <a:lnTo>
                    <a:pt x="414309" y="376321"/>
                  </a:lnTo>
                  <a:lnTo>
                    <a:pt x="397949" y="415093"/>
                  </a:lnTo>
                  <a:lnTo>
                    <a:pt x="372572" y="447943"/>
                  </a:lnTo>
                  <a:lnTo>
                    <a:pt x="339725" y="473322"/>
                  </a:lnTo>
                  <a:lnTo>
                    <a:pt x="300955" y="489684"/>
                  </a:lnTo>
                  <a:lnTo>
                    <a:pt x="257807" y="495482"/>
                  </a:lnTo>
                  <a:lnTo>
                    <a:pt x="461871" y="495482"/>
                  </a:lnTo>
                  <a:lnTo>
                    <a:pt x="496379" y="448576"/>
                  </a:lnTo>
                  <a:lnTo>
                    <a:pt x="520650" y="406657"/>
                  </a:lnTo>
                  <a:lnTo>
                    <a:pt x="542466" y="361364"/>
                  </a:lnTo>
                  <a:lnTo>
                    <a:pt x="561072" y="314124"/>
                  </a:lnTo>
                  <a:lnTo>
                    <a:pt x="575714" y="266368"/>
                  </a:lnTo>
                  <a:lnTo>
                    <a:pt x="587746" y="206689"/>
                  </a:lnTo>
                  <a:lnTo>
                    <a:pt x="590167" y="170874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163685" y="6438756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62309" y="0"/>
                  </a:moveTo>
                  <a:lnTo>
                    <a:pt x="119160" y="5797"/>
                  </a:lnTo>
                  <a:lnTo>
                    <a:pt x="80388" y="22159"/>
                  </a:lnTo>
                  <a:lnTo>
                    <a:pt x="47539" y="47539"/>
                  </a:lnTo>
                  <a:lnTo>
                    <a:pt x="22159" y="80388"/>
                  </a:lnTo>
                  <a:lnTo>
                    <a:pt x="5797" y="119160"/>
                  </a:lnTo>
                  <a:lnTo>
                    <a:pt x="0" y="162309"/>
                  </a:lnTo>
                  <a:lnTo>
                    <a:pt x="5797" y="205453"/>
                  </a:lnTo>
                  <a:lnTo>
                    <a:pt x="22159" y="244222"/>
                  </a:lnTo>
                  <a:lnTo>
                    <a:pt x="47539" y="277070"/>
                  </a:lnTo>
                  <a:lnTo>
                    <a:pt x="80388" y="302448"/>
                  </a:lnTo>
                  <a:lnTo>
                    <a:pt x="119160" y="318810"/>
                  </a:lnTo>
                  <a:lnTo>
                    <a:pt x="162309" y="324607"/>
                  </a:lnTo>
                  <a:lnTo>
                    <a:pt x="205456" y="318810"/>
                  </a:lnTo>
                  <a:lnTo>
                    <a:pt x="244227" y="302448"/>
                  </a:lnTo>
                  <a:lnTo>
                    <a:pt x="277074" y="277070"/>
                  </a:lnTo>
                  <a:lnTo>
                    <a:pt x="302450" y="244222"/>
                  </a:lnTo>
                  <a:lnTo>
                    <a:pt x="318810" y="205453"/>
                  </a:lnTo>
                  <a:lnTo>
                    <a:pt x="324607" y="162309"/>
                  </a:lnTo>
                  <a:lnTo>
                    <a:pt x="318810" y="119160"/>
                  </a:lnTo>
                  <a:lnTo>
                    <a:pt x="302450" y="80388"/>
                  </a:lnTo>
                  <a:lnTo>
                    <a:pt x="277074" y="47539"/>
                  </a:lnTo>
                  <a:lnTo>
                    <a:pt x="244227" y="22159"/>
                  </a:lnTo>
                  <a:lnTo>
                    <a:pt x="205456" y="5797"/>
                  </a:lnTo>
                  <a:lnTo>
                    <a:pt x="162309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231819" y="6557854"/>
              <a:ext cx="188595" cy="104775"/>
            </a:xfrm>
            <a:custGeom>
              <a:avLst/>
              <a:gdLst/>
              <a:ahLst/>
              <a:cxnLst/>
              <a:rect l="l" t="t" r="r" b="b"/>
              <a:pathLst>
                <a:path w="188594" h="104775">
                  <a:moveTo>
                    <a:pt x="39230" y="19621"/>
                  </a:moveTo>
                  <a:lnTo>
                    <a:pt x="37693" y="11988"/>
                  </a:lnTo>
                  <a:lnTo>
                    <a:pt x="33489" y="5753"/>
                  </a:lnTo>
                  <a:lnTo>
                    <a:pt x="27254" y="1549"/>
                  </a:lnTo>
                  <a:lnTo>
                    <a:pt x="19621" y="0"/>
                  </a:lnTo>
                  <a:lnTo>
                    <a:pt x="11988" y="1549"/>
                  </a:lnTo>
                  <a:lnTo>
                    <a:pt x="5753" y="5753"/>
                  </a:lnTo>
                  <a:lnTo>
                    <a:pt x="1549" y="11988"/>
                  </a:lnTo>
                  <a:lnTo>
                    <a:pt x="0" y="19621"/>
                  </a:lnTo>
                  <a:lnTo>
                    <a:pt x="1549" y="27254"/>
                  </a:lnTo>
                  <a:lnTo>
                    <a:pt x="5753" y="33477"/>
                  </a:lnTo>
                  <a:lnTo>
                    <a:pt x="11988" y="37680"/>
                  </a:lnTo>
                  <a:lnTo>
                    <a:pt x="19621" y="39230"/>
                  </a:lnTo>
                  <a:lnTo>
                    <a:pt x="27254" y="37680"/>
                  </a:lnTo>
                  <a:lnTo>
                    <a:pt x="33489" y="33477"/>
                  </a:lnTo>
                  <a:lnTo>
                    <a:pt x="37693" y="27254"/>
                  </a:lnTo>
                  <a:lnTo>
                    <a:pt x="39230" y="19621"/>
                  </a:lnTo>
                  <a:close/>
                </a:path>
                <a:path w="188594" h="104775">
                  <a:moveTo>
                    <a:pt x="126009" y="70027"/>
                  </a:moveTo>
                  <a:lnTo>
                    <a:pt x="123799" y="65138"/>
                  </a:lnTo>
                  <a:lnTo>
                    <a:pt x="117373" y="60833"/>
                  </a:lnTo>
                  <a:lnTo>
                    <a:pt x="114388" y="60134"/>
                  </a:lnTo>
                  <a:lnTo>
                    <a:pt x="109258" y="60845"/>
                  </a:lnTo>
                  <a:lnTo>
                    <a:pt x="104749" y="62890"/>
                  </a:lnTo>
                  <a:lnTo>
                    <a:pt x="101701" y="63868"/>
                  </a:lnTo>
                  <a:lnTo>
                    <a:pt x="99593" y="64325"/>
                  </a:lnTo>
                  <a:lnTo>
                    <a:pt x="94361" y="64935"/>
                  </a:lnTo>
                  <a:lnTo>
                    <a:pt x="91211" y="64833"/>
                  </a:lnTo>
                  <a:lnTo>
                    <a:pt x="85267" y="63538"/>
                  </a:lnTo>
                  <a:lnTo>
                    <a:pt x="82715" y="62572"/>
                  </a:lnTo>
                  <a:lnTo>
                    <a:pt x="78359" y="59778"/>
                  </a:lnTo>
                  <a:lnTo>
                    <a:pt x="67094" y="61087"/>
                  </a:lnTo>
                  <a:lnTo>
                    <a:pt x="62128" y="67538"/>
                  </a:lnTo>
                  <a:lnTo>
                    <a:pt x="62903" y="74676"/>
                  </a:lnTo>
                  <a:lnTo>
                    <a:pt x="66319" y="86461"/>
                  </a:lnTo>
                  <a:lnTo>
                    <a:pt x="73215" y="95885"/>
                  </a:lnTo>
                  <a:lnTo>
                    <a:pt x="82740" y="102158"/>
                  </a:lnTo>
                  <a:lnTo>
                    <a:pt x="94183" y="104457"/>
                  </a:lnTo>
                  <a:lnTo>
                    <a:pt x="105473" y="102222"/>
                  </a:lnTo>
                  <a:lnTo>
                    <a:pt x="115023" y="96012"/>
                  </a:lnTo>
                  <a:lnTo>
                    <a:pt x="121958" y="86639"/>
                  </a:lnTo>
                  <a:lnTo>
                    <a:pt x="125450" y="74891"/>
                  </a:lnTo>
                  <a:lnTo>
                    <a:pt x="126009" y="70027"/>
                  </a:lnTo>
                  <a:close/>
                </a:path>
                <a:path w="188594" h="104775">
                  <a:moveTo>
                    <a:pt x="188328" y="19621"/>
                  </a:moveTo>
                  <a:lnTo>
                    <a:pt x="186791" y="11988"/>
                  </a:lnTo>
                  <a:lnTo>
                    <a:pt x="182587" y="5753"/>
                  </a:lnTo>
                  <a:lnTo>
                    <a:pt x="176352" y="1549"/>
                  </a:lnTo>
                  <a:lnTo>
                    <a:pt x="168719" y="0"/>
                  </a:lnTo>
                  <a:lnTo>
                    <a:pt x="161086" y="1549"/>
                  </a:lnTo>
                  <a:lnTo>
                    <a:pt x="154851" y="5753"/>
                  </a:lnTo>
                  <a:lnTo>
                    <a:pt x="150647" y="11988"/>
                  </a:lnTo>
                  <a:lnTo>
                    <a:pt x="149110" y="19621"/>
                  </a:lnTo>
                  <a:lnTo>
                    <a:pt x="150647" y="27254"/>
                  </a:lnTo>
                  <a:lnTo>
                    <a:pt x="154851" y="33477"/>
                  </a:lnTo>
                  <a:lnTo>
                    <a:pt x="161086" y="37680"/>
                  </a:lnTo>
                  <a:lnTo>
                    <a:pt x="168719" y="39230"/>
                  </a:lnTo>
                  <a:lnTo>
                    <a:pt x="176352" y="37680"/>
                  </a:lnTo>
                  <a:lnTo>
                    <a:pt x="182587" y="33477"/>
                  </a:lnTo>
                  <a:lnTo>
                    <a:pt x="186791" y="27254"/>
                  </a:lnTo>
                  <a:lnTo>
                    <a:pt x="188328" y="19621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631168" y="2106167"/>
            <a:ext cx="160655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20" b="1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r>
              <a:rPr dirty="0" sz="1800" spc="-19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54B32"/>
                </a:solidFill>
                <a:latin typeface="Arial"/>
                <a:cs typeface="Arial"/>
              </a:rPr>
              <a:t>Versions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534332" y="3879158"/>
            <a:ext cx="879475" cy="880110"/>
            <a:chOff x="4534332" y="3879158"/>
            <a:chExt cx="879475" cy="880110"/>
          </a:xfrm>
        </p:grpSpPr>
        <p:sp>
          <p:nvSpPr>
            <p:cNvPr id="20" name="object 20"/>
            <p:cNvSpPr/>
            <p:nvPr/>
          </p:nvSpPr>
          <p:spPr>
            <a:xfrm>
              <a:off x="4534332" y="3879158"/>
              <a:ext cx="879475" cy="880110"/>
            </a:xfrm>
            <a:custGeom>
              <a:avLst/>
              <a:gdLst/>
              <a:ahLst/>
              <a:cxnLst/>
              <a:rect l="l" t="t" r="r" b="b"/>
              <a:pathLst>
                <a:path w="879475" h="880110">
                  <a:moveTo>
                    <a:pt x="424972" y="878840"/>
                  </a:moveTo>
                  <a:lnTo>
                    <a:pt x="361644" y="878840"/>
                  </a:lnTo>
                  <a:lnTo>
                    <a:pt x="367895" y="880110"/>
                  </a:lnTo>
                  <a:lnTo>
                    <a:pt x="418699" y="880110"/>
                  </a:lnTo>
                  <a:lnTo>
                    <a:pt x="424972" y="878840"/>
                  </a:lnTo>
                  <a:close/>
                </a:path>
                <a:path w="879475" h="880110">
                  <a:moveTo>
                    <a:pt x="437652" y="877570"/>
                  </a:moveTo>
                  <a:lnTo>
                    <a:pt x="342817" y="877570"/>
                  </a:lnTo>
                  <a:lnTo>
                    <a:pt x="349047" y="878840"/>
                  </a:lnTo>
                  <a:lnTo>
                    <a:pt x="434280" y="878840"/>
                  </a:lnTo>
                  <a:lnTo>
                    <a:pt x="437652" y="877570"/>
                  </a:lnTo>
                  <a:close/>
                </a:path>
                <a:path w="879475" h="880110">
                  <a:moveTo>
                    <a:pt x="471912" y="872490"/>
                  </a:moveTo>
                  <a:lnTo>
                    <a:pt x="314807" y="872490"/>
                  </a:lnTo>
                  <a:lnTo>
                    <a:pt x="321132" y="873760"/>
                  </a:lnTo>
                  <a:lnTo>
                    <a:pt x="323917" y="875030"/>
                  </a:lnTo>
                  <a:lnTo>
                    <a:pt x="330105" y="876300"/>
                  </a:lnTo>
                  <a:lnTo>
                    <a:pt x="333519" y="876300"/>
                  </a:lnTo>
                  <a:lnTo>
                    <a:pt x="339875" y="877570"/>
                  </a:lnTo>
                  <a:lnTo>
                    <a:pt x="446782" y="877570"/>
                  </a:lnTo>
                  <a:lnTo>
                    <a:pt x="453170" y="876300"/>
                  </a:lnTo>
                  <a:lnTo>
                    <a:pt x="456667" y="875030"/>
                  </a:lnTo>
                  <a:lnTo>
                    <a:pt x="462876" y="873760"/>
                  </a:lnTo>
                  <a:lnTo>
                    <a:pt x="465588" y="873760"/>
                  </a:lnTo>
                  <a:lnTo>
                    <a:pt x="471912" y="872490"/>
                  </a:lnTo>
                  <a:close/>
                </a:path>
                <a:path w="879475" h="880110">
                  <a:moveTo>
                    <a:pt x="688241" y="5080"/>
                  </a:moveTo>
                  <a:lnTo>
                    <a:pt x="548591" y="5080"/>
                  </a:lnTo>
                  <a:lnTo>
                    <a:pt x="543209" y="6350"/>
                  </a:lnTo>
                  <a:lnTo>
                    <a:pt x="530591" y="8890"/>
                  </a:lnTo>
                  <a:lnTo>
                    <a:pt x="525921" y="8890"/>
                  </a:lnTo>
                  <a:lnTo>
                    <a:pt x="517974" y="10160"/>
                  </a:lnTo>
                  <a:lnTo>
                    <a:pt x="509760" y="12700"/>
                  </a:lnTo>
                  <a:lnTo>
                    <a:pt x="493288" y="15240"/>
                  </a:lnTo>
                  <a:lnTo>
                    <a:pt x="481954" y="19050"/>
                  </a:lnTo>
                  <a:lnTo>
                    <a:pt x="476949" y="19050"/>
                  </a:lnTo>
                  <a:lnTo>
                    <a:pt x="471933" y="20320"/>
                  </a:lnTo>
                  <a:lnTo>
                    <a:pt x="459714" y="24130"/>
                  </a:lnTo>
                  <a:lnTo>
                    <a:pt x="454060" y="25400"/>
                  </a:lnTo>
                  <a:lnTo>
                    <a:pt x="441631" y="29210"/>
                  </a:lnTo>
                  <a:lnTo>
                    <a:pt x="436615" y="30480"/>
                  </a:lnTo>
                  <a:lnTo>
                    <a:pt x="428898" y="33020"/>
                  </a:lnTo>
                  <a:lnTo>
                    <a:pt x="412253" y="38100"/>
                  </a:lnTo>
                  <a:lnTo>
                    <a:pt x="403962" y="41910"/>
                  </a:lnTo>
                  <a:lnTo>
                    <a:pt x="392962" y="45720"/>
                  </a:lnTo>
                  <a:lnTo>
                    <a:pt x="387894" y="46990"/>
                  </a:lnTo>
                  <a:lnTo>
                    <a:pt x="382837" y="49530"/>
                  </a:lnTo>
                  <a:lnTo>
                    <a:pt x="370973" y="53340"/>
                  </a:lnTo>
                  <a:lnTo>
                    <a:pt x="365424" y="55880"/>
                  </a:lnTo>
                  <a:lnTo>
                    <a:pt x="353403" y="60960"/>
                  </a:lnTo>
                  <a:lnTo>
                    <a:pt x="348545" y="62230"/>
                  </a:lnTo>
                  <a:lnTo>
                    <a:pt x="341026" y="66040"/>
                  </a:lnTo>
                  <a:lnTo>
                    <a:pt x="333056" y="69850"/>
                  </a:lnTo>
                  <a:lnTo>
                    <a:pt x="325136" y="72390"/>
                  </a:lnTo>
                  <a:lnTo>
                    <a:pt x="317268" y="76200"/>
                  </a:lnTo>
                  <a:lnTo>
                    <a:pt x="308525" y="80010"/>
                  </a:lnTo>
                  <a:lnTo>
                    <a:pt x="302033" y="83820"/>
                  </a:lnTo>
                  <a:lnTo>
                    <a:pt x="297426" y="86360"/>
                  </a:lnTo>
                  <a:lnTo>
                    <a:pt x="286075" y="91440"/>
                  </a:lnTo>
                  <a:lnTo>
                    <a:pt x="280997" y="93980"/>
                  </a:lnTo>
                  <a:lnTo>
                    <a:pt x="269699" y="100330"/>
                  </a:lnTo>
                  <a:lnTo>
                    <a:pt x="265406" y="102870"/>
                  </a:lnTo>
                  <a:lnTo>
                    <a:pt x="236919" y="118110"/>
                  </a:lnTo>
                  <a:lnTo>
                    <a:pt x="226957" y="124460"/>
                  </a:lnTo>
                  <a:lnTo>
                    <a:pt x="219240" y="129540"/>
                  </a:lnTo>
                  <a:lnTo>
                    <a:pt x="208852" y="135890"/>
                  </a:lnTo>
                  <a:lnTo>
                    <a:pt x="204507" y="138430"/>
                  </a:lnTo>
                  <a:lnTo>
                    <a:pt x="197889" y="143510"/>
                  </a:lnTo>
                  <a:lnTo>
                    <a:pt x="190895" y="148590"/>
                  </a:lnTo>
                  <a:lnTo>
                    <a:pt x="184382" y="152400"/>
                  </a:lnTo>
                  <a:lnTo>
                    <a:pt x="178332" y="157480"/>
                  </a:lnTo>
                  <a:lnTo>
                    <a:pt x="172388" y="161290"/>
                  </a:lnTo>
                  <a:lnTo>
                    <a:pt x="166553" y="166370"/>
                  </a:lnTo>
                  <a:lnTo>
                    <a:pt x="154802" y="175260"/>
                  </a:lnTo>
                  <a:lnTo>
                    <a:pt x="151838" y="177800"/>
                  </a:lnTo>
                  <a:lnTo>
                    <a:pt x="146634" y="181610"/>
                  </a:lnTo>
                  <a:lnTo>
                    <a:pt x="143095" y="184150"/>
                  </a:lnTo>
                  <a:lnTo>
                    <a:pt x="139640" y="187960"/>
                  </a:lnTo>
                  <a:lnTo>
                    <a:pt x="131347" y="194310"/>
                  </a:lnTo>
                  <a:lnTo>
                    <a:pt x="123473" y="201930"/>
                  </a:lnTo>
                  <a:lnTo>
                    <a:pt x="120300" y="205740"/>
                  </a:lnTo>
                  <a:lnTo>
                    <a:pt x="117190" y="208280"/>
                  </a:lnTo>
                  <a:lnTo>
                    <a:pt x="87338" y="241300"/>
                  </a:lnTo>
                  <a:lnTo>
                    <a:pt x="64061" y="273050"/>
                  </a:lnTo>
                  <a:lnTo>
                    <a:pt x="58803" y="280670"/>
                  </a:lnTo>
                  <a:lnTo>
                    <a:pt x="53772" y="289560"/>
                  </a:lnTo>
                  <a:lnTo>
                    <a:pt x="48967" y="298450"/>
                  </a:lnTo>
                  <a:lnTo>
                    <a:pt x="44386" y="306070"/>
                  </a:lnTo>
                  <a:lnTo>
                    <a:pt x="41402" y="312420"/>
                  </a:lnTo>
                  <a:lnTo>
                    <a:pt x="38575" y="317500"/>
                  </a:lnTo>
                  <a:lnTo>
                    <a:pt x="35894" y="323850"/>
                  </a:lnTo>
                  <a:lnTo>
                    <a:pt x="21612" y="359410"/>
                  </a:lnTo>
                  <a:lnTo>
                    <a:pt x="9846" y="400050"/>
                  </a:lnTo>
                  <a:lnTo>
                    <a:pt x="2634" y="441960"/>
                  </a:lnTo>
                  <a:lnTo>
                    <a:pt x="45" y="480060"/>
                  </a:lnTo>
                  <a:lnTo>
                    <a:pt x="0" y="494030"/>
                  </a:lnTo>
                  <a:lnTo>
                    <a:pt x="461" y="508000"/>
                  </a:lnTo>
                  <a:lnTo>
                    <a:pt x="4157" y="546100"/>
                  </a:lnTo>
                  <a:lnTo>
                    <a:pt x="9292" y="572770"/>
                  </a:lnTo>
                  <a:lnTo>
                    <a:pt x="11455" y="582930"/>
                  </a:lnTo>
                  <a:lnTo>
                    <a:pt x="23945" y="623570"/>
                  </a:lnTo>
                  <a:lnTo>
                    <a:pt x="45394" y="671830"/>
                  </a:lnTo>
                  <a:lnTo>
                    <a:pt x="65255" y="704850"/>
                  </a:lnTo>
                  <a:lnTo>
                    <a:pt x="88705" y="736600"/>
                  </a:lnTo>
                  <a:lnTo>
                    <a:pt x="115745" y="767080"/>
                  </a:lnTo>
                  <a:lnTo>
                    <a:pt x="120551" y="770890"/>
                  </a:lnTo>
                  <a:lnTo>
                    <a:pt x="125441" y="775970"/>
                  </a:lnTo>
                  <a:lnTo>
                    <a:pt x="131787" y="781050"/>
                  </a:lnTo>
                  <a:lnTo>
                    <a:pt x="133200" y="782320"/>
                  </a:lnTo>
                  <a:lnTo>
                    <a:pt x="141881" y="789940"/>
                  </a:lnTo>
                  <a:lnTo>
                    <a:pt x="147179" y="795020"/>
                  </a:lnTo>
                  <a:lnTo>
                    <a:pt x="148812" y="796290"/>
                  </a:lnTo>
                  <a:lnTo>
                    <a:pt x="154006" y="800100"/>
                  </a:lnTo>
                  <a:lnTo>
                    <a:pt x="162948" y="806450"/>
                  </a:lnTo>
                  <a:lnTo>
                    <a:pt x="164676" y="807720"/>
                  </a:lnTo>
                  <a:lnTo>
                    <a:pt x="170026" y="811530"/>
                  </a:lnTo>
                  <a:lnTo>
                    <a:pt x="173681" y="814070"/>
                  </a:lnTo>
                  <a:lnTo>
                    <a:pt x="179073" y="817880"/>
                  </a:lnTo>
                  <a:lnTo>
                    <a:pt x="180780" y="819150"/>
                  </a:lnTo>
                  <a:lnTo>
                    <a:pt x="190068" y="824230"/>
                  </a:lnTo>
                  <a:lnTo>
                    <a:pt x="195711" y="828040"/>
                  </a:lnTo>
                  <a:lnTo>
                    <a:pt x="197502" y="829310"/>
                  </a:lnTo>
                  <a:lnTo>
                    <a:pt x="203125" y="831850"/>
                  </a:lnTo>
                  <a:lnTo>
                    <a:pt x="206957" y="834390"/>
                  </a:lnTo>
                  <a:lnTo>
                    <a:pt x="212748" y="836930"/>
                  </a:lnTo>
                  <a:lnTo>
                    <a:pt x="214664" y="838200"/>
                  </a:lnTo>
                  <a:lnTo>
                    <a:pt x="220391" y="840740"/>
                  </a:lnTo>
                  <a:lnTo>
                    <a:pt x="224234" y="843280"/>
                  </a:lnTo>
                  <a:lnTo>
                    <a:pt x="230129" y="845820"/>
                  </a:lnTo>
                  <a:lnTo>
                    <a:pt x="232171" y="847090"/>
                  </a:lnTo>
                  <a:lnTo>
                    <a:pt x="238014" y="849630"/>
                  </a:lnTo>
                  <a:lnTo>
                    <a:pt x="241825" y="850900"/>
                  </a:lnTo>
                  <a:lnTo>
                    <a:pt x="247867" y="853440"/>
                  </a:lnTo>
                  <a:lnTo>
                    <a:pt x="250055" y="853440"/>
                  </a:lnTo>
                  <a:lnTo>
                    <a:pt x="255992" y="855980"/>
                  </a:lnTo>
                  <a:lnTo>
                    <a:pt x="259741" y="857250"/>
                  </a:lnTo>
                  <a:lnTo>
                    <a:pt x="265835" y="859790"/>
                  </a:lnTo>
                  <a:lnTo>
                    <a:pt x="268149" y="861060"/>
                  </a:lnTo>
                  <a:lnTo>
                    <a:pt x="274159" y="862330"/>
                  </a:lnTo>
                  <a:lnTo>
                    <a:pt x="277877" y="863600"/>
                  </a:lnTo>
                  <a:lnTo>
                    <a:pt x="284065" y="866140"/>
                  </a:lnTo>
                  <a:lnTo>
                    <a:pt x="286515" y="866140"/>
                  </a:lnTo>
                  <a:lnTo>
                    <a:pt x="292609" y="867410"/>
                  </a:lnTo>
                  <a:lnTo>
                    <a:pt x="296242" y="868680"/>
                  </a:lnTo>
                  <a:lnTo>
                    <a:pt x="302504" y="869950"/>
                  </a:lnTo>
                  <a:lnTo>
                    <a:pt x="305132" y="871220"/>
                  </a:lnTo>
                  <a:lnTo>
                    <a:pt x="311279" y="872490"/>
                  </a:lnTo>
                  <a:lnTo>
                    <a:pt x="475525" y="872490"/>
                  </a:lnTo>
                  <a:lnTo>
                    <a:pt x="481692" y="869950"/>
                  </a:lnTo>
                  <a:lnTo>
                    <a:pt x="484258" y="869950"/>
                  </a:lnTo>
                  <a:lnTo>
                    <a:pt x="490509" y="868680"/>
                  </a:lnTo>
                  <a:lnTo>
                    <a:pt x="494195" y="867410"/>
                  </a:lnTo>
                  <a:lnTo>
                    <a:pt x="500299" y="866140"/>
                  </a:lnTo>
                  <a:lnTo>
                    <a:pt x="502718" y="864870"/>
                  </a:lnTo>
                  <a:lnTo>
                    <a:pt x="508885" y="863600"/>
                  </a:lnTo>
                  <a:lnTo>
                    <a:pt x="512613" y="862330"/>
                  </a:lnTo>
                  <a:lnTo>
                    <a:pt x="518644" y="859790"/>
                  </a:lnTo>
                  <a:lnTo>
                    <a:pt x="520958" y="859790"/>
                  </a:lnTo>
                  <a:lnTo>
                    <a:pt x="527063" y="857250"/>
                  </a:lnTo>
                  <a:lnTo>
                    <a:pt x="530832" y="855980"/>
                  </a:lnTo>
                  <a:lnTo>
                    <a:pt x="536780" y="853440"/>
                  </a:lnTo>
                  <a:lnTo>
                    <a:pt x="538968" y="852170"/>
                  </a:lnTo>
                  <a:lnTo>
                    <a:pt x="544989" y="849630"/>
                  </a:lnTo>
                  <a:lnTo>
                    <a:pt x="548811" y="848360"/>
                  </a:lnTo>
                  <a:lnTo>
                    <a:pt x="554664" y="845820"/>
                  </a:lnTo>
                  <a:lnTo>
                    <a:pt x="556716" y="844550"/>
                  </a:lnTo>
                  <a:lnTo>
                    <a:pt x="562643" y="842010"/>
                  </a:lnTo>
                  <a:lnTo>
                    <a:pt x="566486" y="840740"/>
                  </a:lnTo>
                  <a:lnTo>
                    <a:pt x="572234" y="836930"/>
                  </a:lnTo>
                  <a:lnTo>
                    <a:pt x="574140" y="836930"/>
                  </a:lnTo>
                  <a:lnTo>
                    <a:pt x="579846" y="833120"/>
                  </a:lnTo>
                  <a:lnTo>
                    <a:pt x="589249" y="828040"/>
                  </a:lnTo>
                  <a:lnTo>
                    <a:pt x="591124" y="826770"/>
                  </a:lnTo>
                  <a:lnTo>
                    <a:pt x="392648" y="826770"/>
                  </a:lnTo>
                  <a:lnTo>
                    <a:pt x="339370" y="822960"/>
                  </a:lnTo>
                  <a:lnTo>
                    <a:pt x="288109" y="810260"/>
                  </a:lnTo>
                  <a:lnTo>
                    <a:pt x="239616" y="789940"/>
                  </a:lnTo>
                  <a:lnTo>
                    <a:pt x="194640" y="763270"/>
                  </a:lnTo>
                  <a:lnTo>
                    <a:pt x="153933" y="727710"/>
                  </a:lnTo>
                  <a:lnTo>
                    <a:pt x="123585" y="693420"/>
                  </a:lnTo>
                  <a:lnTo>
                    <a:pt x="98730" y="656590"/>
                  </a:lnTo>
                  <a:lnTo>
                    <a:pt x="79368" y="615950"/>
                  </a:lnTo>
                  <a:lnTo>
                    <a:pt x="65502" y="575310"/>
                  </a:lnTo>
                  <a:lnTo>
                    <a:pt x="57133" y="532130"/>
                  </a:lnTo>
                  <a:lnTo>
                    <a:pt x="54263" y="488950"/>
                  </a:lnTo>
                  <a:lnTo>
                    <a:pt x="56893" y="445770"/>
                  </a:lnTo>
                  <a:lnTo>
                    <a:pt x="65025" y="402590"/>
                  </a:lnTo>
                  <a:lnTo>
                    <a:pt x="78660" y="361950"/>
                  </a:lnTo>
                  <a:lnTo>
                    <a:pt x="97800" y="321310"/>
                  </a:lnTo>
                  <a:lnTo>
                    <a:pt x="122448" y="284480"/>
                  </a:lnTo>
                  <a:lnTo>
                    <a:pt x="152603" y="248920"/>
                  </a:lnTo>
                  <a:lnTo>
                    <a:pt x="184839" y="219710"/>
                  </a:lnTo>
                  <a:lnTo>
                    <a:pt x="222992" y="191770"/>
                  </a:lnTo>
                  <a:lnTo>
                    <a:pt x="266115" y="163830"/>
                  </a:lnTo>
                  <a:lnTo>
                    <a:pt x="313262" y="138430"/>
                  </a:lnTo>
                  <a:lnTo>
                    <a:pt x="363486" y="115570"/>
                  </a:lnTo>
                  <a:lnTo>
                    <a:pt x="418274" y="93980"/>
                  </a:lnTo>
                  <a:lnTo>
                    <a:pt x="472449" y="76200"/>
                  </a:lnTo>
                  <a:lnTo>
                    <a:pt x="525198" y="64770"/>
                  </a:lnTo>
                  <a:lnTo>
                    <a:pt x="575705" y="57150"/>
                  </a:lnTo>
                  <a:lnTo>
                    <a:pt x="623154" y="54610"/>
                  </a:lnTo>
                  <a:lnTo>
                    <a:pt x="801777" y="54610"/>
                  </a:lnTo>
                  <a:lnTo>
                    <a:pt x="800342" y="53340"/>
                  </a:lnTo>
                  <a:lnTo>
                    <a:pt x="798374" y="52070"/>
                  </a:lnTo>
                  <a:lnTo>
                    <a:pt x="795253" y="49530"/>
                  </a:lnTo>
                  <a:lnTo>
                    <a:pt x="791086" y="45720"/>
                  </a:lnTo>
                  <a:lnTo>
                    <a:pt x="789149" y="44450"/>
                  </a:lnTo>
                  <a:lnTo>
                    <a:pt x="784814" y="41910"/>
                  </a:lnTo>
                  <a:lnTo>
                    <a:pt x="781547" y="39370"/>
                  </a:lnTo>
                  <a:lnTo>
                    <a:pt x="779432" y="38100"/>
                  </a:lnTo>
                  <a:lnTo>
                    <a:pt x="776196" y="36830"/>
                  </a:lnTo>
                  <a:lnTo>
                    <a:pt x="775107" y="35560"/>
                  </a:lnTo>
                  <a:lnTo>
                    <a:pt x="770940" y="33020"/>
                  </a:lnTo>
                  <a:lnTo>
                    <a:pt x="767841" y="31750"/>
                  </a:lnTo>
                  <a:lnTo>
                    <a:pt x="764092" y="29210"/>
                  </a:lnTo>
                  <a:lnTo>
                    <a:pt x="759946" y="27940"/>
                  </a:lnTo>
                  <a:lnTo>
                    <a:pt x="756961" y="26670"/>
                  </a:lnTo>
                  <a:lnTo>
                    <a:pt x="752626" y="24130"/>
                  </a:lnTo>
                  <a:lnTo>
                    <a:pt x="745538" y="21590"/>
                  </a:lnTo>
                  <a:lnTo>
                    <a:pt x="741779" y="20320"/>
                  </a:lnTo>
                  <a:lnTo>
                    <a:pt x="736606" y="17780"/>
                  </a:lnTo>
                  <a:lnTo>
                    <a:pt x="734418" y="17780"/>
                  </a:lnTo>
                  <a:lnTo>
                    <a:pt x="729119" y="15240"/>
                  </a:lnTo>
                  <a:lnTo>
                    <a:pt x="725235" y="13970"/>
                  </a:lnTo>
                  <a:lnTo>
                    <a:pt x="722879" y="13970"/>
                  </a:lnTo>
                  <a:lnTo>
                    <a:pt x="712753" y="10160"/>
                  </a:lnTo>
                  <a:lnTo>
                    <a:pt x="709298" y="10160"/>
                  </a:lnTo>
                  <a:lnTo>
                    <a:pt x="704680" y="8890"/>
                  </a:lnTo>
                  <a:lnTo>
                    <a:pt x="699288" y="7620"/>
                  </a:lnTo>
                  <a:lnTo>
                    <a:pt x="696146" y="6350"/>
                  </a:lnTo>
                  <a:lnTo>
                    <a:pt x="691403" y="6350"/>
                  </a:lnTo>
                  <a:lnTo>
                    <a:pt x="688241" y="5080"/>
                  </a:lnTo>
                  <a:close/>
                </a:path>
                <a:path w="879475" h="880110">
                  <a:moveTo>
                    <a:pt x="801777" y="54610"/>
                  </a:moveTo>
                  <a:lnTo>
                    <a:pt x="623154" y="54610"/>
                  </a:lnTo>
                  <a:lnTo>
                    <a:pt x="670982" y="57150"/>
                  </a:lnTo>
                  <a:lnTo>
                    <a:pt x="712334" y="67310"/>
                  </a:lnTo>
                  <a:lnTo>
                    <a:pt x="775139" y="104140"/>
                  </a:lnTo>
                  <a:lnTo>
                    <a:pt x="798598" y="134620"/>
                  </a:lnTo>
                  <a:lnTo>
                    <a:pt x="814758" y="173990"/>
                  </a:lnTo>
                  <a:lnTo>
                    <a:pt x="823541" y="222250"/>
                  </a:lnTo>
                  <a:lnTo>
                    <a:pt x="824868" y="275590"/>
                  </a:lnTo>
                  <a:lnTo>
                    <a:pt x="818662" y="335280"/>
                  </a:lnTo>
                  <a:lnTo>
                    <a:pt x="804845" y="401320"/>
                  </a:lnTo>
                  <a:lnTo>
                    <a:pt x="788843" y="454660"/>
                  </a:lnTo>
                  <a:lnTo>
                    <a:pt x="768949" y="506730"/>
                  </a:lnTo>
                  <a:lnTo>
                    <a:pt x="745779" y="558800"/>
                  </a:lnTo>
                  <a:lnTo>
                    <a:pt x="719954" y="608330"/>
                  </a:lnTo>
                  <a:lnTo>
                    <a:pt x="692090" y="652780"/>
                  </a:lnTo>
                  <a:lnTo>
                    <a:pt x="662808" y="693420"/>
                  </a:lnTo>
                  <a:lnTo>
                    <a:pt x="632724" y="726440"/>
                  </a:lnTo>
                  <a:lnTo>
                    <a:pt x="591889" y="762000"/>
                  </a:lnTo>
                  <a:lnTo>
                    <a:pt x="546710" y="789940"/>
                  </a:lnTo>
                  <a:lnTo>
                    <a:pt x="497940" y="810260"/>
                  </a:lnTo>
                  <a:lnTo>
                    <a:pt x="446335" y="822960"/>
                  </a:lnTo>
                  <a:lnTo>
                    <a:pt x="392648" y="826770"/>
                  </a:lnTo>
                  <a:lnTo>
                    <a:pt x="591124" y="826770"/>
                  </a:lnTo>
                  <a:lnTo>
                    <a:pt x="596757" y="824230"/>
                  </a:lnTo>
                  <a:lnTo>
                    <a:pt x="605982" y="817880"/>
                  </a:lnTo>
                  <a:lnTo>
                    <a:pt x="607772" y="816610"/>
                  </a:lnTo>
                  <a:lnTo>
                    <a:pt x="616882" y="810260"/>
                  </a:lnTo>
                  <a:lnTo>
                    <a:pt x="622243" y="806450"/>
                  </a:lnTo>
                  <a:lnTo>
                    <a:pt x="623960" y="805180"/>
                  </a:lnTo>
                  <a:lnTo>
                    <a:pt x="632735" y="798830"/>
                  </a:lnTo>
                  <a:lnTo>
                    <a:pt x="639646" y="793750"/>
                  </a:lnTo>
                  <a:lnTo>
                    <a:pt x="645059" y="788670"/>
                  </a:lnTo>
                  <a:lnTo>
                    <a:pt x="653750" y="781050"/>
                  </a:lnTo>
                  <a:lnTo>
                    <a:pt x="655143" y="779780"/>
                  </a:lnTo>
                  <a:lnTo>
                    <a:pt x="661446" y="774700"/>
                  </a:lnTo>
                  <a:lnTo>
                    <a:pt x="666325" y="769620"/>
                  </a:lnTo>
                  <a:lnTo>
                    <a:pt x="671121" y="764540"/>
                  </a:lnTo>
                  <a:lnTo>
                    <a:pt x="681855" y="754380"/>
                  </a:lnTo>
                  <a:lnTo>
                    <a:pt x="692534" y="741680"/>
                  </a:lnTo>
                  <a:lnTo>
                    <a:pt x="697256" y="736600"/>
                  </a:lnTo>
                  <a:lnTo>
                    <a:pt x="701968" y="730250"/>
                  </a:lnTo>
                  <a:lnTo>
                    <a:pt x="706649" y="725170"/>
                  </a:lnTo>
                  <a:lnTo>
                    <a:pt x="747641" y="666750"/>
                  </a:lnTo>
                  <a:lnTo>
                    <a:pt x="785516" y="600710"/>
                  </a:lnTo>
                  <a:lnTo>
                    <a:pt x="788490" y="594360"/>
                  </a:lnTo>
                  <a:lnTo>
                    <a:pt x="791429" y="589280"/>
                  </a:lnTo>
                  <a:lnTo>
                    <a:pt x="794333" y="582930"/>
                  </a:lnTo>
                  <a:lnTo>
                    <a:pt x="797201" y="577850"/>
                  </a:lnTo>
                  <a:lnTo>
                    <a:pt x="809683" y="549910"/>
                  </a:lnTo>
                  <a:lnTo>
                    <a:pt x="821384" y="521970"/>
                  </a:lnTo>
                  <a:lnTo>
                    <a:pt x="832228" y="494030"/>
                  </a:lnTo>
                  <a:lnTo>
                    <a:pt x="842142" y="466090"/>
                  </a:lnTo>
                  <a:lnTo>
                    <a:pt x="845228" y="455930"/>
                  </a:lnTo>
                  <a:lnTo>
                    <a:pt x="848199" y="447040"/>
                  </a:lnTo>
                  <a:lnTo>
                    <a:pt x="851053" y="436880"/>
                  </a:lnTo>
                  <a:lnTo>
                    <a:pt x="853786" y="427990"/>
                  </a:lnTo>
                  <a:lnTo>
                    <a:pt x="857240" y="415290"/>
                  </a:lnTo>
                  <a:lnTo>
                    <a:pt x="860469" y="401320"/>
                  </a:lnTo>
                  <a:lnTo>
                    <a:pt x="863466" y="388620"/>
                  </a:lnTo>
                  <a:lnTo>
                    <a:pt x="866225" y="375920"/>
                  </a:lnTo>
                  <a:lnTo>
                    <a:pt x="873021" y="337820"/>
                  </a:lnTo>
                  <a:lnTo>
                    <a:pt x="875532" y="320040"/>
                  </a:lnTo>
                  <a:lnTo>
                    <a:pt x="877428" y="300990"/>
                  </a:lnTo>
                  <a:lnTo>
                    <a:pt x="878685" y="281940"/>
                  </a:lnTo>
                  <a:lnTo>
                    <a:pt x="879282" y="264160"/>
                  </a:lnTo>
                  <a:lnTo>
                    <a:pt x="879167" y="243840"/>
                  </a:lnTo>
                  <a:lnTo>
                    <a:pt x="875806" y="201930"/>
                  </a:lnTo>
                  <a:lnTo>
                    <a:pt x="874633" y="195580"/>
                  </a:lnTo>
                  <a:lnTo>
                    <a:pt x="873211" y="186690"/>
                  </a:lnTo>
                  <a:lnTo>
                    <a:pt x="871597" y="179070"/>
                  </a:lnTo>
                  <a:lnTo>
                    <a:pt x="869786" y="170180"/>
                  </a:lnTo>
                  <a:lnTo>
                    <a:pt x="867775" y="162560"/>
                  </a:lnTo>
                  <a:lnTo>
                    <a:pt x="865890" y="156210"/>
                  </a:lnTo>
                  <a:lnTo>
                    <a:pt x="863764" y="148590"/>
                  </a:lnTo>
                  <a:lnTo>
                    <a:pt x="859011" y="135890"/>
                  </a:lnTo>
                  <a:lnTo>
                    <a:pt x="856382" y="129540"/>
                  </a:lnTo>
                  <a:lnTo>
                    <a:pt x="850623" y="116840"/>
                  </a:lnTo>
                  <a:lnTo>
                    <a:pt x="847472" y="110490"/>
                  </a:lnTo>
                  <a:lnTo>
                    <a:pt x="842351" y="102870"/>
                  </a:lnTo>
                  <a:lnTo>
                    <a:pt x="840582" y="99060"/>
                  </a:lnTo>
                  <a:lnTo>
                    <a:pt x="835064" y="91440"/>
                  </a:lnTo>
                  <a:lnTo>
                    <a:pt x="831116" y="85090"/>
                  </a:lnTo>
                  <a:lnTo>
                    <a:pt x="822635" y="74930"/>
                  </a:lnTo>
                  <a:lnTo>
                    <a:pt x="818122" y="69850"/>
                  </a:lnTo>
                  <a:lnTo>
                    <a:pt x="810646" y="62230"/>
                  </a:lnTo>
                  <a:lnTo>
                    <a:pt x="807881" y="59690"/>
                  </a:lnTo>
                  <a:lnTo>
                    <a:pt x="804164" y="57150"/>
                  </a:lnTo>
                  <a:lnTo>
                    <a:pt x="803211" y="55880"/>
                  </a:lnTo>
                  <a:lnTo>
                    <a:pt x="801777" y="54610"/>
                  </a:lnTo>
                  <a:close/>
                </a:path>
                <a:path w="879475" h="880110">
                  <a:moveTo>
                    <a:pt x="679006" y="3810"/>
                  </a:moveTo>
                  <a:lnTo>
                    <a:pt x="560915" y="3810"/>
                  </a:lnTo>
                  <a:lnTo>
                    <a:pt x="553962" y="5080"/>
                  </a:lnTo>
                  <a:lnTo>
                    <a:pt x="683225" y="5080"/>
                  </a:lnTo>
                  <a:lnTo>
                    <a:pt x="679006" y="3810"/>
                  </a:lnTo>
                  <a:close/>
                </a:path>
                <a:path w="879475" h="880110">
                  <a:moveTo>
                    <a:pt x="668053" y="2540"/>
                  </a:moveTo>
                  <a:lnTo>
                    <a:pt x="571187" y="2540"/>
                  </a:lnTo>
                  <a:lnTo>
                    <a:pt x="565428" y="3810"/>
                  </a:lnTo>
                  <a:lnTo>
                    <a:pt x="673100" y="3810"/>
                  </a:lnTo>
                  <a:lnTo>
                    <a:pt x="668053" y="2540"/>
                  </a:lnTo>
                  <a:close/>
                </a:path>
                <a:path w="879475" h="880110">
                  <a:moveTo>
                    <a:pt x="660231" y="1270"/>
                  </a:moveTo>
                  <a:lnTo>
                    <a:pt x="589282" y="1270"/>
                  </a:lnTo>
                  <a:lnTo>
                    <a:pt x="581523" y="2540"/>
                  </a:lnTo>
                  <a:lnTo>
                    <a:pt x="662975" y="2540"/>
                  </a:lnTo>
                  <a:lnTo>
                    <a:pt x="660231" y="1270"/>
                  </a:lnTo>
                  <a:close/>
                </a:path>
                <a:path w="879475" h="880110">
                  <a:moveTo>
                    <a:pt x="641782" y="0"/>
                  </a:moveTo>
                  <a:lnTo>
                    <a:pt x="604662" y="0"/>
                  </a:lnTo>
                  <a:lnTo>
                    <a:pt x="596996" y="1270"/>
                  </a:lnTo>
                  <a:lnTo>
                    <a:pt x="646033" y="1270"/>
                  </a:lnTo>
                  <a:lnTo>
                    <a:pt x="641782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88605" y="3932864"/>
              <a:ext cx="770890" cy="772795"/>
            </a:xfrm>
            <a:custGeom>
              <a:avLst/>
              <a:gdLst/>
              <a:ahLst/>
              <a:cxnLst/>
              <a:rect l="l" t="t" r="r" b="b"/>
              <a:pathLst>
                <a:path w="770889" h="772795">
                  <a:moveTo>
                    <a:pt x="568902" y="0"/>
                  </a:moveTo>
                  <a:lnTo>
                    <a:pt x="521438" y="2562"/>
                  </a:lnTo>
                  <a:lnTo>
                    <a:pt x="470931" y="10111"/>
                  </a:lnTo>
                  <a:lnTo>
                    <a:pt x="418182" y="22455"/>
                  </a:lnTo>
                  <a:lnTo>
                    <a:pt x="364005" y="39402"/>
                  </a:lnTo>
                  <a:lnTo>
                    <a:pt x="309214" y="60762"/>
                  </a:lnTo>
                  <a:lnTo>
                    <a:pt x="258995" y="84169"/>
                  </a:lnTo>
                  <a:lnTo>
                    <a:pt x="211851" y="109898"/>
                  </a:lnTo>
                  <a:lnTo>
                    <a:pt x="168729" y="137345"/>
                  </a:lnTo>
                  <a:lnTo>
                    <a:pt x="130577" y="165906"/>
                  </a:lnTo>
                  <a:lnTo>
                    <a:pt x="98341" y="194978"/>
                  </a:lnTo>
                  <a:lnTo>
                    <a:pt x="68185" y="229692"/>
                  </a:lnTo>
                  <a:lnTo>
                    <a:pt x="43538" y="267266"/>
                  </a:lnTo>
                  <a:lnTo>
                    <a:pt x="24398" y="307123"/>
                  </a:lnTo>
                  <a:lnTo>
                    <a:pt x="10762" y="348690"/>
                  </a:lnTo>
                  <a:lnTo>
                    <a:pt x="2630" y="391392"/>
                  </a:lnTo>
                  <a:lnTo>
                    <a:pt x="0" y="434652"/>
                  </a:lnTo>
                  <a:lnTo>
                    <a:pt x="2869" y="477898"/>
                  </a:lnTo>
                  <a:lnTo>
                    <a:pt x="11237" y="520553"/>
                  </a:lnTo>
                  <a:lnTo>
                    <a:pt x="25102" y="562042"/>
                  </a:lnTo>
                  <a:lnTo>
                    <a:pt x="44461" y="601791"/>
                  </a:lnTo>
                  <a:lnTo>
                    <a:pt x="69315" y="639226"/>
                  </a:lnTo>
                  <a:lnTo>
                    <a:pt x="99660" y="673770"/>
                  </a:lnTo>
                  <a:lnTo>
                    <a:pt x="140372" y="708408"/>
                  </a:lnTo>
                  <a:lnTo>
                    <a:pt x="185349" y="735885"/>
                  </a:lnTo>
                  <a:lnTo>
                    <a:pt x="233844" y="755893"/>
                  </a:lnTo>
                  <a:lnTo>
                    <a:pt x="285109" y="768124"/>
                  </a:lnTo>
                  <a:lnTo>
                    <a:pt x="338396" y="772269"/>
                  </a:lnTo>
                  <a:lnTo>
                    <a:pt x="392078" y="768067"/>
                  </a:lnTo>
                  <a:lnTo>
                    <a:pt x="443679" y="755669"/>
                  </a:lnTo>
                  <a:lnTo>
                    <a:pt x="492446" y="735390"/>
                  </a:lnTo>
                  <a:lnTo>
                    <a:pt x="537622" y="707542"/>
                  </a:lnTo>
                  <a:lnTo>
                    <a:pt x="578452" y="672440"/>
                  </a:lnTo>
                  <a:lnTo>
                    <a:pt x="602800" y="644996"/>
                  </a:lnTo>
                  <a:lnTo>
                    <a:pt x="336742" y="644996"/>
                  </a:lnTo>
                  <a:lnTo>
                    <a:pt x="288297" y="639415"/>
                  </a:lnTo>
                  <a:lnTo>
                    <a:pt x="243826" y="623521"/>
                  </a:lnTo>
                  <a:lnTo>
                    <a:pt x="204596" y="598579"/>
                  </a:lnTo>
                  <a:lnTo>
                    <a:pt x="171877" y="565860"/>
                  </a:lnTo>
                  <a:lnTo>
                    <a:pt x="146935" y="526630"/>
                  </a:lnTo>
                  <a:lnTo>
                    <a:pt x="131040" y="482159"/>
                  </a:lnTo>
                  <a:lnTo>
                    <a:pt x="125460" y="433714"/>
                  </a:lnTo>
                  <a:lnTo>
                    <a:pt x="131040" y="385269"/>
                  </a:lnTo>
                  <a:lnTo>
                    <a:pt x="146935" y="340798"/>
                  </a:lnTo>
                  <a:lnTo>
                    <a:pt x="171877" y="301568"/>
                  </a:lnTo>
                  <a:lnTo>
                    <a:pt x="204596" y="268849"/>
                  </a:lnTo>
                  <a:lnTo>
                    <a:pt x="243826" y="243907"/>
                  </a:lnTo>
                  <a:lnTo>
                    <a:pt x="288297" y="228013"/>
                  </a:lnTo>
                  <a:lnTo>
                    <a:pt x="336742" y="222433"/>
                  </a:lnTo>
                  <a:lnTo>
                    <a:pt x="770503" y="222433"/>
                  </a:lnTo>
                  <a:lnTo>
                    <a:pt x="770601" y="221489"/>
                  </a:lnTo>
                  <a:lnTo>
                    <a:pt x="769275" y="167485"/>
                  </a:lnTo>
                  <a:lnTo>
                    <a:pt x="760494" y="120259"/>
                  </a:lnTo>
                  <a:lnTo>
                    <a:pt x="744335" y="80581"/>
                  </a:lnTo>
                  <a:lnTo>
                    <a:pt x="720877" y="49223"/>
                  </a:lnTo>
                  <a:lnTo>
                    <a:pt x="658067" y="12364"/>
                  </a:lnTo>
                  <a:lnTo>
                    <a:pt x="616711" y="3098"/>
                  </a:lnTo>
                  <a:lnTo>
                    <a:pt x="568902" y="0"/>
                  </a:lnTo>
                  <a:close/>
                </a:path>
                <a:path w="770889" h="772795">
                  <a:moveTo>
                    <a:pt x="770503" y="222433"/>
                  </a:moveTo>
                  <a:lnTo>
                    <a:pt x="336742" y="222433"/>
                  </a:lnTo>
                  <a:lnTo>
                    <a:pt x="385187" y="228013"/>
                  </a:lnTo>
                  <a:lnTo>
                    <a:pt x="429658" y="243907"/>
                  </a:lnTo>
                  <a:lnTo>
                    <a:pt x="468888" y="268849"/>
                  </a:lnTo>
                  <a:lnTo>
                    <a:pt x="501607" y="301568"/>
                  </a:lnTo>
                  <a:lnTo>
                    <a:pt x="526548" y="340798"/>
                  </a:lnTo>
                  <a:lnTo>
                    <a:pt x="542443" y="385269"/>
                  </a:lnTo>
                  <a:lnTo>
                    <a:pt x="548023" y="433714"/>
                  </a:lnTo>
                  <a:lnTo>
                    <a:pt x="542443" y="482159"/>
                  </a:lnTo>
                  <a:lnTo>
                    <a:pt x="526548" y="526630"/>
                  </a:lnTo>
                  <a:lnTo>
                    <a:pt x="501607" y="565860"/>
                  </a:lnTo>
                  <a:lnTo>
                    <a:pt x="468888" y="598579"/>
                  </a:lnTo>
                  <a:lnTo>
                    <a:pt x="429658" y="623521"/>
                  </a:lnTo>
                  <a:lnTo>
                    <a:pt x="385187" y="639415"/>
                  </a:lnTo>
                  <a:lnTo>
                    <a:pt x="336742" y="644996"/>
                  </a:lnTo>
                  <a:lnTo>
                    <a:pt x="602800" y="644996"/>
                  </a:lnTo>
                  <a:lnTo>
                    <a:pt x="637824" y="598457"/>
                  </a:lnTo>
                  <a:lnTo>
                    <a:pt x="665689" y="553401"/>
                  </a:lnTo>
                  <a:lnTo>
                    <a:pt x="691516" y="504530"/>
                  </a:lnTo>
                  <a:lnTo>
                    <a:pt x="714686" y="453016"/>
                  </a:lnTo>
                  <a:lnTo>
                    <a:pt x="734581" y="400030"/>
                  </a:lnTo>
                  <a:lnTo>
                    <a:pt x="750583" y="346743"/>
                  </a:lnTo>
                  <a:lnTo>
                    <a:pt x="764396" y="281498"/>
                  </a:lnTo>
                  <a:lnTo>
                    <a:pt x="770503" y="222433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14065" y="4155297"/>
              <a:ext cx="422909" cy="422909"/>
            </a:xfrm>
            <a:custGeom>
              <a:avLst/>
              <a:gdLst/>
              <a:ahLst/>
              <a:cxnLst/>
              <a:rect l="l" t="t" r="r" b="b"/>
              <a:pathLst>
                <a:path w="422910" h="422910">
                  <a:moveTo>
                    <a:pt x="211281" y="0"/>
                  </a:moveTo>
                  <a:lnTo>
                    <a:pt x="162836" y="5580"/>
                  </a:lnTo>
                  <a:lnTo>
                    <a:pt x="118365" y="21474"/>
                  </a:lnTo>
                  <a:lnTo>
                    <a:pt x="79135" y="46416"/>
                  </a:lnTo>
                  <a:lnTo>
                    <a:pt x="46416" y="79135"/>
                  </a:lnTo>
                  <a:lnTo>
                    <a:pt x="21474" y="118365"/>
                  </a:lnTo>
                  <a:lnTo>
                    <a:pt x="5580" y="162836"/>
                  </a:lnTo>
                  <a:lnTo>
                    <a:pt x="0" y="211281"/>
                  </a:lnTo>
                  <a:lnTo>
                    <a:pt x="5580" y="259726"/>
                  </a:lnTo>
                  <a:lnTo>
                    <a:pt x="21474" y="304197"/>
                  </a:lnTo>
                  <a:lnTo>
                    <a:pt x="46416" y="343427"/>
                  </a:lnTo>
                  <a:lnTo>
                    <a:pt x="79135" y="376146"/>
                  </a:lnTo>
                  <a:lnTo>
                    <a:pt x="118365" y="401088"/>
                  </a:lnTo>
                  <a:lnTo>
                    <a:pt x="162836" y="416982"/>
                  </a:lnTo>
                  <a:lnTo>
                    <a:pt x="211281" y="422563"/>
                  </a:lnTo>
                  <a:lnTo>
                    <a:pt x="259726" y="416982"/>
                  </a:lnTo>
                  <a:lnTo>
                    <a:pt x="304197" y="401088"/>
                  </a:lnTo>
                  <a:lnTo>
                    <a:pt x="343427" y="376146"/>
                  </a:lnTo>
                  <a:lnTo>
                    <a:pt x="376146" y="343427"/>
                  </a:lnTo>
                  <a:lnTo>
                    <a:pt x="401088" y="304197"/>
                  </a:lnTo>
                  <a:lnTo>
                    <a:pt x="416982" y="259726"/>
                  </a:lnTo>
                  <a:lnTo>
                    <a:pt x="422563" y="211281"/>
                  </a:lnTo>
                  <a:lnTo>
                    <a:pt x="416982" y="162836"/>
                  </a:lnTo>
                  <a:lnTo>
                    <a:pt x="401088" y="118365"/>
                  </a:lnTo>
                  <a:lnTo>
                    <a:pt x="376146" y="79135"/>
                  </a:lnTo>
                  <a:lnTo>
                    <a:pt x="343427" y="46416"/>
                  </a:lnTo>
                  <a:lnTo>
                    <a:pt x="304197" y="21474"/>
                  </a:lnTo>
                  <a:lnTo>
                    <a:pt x="259726" y="5580"/>
                  </a:lnTo>
                  <a:lnTo>
                    <a:pt x="211281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02733" y="4310335"/>
              <a:ext cx="245745" cy="136525"/>
            </a:xfrm>
            <a:custGeom>
              <a:avLst/>
              <a:gdLst/>
              <a:ahLst/>
              <a:cxnLst/>
              <a:rect l="l" t="t" r="r" b="b"/>
              <a:pathLst>
                <a:path w="245745" h="136525">
                  <a:moveTo>
                    <a:pt x="51054" y="25527"/>
                  </a:moveTo>
                  <a:lnTo>
                    <a:pt x="49060" y="15595"/>
                  </a:lnTo>
                  <a:lnTo>
                    <a:pt x="43586" y="7480"/>
                  </a:lnTo>
                  <a:lnTo>
                    <a:pt x="35471" y="2006"/>
                  </a:lnTo>
                  <a:lnTo>
                    <a:pt x="25527" y="0"/>
                  </a:lnTo>
                  <a:lnTo>
                    <a:pt x="15595" y="2006"/>
                  </a:lnTo>
                  <a:lnTo>
                    <a:pt x="7480" y="7480"/>
                  </a:lnTo>
                  <a:lnTo>
                    <a:pt x="2006" y="15595"/>
                  </a:lnTo>
                  <a:lnTo>
                    <a:pt x="0" y="25527"/>
                  </a:lnTo>
                  <a:lnTo>
                    <a:pt x="2006" y="35458"/>
                  </a:lnTo>
                  <a:lnTo>
                    <a:pt x="7480" y="43573"/>
                  </a:lnTo>
                  <a:lnTo>
                    <a:pt x="15595" y="49034"/>
                  </a:lnTo>
                  <a:lnTo>
                    <a:pt x="25527" y="51041"/>
                  </a:lnTo>
                  <a:lnTo>
                    <a:pt x="35471" y="49034"/>
                  </a:lnTo>
                  <a:lnTo>
                    <a:pt x="43586" y="43573"/>
                  </a:lnTo>
                  <a:lnTo>
                    <a:pt x="49060" y="35458"/>
                  </a:lnTo>
                  <a:lnTo>
                    <a:pt x="51054" y="25527"/>
                  </a:lnTo>
                  <a:close/>
                </a:path>
                <a:path w="245745" h="136525">
                  <a:moveTo>
                    <a:pt x="164045" y="91135"/>
                  </a:moveTo>
                  <a:lnTo>
                    <a:pt x="161150" y="84797"/>
                  </a:lnTo>
                  <a:lnTo>
                    <a:pt x="152781" y="79171"/>
                  </a:lnTo>
                  <a:lnTo>
                    <a:pt x="148907" y="78270"/>
                  </a:lnTo>
                  <a:lnTo>
                    <a:pt x="142214" y="79197"/>
                  </a:lnTo>
                  <a:lnTo>
                    <a:pt x="136347" y="81864"/>
                  </a:lnTo>
                  <a:lnTo>
                    <a:pt x="132372" y="83134"/>
                  </a:lnTo>
                  <a:lnTo>
                    <a:pt x="129628" y="83731"/>
                  </a:lnTo>
                  <a:lnTo>
                    <a:pt x="122821" y="84518"/>
                  </a:lnTo>
                  <a:lnTo>
                    <a:pt x="118745" y="84391"/>
                  </a:lnTo>
                  <a:lnTo>
                    <a:pt x="112877" y="83235"/>
                  </a:lnTo>
                  <a:lnTo>
                    <a:pt x="107670" y="81432"/>
                  </a:lnTo>
                  <a:lnTo>
                    <a:pt x="102006" y="77800"/>
                  </a:lnTo>
                  <a:lnTo>
                    <a:pt x="87337" y="79502"/>
                  </a:lnTo>
                  <a:lnTo>
                    <a:pt x="80873" y="87909"/>
                  </a:lnTo>
                  <a:lnTo>
                    <a:pt x="81889" y="97193"/>
                  </a:lnTo>
                  <a:lnTo>
                    <a:pt x="86321" y="112534"/>
                  </a:lnTo>
                  <a:lnTo>
                    <a:pt x="95300" y="124815"/>
                  </a:lnTo>
                  <a:lnTo>
                    <a:pt x="107708" y="132981"/>
                  </a:lnTo>
                  <a:lnTo>
                    <a:pt x="122593" y="135978"/>
                  </a:lnTo>
                  <a:lnTo>
                    <a:pt x="137299" y="133045"/>
                  </a:lnTo>
                  <a:lnTo>
                    <a:pt x="149720" y="124968"/>
                  </a:lnTo>
                  <a:lnTo>
                    <a:pt x="158750" y="112763"/>
                  </a:lnTo>
                  <a:lnTo>
                    <a:pt x="163296" y="97472"/>
                  </a:lnTo>
                  <a:lnTo>
                    <a:pt x="164045" y="91135"/>
                  </a:lnTo>
                  <a:close/>
                </a:path>
                <a:path w="245745" h="136525">
                  <a:moveTo>
                    <a:pt x="245198" y="25527"/>
                  </a:moveTo>
                  <a:lnTo>
                    <a:pt x="243192" y="15595"/>
                  </a:lnTo>
                  <a:lnTo>
                    <a:pt x="237718" y="7480"/>
                  </a:lnTo>
                  <a:lnTo>
                    <a:pt x="229603" y="2006"/>
                  </a:lnTo>
                  <a:lnTo>
                    <a:pt x="219671" y="0"/>
                  </a:lnTo>
                  <a:lnTo>
                    <a:pt x="209740" y="2006"/>
                  </a:lnTo>
                  <a:lnTo>
                    <a:pt x="201625" y="7480"/>
                  </a:lnTo>
                  <a:lnTo>
                    <a:pt x="196151" y="15595"/>
                  </a:lnTo>
                  <a:lnTo>
                    <a:pt x="194144" y="25527"/>
                  </a:lnTo>
                  <a:lnTo>
                    <a:pt x="196151" y="35458"/>
                  </a:lnTo>
                  <a:lnTo>
                    <a:pt x="201625" y="43573"/>
                  </a:lnTo>
                  <a:lnTo>
                    <a:pt x="209740" y="49034"/>
                  </a:lnTo>
                  <a:lnTo>
                    <a:pt x="219671" y="51041"/>
                  </a:lnTo>
                  <a:lnTo>
                    <a:pt x="229603" y="49034"/>
                  </a:lnTo>
                  <a:lnTo>
                    <a:pt x="237718" y="43573"/>
                  </a:lnTo>
                  <a:lnTo>
                    <a:pt x="243192" y="35458"/>
                  </a:lnTo>
                  <a:lnTo>
                    <a:pt x="245198" y="25527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5501144" y="4056754"/>
            <a:ext cx="2184400" cy="709930"/>
          </a:xfrm>
          <a:custGeom>
            <a:avLst/>
            <a:gdLst/>
            <a:ahLst/>
            <a:cxnLst/>
            <a:rect l="l" t="t" r="r" b="b"/>
            <a:pathLst>
              <a:path w="2184400" h="709929">
                <a:moveTo>
                  <a:pt x="765302" y="589013"/>
                </a:moveTo>
                <a:lnTo>
                  <a:pt x="759752" y="543801"/>
                </a:lnTo>
                <a:lnTo>
                  <a:pt x="489470" y="69037"/>
                </a:lnTo>
                <a:lnTo>
                  <a:pt x="442760" y="22758"/>
                </a:lnTo>
                <a:lnTo>
                  <a:pt x="382663" y="7239"/>
                </a:lnTo>
                <a:lnTo>
                  <a:pt x="351777" y="11150"/>
                </a:lnTo>
                <a:lnTo>
                  <a:pt x="296659" y="42049"/>
                </a:lnTo>
                <a:lnTo>
                  <a:pt x="17157" y="517080"/>
                </a:lnTo>
                <a:lnTo>
                  <a:pt x="3136" y="553237"/>
                </a:lnTo>
                <a:lnTo>
                  <a:pt x="0" y="589013"/>
                </a:lnTo>
                <a:lnTo>
                  <a:pt x="1803" y="607009"/>
                </a:lnTo>
                <a:lnTo>
                  <a:pt x="18681" y="650748"/>
                </a:lnTo>
                <a:lnTo>
                  <a:pt x="49174" y="682231"/>
                </a:lnTo>
                <a:lnTo>
                  <a:pt x="89446" y="699884"/>
                </a:lnTo>
                <a:lnTo>
                  <a:pt x="105689" y="702525"/>
                </a:lnTo>
                <a:lnTo>
                  <a:pt x="117995" y="702449"/>
                </a:lnTo>
                <a:lnTo>
                  <a:pt x="158318" y="693635"/>
                </a:lnTo>
                <a:lnTo>
                  <a:pt x="191909" y="671601"/>
                </a:lnTo>
                <a:lnTo>
                  <a:pt x="215671" y="639470"/>
                </a:lnTo>
                <a:lnTo>
                  <a:pt x="226860" y="600494"/>
                </a:lnTo>
                <a:lnTo>
                  <a:pt x="229844" y="586994"/>
                </a:lnTo>
                <a:lnTo>
                  <a:pt x="250444" y="540931"/>
                </a:lnTo>
                <a:lnTo>
                  <a:pt x="276352" y="510679"/>
                </a:lnTo>
                <a:lnTo>
                  <a:pt x="313524" y="485457"/>
                </a:lnTo>
                <a:lnTo>
                  <a:pt x="357276" y="471538"/>
                </a:lnTo>
                <a:lnTo>
                  <a:pt x="377609" y="469569"/>
                </a:lnTo>
                <a:lnTo>
                  <a:pt x="387692" y="469569"/>
                </a:lnTo>
                <a:lnTo>
                  <a:pt x="432993" y="477774"/>
                </a:lnTo>
                <a:lnTo>
                  <a:pt x="473341" y="498208"/>
                </a:lnTo>
                <a:lnTo>
                  <a:pt x="506056" y="528878"/>
                </a:lnTo>
                <a:lnTo>
                  <a:pt x="528955" y="567677"/>
                </a:lnTo>
                <a:lnTo>
                  <a:pt x="539902" y="611784"/>
                </a:lnTo>
                <a:lnTo>
                  <a:pt x="541604" y="618705"/>
                </a:lnTo>
                <a:lnTo>
                  <a:pt x="560070" y="656640"/>
                </a:lnTo>
                <a:lnTo>
                  <a:pt x="593394" y="686727"/>
                </a:lnTo>
                <a:lnTo>
                  <a:pt x="636803" y="701675"/>
                </a:lnTo>
                <a:lnTo>
                  <a:pt x="651421" y="702525"/>
                </a:lnTo>
                <a:lnTo>
                  <a:pt x="659625" y="702525"/>
                </a:lnTo>
                <a:lnTo>
                  <a:pt x="703516" y="689864"/>
                </a:lnTo>
                <a:lnTo>
                  <a:pt x="737870" y="662508"/>
                </a:lnTo>
                <a:lnTo>
                  <a:pt x="759282" y="624332"/>
                </a:lnTo>
                <a:lnTo>
                  <a:pt x="763511" y="607009"/>
                </a:lnTo>
                <a:lnTo>
                  <a:pt x="765302" y="589013"/>
                </a:lnTo>
                <a:close/>
              </a:path>
              <a:path w="2184400" h="709929">
                <a:moveTo>
                  <a:pt x="1449222" y="120764"/>
                </a:moveTo>
                <a:lnTo>
                  <a:pt x="1437728" y="71818"/>
                </a:lnTo>
                <a:lnTo>
                  <a:pt x="1411566" y="36728"/>
                </a:lnTo>
                <a:lnTo>
                  <a:pt x="1373936" y="13995"/>
                </a:lnTo>
                <a:lnTo>
                  <a:pt x="1343545" y="7239"/>
                </a:lnTo>
                <a:lnTo>
                  <a:pt x="1331239" y="7327"/>
                </a:lnTo>
                <a:lnTo>
                  <a:pt x="1290904" y="16129"/>
                </a:lnTo>
                <a:lnTo>
                  <a:pt x="1257312" y="38176"/>
                </a:lnTo>
                <a:lnTo>
                  <a:pt x="1233551" y="70307"/>
                </a:lnTo>
                <a:lnTo>
                  <a:pt x="1222362" y="109283"/>
                </a:lnTo>
                <a:lnTo>
                  <a:pt x="1219377" y="122783"/>
                </a:lnTo>
                <a:lnTo>
                  <a:pt x="1198778" y="168846"/>
                </a:lnTo>
                <a:lnTo>
                  <a:pt x="1172883" y="199085"/>
                </a:lnTo>
                <a:lnTo>
                  <a:pt x="1135710" y="224320"/>
                </a:lnTo>
                <a:lnTo>
                  <a:pt x="1091958" y="238239"/>
                </a:lnTo>
                <a:lnTo>
                  <a:pt x="1071626" y="240207"/>
                </a:lnTo>
                <a:lnTo>
                  <a:pt x="1061529" y="240207"/>
                </a:lnTo>
                <a:lnTo>
                  <a:pt x="1016228" y="232003"/>
                </a:lnTo>
                <a:lnTo>
                  <a:pt x="975893" y="211569"/>
                </a:lnTo>
                <a:lnTo>
                  <a:pt x="943165" y="180886"/>
                </a:lnTo>
                <a:lnTo>
                  <a:pt x="920267" y="142100"/>
                </a:lnTo>
                <a:lnTo>
                  <a:pt x="909332" y="97993"/>
                </a:lnTo>
                <a:lnTo>
                  <a:pt x="907618" y="91071"/>
                </a:lnTo>
                <a:lnTo>
                  <a:pt x="889152" y="53136"/>
                </a:lnTo>
                <a:lnTo>
                  <a:pt x="855827" y="23037"/>
                </a:lnTo>
                <a:lnTo>
                  <a:pt x="812419" y="8102"/>
                </a:lnTo>
                <a:lnTo>
                  <a:pt x="797801" y="7239"/>
                </a:lnTo>
                <a:lnTo>
                  <a:pt x="789597" y="7239"/>
                </a:lnTo>
                <a:lnTo>
                  <a:pt x="745705" y="19913"/>
                </a:lnTo>
                <a:lnTo>
                  <a:pt x="711352" y="47269"/>
                </a:lnTo>
                <a:lnTo>
                  <a:pt x="689952" y="85445"/>
                </a:lnTo>
                <a:lnTo>
                  <a:pt x="683920" y="120764"/>
                </a:lnTo>
                <a:lnTo>
                  <a:pt x="684415" y="138874"/>
                </a:lnTo>
                <a:lnTo>
                  <a:pt x="696518" y="184073"/>
                </a:lnTo>
                <a:lnTo>
                  <a:pt x="959751" y="640740"/>
                </a:lnTo>
                <a:lnTo>
                  <a:pt x="1006462" y="687019"/>
                </a:lnTo>
                <a:lnTo>
                  <a:pt x="1066571" y="702525"/>
                </a:lnTo>
                <a:lnTo>
                  <a:pt x="1097457" y="698627"/>
                </a:lnTo>
                <a:lnTo>
                  <a:pt x="1152563" y="667727"/>
                </a:lnTo>
                <a:lnTo>
                  <a:pt x="1432077" y="192697"/>
                </a:lnTo>
                <a:lnTo>
                  <a:pt x="1446098" y="156540"/>
                </a:lnTo>
                <a:lnTo>
                  <a:pt x="1448727" y="138874"/>
                </a:lnTo>
                <a:lnTo>
                  <a:pt x="1449222" y="120764"/>
                </a:lnTo>
                <a:close/>
              </a:path>
              <a:path w="2184400" h="709929">
                <a:moveTo>
                  <a:pt x="2184082" y="354926"/>
                </a:moveTo>
                <a:lnTo>
                  <a:pt x="2180844" y="306768"/>
                </a:lnTo>
                <a:lnTo>
                  <a:pt x="2171408" y="260578"/>
                </a:lnTo>
                <a:lnTo>
                  <a:pt x="2156193" y="216776"/>
                </a:lnTo>
                <a:lnTo>
                  <a:pt x="2135619" y="175793"/>
                </a:lnTo>
                <a:lnTo>
                  <a:pt x="2110130" y="138036"/>
                </a:lnTo>
                <a:lnTo>
                  <a:pt x="2080120" y="103949"/>
                </a:lnTo>
                <a:lnTo>
                  <a:pt x="2046046" y="73952"/>
                </a:lnTo>
                <a:lnTo>
                  <a:pt x="2008289" y="48450"/>
                </a:lnTo>
                <a:lnTo>
                  <a:pt x="1987511" y="38036"/>
                </a:lnTo>
                <a:lnTo>
                  <a:pt x="1987511" y="354926"/>
                </a:lnTo>
                <a:lnTo>
                  <a:pt x="1979434" y="404977"/>
                </a:lnTo>
                <a:lnTo>
                  <a:pt x="1956955" y="448437"/>
                </a:lnTo>
                <a:lnTo>
                  <a:pt x="1922678" y="482714"/>
                </a:lnTo>
                <a:lnTo>
                  <a:pt x="1879206" y="505193"/>
                </a:lnTo>
                <a:lnTo>
                  <a:pt x="1829155" y="513270"/>
                </a:lnTo>
                <a:lnTo>
                  <a:pt x="1779104" y="505193"/>
                </a:lnTo>
                <a:lnTo>
                  <a:pt x="1735645" y="482714"/>
                </a:lnTo>
                <a:lnTo>
                  <a:pt x="1701355" y="448437"/>
                </a:lnTo>
                <a:lnTo>
                  <a:pt x="1678876" y="404977"/>
                </a:lnTo>
                <a:lnTo>
                  <a:pt x="1670812" y="354926"/>
                </a:lnTo>
                <a:lnTo>
                  <a:pt x="1678876" y="304876"/>
                </a:lnTo>
                <a:lnTo>
                  <a:pt x="1701355" y="261404"/>
                </a:lnTo>
                <a:lnTo>
                  <a:pt x="1735645" y="227126"/>
                </a:lnTo>
                <a:lnTo>
                  <a:pt x="1779104" y="204647"/>
                </a:lnTo>
                <a:lnTo>
                  <a:pt x="1829155" y="196583"/>
                </a:lnTo>
                <a:lnTo>
                  <a:pt x="1879206" y="204647"/>
                </a:lnTo>
                <a:lnTo>
                  <a:pt x="1922678" y="227126"/>
                </a:lnTo>
                <a:lnTo>
                  <a:pt x="1956955" y="261404"/>
                </a:lnTo>
                <a:lnTo>
                  <a:pt x="1979434" y="304876"/>
                </a:lnTo>
                <a:lnTo>
                  <a:pt x="1987511" y="354926"/>
                </a:lnTo>
                <a:lnTo>
                  <a:pt x="1987511" y="38036"/>
                </a:lnTo>
                <a:lnTo>
                  <a:pt x="1967306" y="27889"/>
                </a:lnTo>
                <a:lnTo>
                  <a:pt x="1923516" y="12674"/>
                </a:lnTo>
                <a:lnTo>
                  <a:pt x="1877314" y="3238"/>
                </a:lnTo>
                <a:lnTo>
                  <a:pt x="1829155" y="0"/>
                </a:lnTo>
                <a:lnTo>
                  <a:pt x="1780997" y="3238"/>
                </a:lnTo>
                <a:lnTo>
                  <a:pt x="1734807" y="12674"/>
                </a:lnTo>
                <a:lnTo>
                  <a:pt x="1691005" y="27889"/>
                </a:lnTo>
                <a:lnTo>
                  <a:pt x="1650022" y="48450"/>
                </a:lnTo>
                <a:lnTo>
                  <a:pt x="1612277" y="73952"/>
                </a:lnTo>
                <a:lnTo>
                  <a:pt x="1578190" y="103949"/>
                </a:lnTo>
                <a:lnTo>
                  <a:pt x="1548193" y="138036"/>
                </a:lnTo>
                <a:lnTo>
                  <a:pt x="1522691" y="175793"/>
                </a:lnTo>
                <a:lnTo>
                  <a:pt x="1502130" y="216776"/>
                </a:lnTo>
                <a:lnTo>
                  <a:pt x="1486916" y="260578"/>
                </a:lnTo>
                <a:lnTo>
                  <a:pt x="1477479" y="306768"/>
                </a:lnTo>
                <a:lnTo>
                  <a:pt x="1474241" y="354926"/>
                </a:lnTo>
                <a:lnTo>
                  <a:pt x="1477479" y="403085"/>
                </a:lnTo>
                <a:lnTo>
                  <a:pt x="1486916" y="449275"/>
                </a:lnTo>
                <a:lnTo>
                  <a:pt x="1502130" y="493077"/>
                </a:lnTo>
                <a:lnTo>
                  <a:pt x="1522691" y="534060"/>
                </a:lnTo>
                <a:lnTo>
                  <a:pt x="1548193" y="571804"/>
                </a:lnTo>
                <a:lnTo>
                  <a:pt x="1578190" y="605891"/>
                </a:lnTo>
                <a:lnTo>
                  <a:pt x="1612277" y="635889"/>
                </a:lnTo>
                <a:lnTo>
                  <a:pt x="1650022" y="661377"/>
                </a:lnTo>
                <a:lnTo>
                  <a:pt x="1691005" y="681951"/>
                </a:lnTo>
                <a:lnTo>
                  <a:pt x="1734807" y="697166"/>
                </a:lnTo>
                <a:lnTo>
                  <a:pt x="1780997" y="706602"/>
                </a:lnTo>
                <a:lnTo>
                  <a:pt x="1829155" y="709841"/>
                </a:lnTo>
                <a:lnTo>
                  <a:pt x="1877314" y="706602"/>
                </a:lnTo>
                <a:lnTo>
                  <a:pt x="1923516" y="697166"/>
                </a:lnTo>
                <a:lnTo>
                  <a:pt x="1967306" y="681951"/>
                </a:lnTo>
                <a:lnTo>
                  <a:pt x="2008289" y="661377"/>
                </a:lnTo>
                <a:lnTo>
                  <a:pt x="2046046" y="635889"/>
                </a:lnTo>
                <a:lnTo>
                  <a:pt x="2080120" y="605891"/>
                </a:lnTo>
                <a:lnTo>
                  <a:pt x="2110130" y="571804"/>
                </a:lnTo>
                <a:lnTo>
                  <a:pt x="2135619" y="534060"/>
                </a:lnTo>
                <a:lnTo>
                  <a:pt x="2156193" y="493077"/>
                </a:lnTo>
                <a:lnTo>
                  <a:pt x="2171408" y="449275"/>
                </a:lnTo>
                <a:lnTo>
                  <a:pt x="2180844" y="403085"/>
                </a:lnTo>
                <a:lnTo>
                  <a:pt x="2184082" y="354926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4534332" y="6315252"/>
            <a:ext cx="879475" cy="880110"/>
            <a:chOff x="4534332" y="6315252"/>
            <a:chExt cx="879475" cy="880110"/>
          </a:xfrm>
        </p:grpSpPr>
        <p:sp>
          <p:nvSpPr>
            <p:cNvPr id="26" name="object 26"/>
            <p:cNvSpPr/>
            <p:nvPr/>
          </p:nvSpPr>
          <p:spPr>
            <a:xfrm>
              <a:off x="4534332" y="6315252"/>
              <a:ext cx="879475" cy="880110"/>
            </a:xfrm>
            <a:custGeom>
              <a:avLst/>
              <a:gdLst/>
              <a:ahLst/>
              <a:cxnLst/>
              <a:rect l="l" t="t" r="r" b="b"/>
              <a:pathLst>
                <a:path w="879475" h="880109">
                  <a:moveTo>
                    <a:pt x="424972" y="878840"/>
                  </a:moveTo>
                  <a:lnTo>
                    <a:pt x="361644" y="878840"/>
                  </a:lnTo>
                  <a:lnTo>
                    <a:pt x="367895" y="880110"/>
                  </a:lnTo>
                  <a:lnTo>
                    <a:pt x="418699" y="880110"/>
                  </a:lnTo>
                  <a:lnTo>
                    <a:pt x="424972" y="878840"/>
                  </a:lnTo>
                  <a:close/>
                </a:path>
                <a:path w="879475" h="880109">
                  <a:moveTo>
                    <a:pt x="437652" y="877570"/>
                  </a:moveTo>
                  <a:lnTo>
                    <a:pt x="342817" y="877570"/>
                  </a:lnTo>
                  <a:lnTo>
                    <a:pt x="349047" y="878840"/>
                  </a:lnTo>
                  <a:lnTo>
                    <a:pt x="434280" y="878840"/>
                  </a:lnTo>
                  <a:lnTo>
                    <a:pt x="437652" y="877570"/>
                  </a:lnTo>
                  <a:close/>
                </a:path>
                <a:path w="879475" h="880109">
                  <a:moveTo>
                    <a:pt x="471912" y="872490"/>
                  </a:moveTo>
                  <a:lnTo>
                    <a:pt x="314807" y="872490"/>
                  </a:lnTo>
                  <a:lnTo>
                    <a:pt x="321132" y="873760"/>
                  </a:lnTo>
                  <a:lnTo>
                    <a:pt x="323917" y="875030"/>
                  </a:lnTo>
                  <a:lnTo>
                    <a:pt x="330105" y="876300"/>
                  </a:lnTo>
                  <a:lnTo>
                    <a:pt x="333519" y="876300"/>
                  </a:lnTo>
                  <a:lnTo>
                    <a:pt x="339875" y="877570"/>
                  </a:lnTo>
                  <a:lnTo>
                    <a:pt x="446782" y="877570"/>
                  </a:lnTo>
                  <a:lnTo>
                    <a:pt x="453170" y="876300"/>
                  </a:lnTo>
                  <a:lnTo>
                    <a:pt x="456667" y="875030"/>
                  </a:lnTo>
                  <a:lnTo>
                    <a:pt x="462876" y="873760"/>
                  </a:lnTo>
                  <a:lnTo>
                    <a:pt x="465588" y="873760"/>
                  </a:lnTo>
                  <a:lnTo>
                    <a:pt x="471912" y="872490"/>
                  </a:lnTo>
                  <a:close/>
                </a:path>
                <a:path w="879475" h="880109">
                  <a:moveTo>
                    <a:pt x="688241" y="5080"/>
                  </a:moveTo>
                  <a:lnTo>
                    <a:pt x="548591" y="5080"/>
                  </a:lnTo>
                  <a:lnTo>
                    <a:pt x="543209" y="6350"/>
                  </a:lnTo>
                  <a:lnTo>
                    <a:pt x="530591" y="8890"/>
                  </a:lnTo>
                  <a:lnTo>
                    <a:pt x="525921" y="8890"/>
                  </a:lnTo>
                  <a:lnTo>
                    <a:pt x="517974" y="10160"/>
                  </a:lnTo>
                  <a:lnTo>
                    <a:pt x="509760" y="12700"/>
                  </a:lnTo>
                  <a:lnTo>
                    <a:pt x="493288" y="15240"/>
                  </a:lnTo>
                  <a:lnTo>
                    <a:pt x="484006" y="17780"/>
                  </a:lnTo>
                  <a:lnTo>
                    <a:pt x="476949" y="19050"/>
                  </a:lnTo>
                  <a:lnTo>
                    <a:pt x="471933" y="20320"/>
                  </a:lnTo>
                  <a:lnTo>
                    <a:pt x="459714" y="24130"/>
                  </a:lnTo>
                  <a:lnTo>
                    <a:pt x="454060" y="25400"/>
                  </a:lnTo>
                  <a:lnTo>
                    <a:pt x="441631" y="29210"/>
                  </a:lnTo>
                  <a:lnTo>
                    <a:pt x="436615" y="30480"/>
                  </a:lnTo>
                  <a:lnTo>
                    <a:pt x="429799" y="33020"/>
                  </a:lnTo>
                  <a:lnTo>
                    <a:pt x="420566" y="35560"/>
                  </a:lnTo>
                  <a:lnTo>
                    <a:pt x="412253" y="38100"/>
                  </a:lnTo>
                  <a:lnTo>
                    <a:pt x="403962" y="41910"/>
                  </a:lnTo>
                  <a:lnTo>
                    <a:pt x="392962" y="45720"/>
                  </a:lnTo>
                  <a:lnTo>
                    <a:pt x="387894" y="46990"/>
                  </a:lnTo>
                  <a:lnTo>
                    <a:pt x="382837" y="49530"/>
                  </a:lnTo>
                  <a:lnTo>
                    <a:pt x="376544" y="50800"/>
                  </a:lnTo>
                  <a:lnTo>
                    <a:pt x="365424" y="55880"/>
                  </a:lnTo>
                  <a:lnTo>
                    <a:pt x="353403" y="60960"/>
                  </a:lnTo>
                  <a:lnTo>
                    <a:pt x="348545" y="62230"/>
                  </a:lnTo>
                  <a:lnTo>
                    <a:pt x="341026" y="66040"/>
                  </a:lnTo>
                  <a:lnTo>
                    <a:pt x="333056" y="69850"/>
                  </a:lnTo>
                  <a:lnTo>
                    <a:pt x="325136" y="72390"/>
                  </a:lnTo>
                  <a:lnTo>
                    <a:pt x="317268" y="76200"/>
                  </a:lnTo>
                  <a:lnTo>
                    <a:pt x="308525" y="80010"/>
                  </a:lnTo>
                  <a:lnTo>
                    <a:pt x="302033" y="83820"/>
                  </a:lnTo>
                  <a:lnTo>
                    <a:pt x="297426" y="86360"/>
                  </a:lnTo>
                  <a:lnTo>
                    <a:pt x="286075" y="91440"/>
                  </a:lnTo>
                  <a:lnTo>
                    <a:pt x="280997" y="93980"/>
                  </a:lnTo>
                  <a:lnTo>
                    <a:pt x="269699" y="100330"/>
                  </a:lnTo>
                  <a:lnTo>
                    <a:pt x="265406" y="102870"/>
                  </a:lnTo>
                  <a:lnTo>
                    <a:pt x="236919" y="118110"/>
                  </a:lnTo>
                  <a:lnTo>
                    <a:pt x="226957" y="124460"/>
                  </a:lnTo>
                  <a:lnTo>
                    <a:pt x="219240" y="129540"/>
                  </a:lnTo>
                  <a:lnTo>
                    <a:pt x="208852" y="135890"/>
                  </a:lnTo>
                  <a:lnTo>
                    <a:pt x="204507" y="138430"/>
                  </a:lnTo>
                  <a:lnTo>
                    <a:pt x="194371" y="146050"/>
                  </a:lnTo>
                  <a:lnTo>
                    <a:pt x="190895" y="148590"/>
                  </a:lnTo>
                  <a:lnTo>
                    <a:pt x="184382" y="152400"/>
                  </a:lnTo>
                  <a:lnTo>
                    <a:pt x="178332" y="157480"/>
                  </a:lnTo>
                  <a:lnTo>
                    <a:pt x="172388" y="161290"/>
                  </a:lnTo>
                  <a:lnTo>
                    <a:pt x="166553" y="166370"/>
                  </a:lnTo>
                  <a:lnTo>
                    <a:pt x="154802" y="175260"/>
                  </a:lnTo>
                  <a:lnTo>
                    <a:pt x="151838" y="177800"/>
                  </a:lnTo>
                  <a:lnTo>
                    <a:pt x="146634" y="181610"/>
                  </a:lnTo>
                  <a:lnTo>
                    <a:pt x="143095" y="184150"/>
                  </a:lnTo>
                  <a:lnTo>
                    <a:pt x="139640" y="187960"/>
                  </a:lnTo>
                  <a:lnTo>
                    <a:pt x="131347" y="194310"/>
                  </a:lnTo>
                  <a:lnTo>
                    <a:pt x="123473" y="201930"/>
                  </a:lnTo>
                  <a:lnTo>
                    <a:pt x="120300" y="205740"/>
                  </a:lnTo>
                  <a:lnTo>
                    <a:pt x="117190" y="208280"/>
                  </a:lnTo>
                  <a:lnTo>
                    <a:pt x="87338" y="241300"/>
                  </a:lnTo>
                  <a:lnTo>
                    <a:pt x="64061" y="273050"/>
                  </a:lnTo>
                  <a:lnTo>
                    <a:pt x="58803" y="280670"/>
                  </a:lnTo>
                  <a:lnTo>
                    <a:pt x="53772" y="289560"/>
                  </a:lnTo>
                  <a:lnTo>
                    <a:pt x="48967" y="298450"/>
                  </a:lnTo>
                  <a:lnTo>
                    <a:pt x="44386" y="306070"/>
                  </a:lnTo>
                  <a:lnTo>
                    <a:pt x="41402" y="312420"/>
                  </a:lnTo>
                  <a:lnTo>
                    <a:pt x="38575" y="317500"/>
                  </a:lnTo>
                  <a:lnTo>
                    <a:pt x="35894" y="323850"/>
                  </a:lnTo>
                  <a:lnTo>
                    <a:pt x="21612" y="359410"/>
                  </a:lnTo>
                  <a:lnTo>
                    <a:pt x="9846" y="400050"/>
                  </a:lnTo>
                  <a:lnTo>
                    <a:pt x="2634" y="441960"/>
                  </a:lnTo>
                  <a:lnTo>
                    <a:pt x="45" y="480060"/>
                  </a:lnTo>
                  <a:lnTo>
                    <a:pt x="0" y="494030"/>
                  </a:lnTo>
                  <a:lnTo>
                    <a:pt x="461" y="508000"/>
                  </a:lnTo>
                  <a:lnTo>
                    <a:pt x="4157" y="546100"/>
                  </a:lnTo>
                  <a:lnTo>
                    <a:pt x="9292" y="572770"/>
                  </a:lnTo>
                  <a:lnTo>
                    <a:pt x="11455" y="582930"/>
                  </a:lnTo>
                  <a:lnTo>
                    <a:pt x="23945" y="623570"/>
                  </a:lnTo>
                  <a:lnTo>
                    <a:pt x="45394" y="671830"/>
                  </a:lnTo>
                  <a:lnTo>
                    <a:pt x="65255" y="704850"/>
                  </a:lnTo>
                  <a:lnTo>
                    <a:pt x="88705" y="736600"/>
                  </a:lnTo>
                  <a:lnTo>
                    <a:pt x="115745" y="767080"/>
                  </a:lnTo>
                  <a:lnTo>
                    <a:pt x="120551" y="770890"/>
                  </a:lnTo>
                  <a:lnTo>
                    <a:pt x="125441" y="775970"/>
                  </a:lnTo>
                  <a:lnTo>
                    <a:pt x="131787" y="781050"/>
                  </a:lnTo>
                  <a:lnTo>
                    <a:pt x="133200" y="782320"/>
                  </a:lnTo>
                  <a:lnTo>
                    <a:pt x="141881" y="789940"/>
                  </a:lnTo>
                  <a:lnTo>
                    <a:pt x="147179" y="795020"/>
                  </a:lnTo>
                  <a:lnTo>
                    <a:pt x="148812" y="796290"/>
                  </a:lnTo>
                  <a:lnTo>
                    <a:pt x="154006" y="800100"/>
                  </a:lnTo>
                  <a:lnTo>
                    <a:pt x="162948" y="806450"/>
                  </a:lnTo>
                  <a:lnTo>
                    <a:pt x="164676" y="807720"/>
                  </a:lnTo>
                  <a:lnTo>
                    <a:pt x="170026" y="811530"/>
                  </a:lnTo>
                  <a:lnTo>
                    <a:pt x="173681" y="814070"/>
                  </a:lnTo>
                  <a:lnTo>
                    <a:pt x="179073" y="817880"/>
                  </a:lnTo>
                  <a:lnTo>
                    <a:pt x="180780" y="819150"/>
                  </a:lnTo>
                  <a:lnTo>
                    <a:pt x="190068" y="824230"/>
                  </a:lnTo>
                  <a:lnTo>
                    <a:pt x="195711" y="828040"/>
                  </a:lnTo>
                  <a:lnTo>
                    <a:pt x="197502" y="829310"/>
                  </a:lnTo>
                  <a:lnTo>
                    <a:pt x="203125" y="831850"/>
                  </a:lnTo>
                  <a:lnTo>
                    <a:pt x="206957" y="834390"/>
                  </a:lnTo>
                  <a:lnTo>
                    <a:pt x="212748" y="836930"/>
                  </a:lnTo>
                  <a:lnTo>
                    <a:pt x="214664" y="838200"/>
                  </a:lnTo>
                  <a:lnTo>
                    <a:pt x="220391" y="840740"/>
                  </a:lnTo>
                  <a:lnTo>
                    <a:pt x="224234" y="843280"/>
                  </a:lnTo>
                  <a:lnTo>
                    <a:pt x="230129" y="845820"/>
                  </a:lnTo>
                  <a:lnTo>
                    <a:pt x="232171" y="847090"/>
                  </a:lnTo>
                  <a:lnTo>
                    <a:pt x="238014" y="849630"/>
                  </a:lnTo>
                  <a:lnTo>
                    <a:pt x="241825" y="850900"/>
                  </a:lnTo>
                  <a:lnTo>
                    <a:pt x="247867" y="853440"/>
                  </a:lnTo>
                  <a:lnTo>
                    <a:pt x="250055" y="853440"/>
                  </a:lnTo>
                  <a:lnTo>
                    <a:pt x="255992" y="855980"/>
                  </a:lnTo>
                  <a:lnTo>
                    <a:pt x="259741" y="857250"/>
                  </a:lnTo>
                  <a:lnTo>
                    <a:pt x="265835" y="859790"/>
                  </a:lnTo>
                  <a:lnTo>
                    <a:pt x="268149" y="861060"/>
                  </a:lnTo>
                  <a:lnTo>
                    <a:pt x="274159" y="862330"/>
                  </a:lnTo>
                  <a:lnTo>
                    <a:pt x="277877" y="863600"/>
                  </a:lnTo>
                  <a:lnTo>
                    <a:pt x="284065" y="866140"/>
                  </a:lnTo>
                  <a:lnTo>
                    <a:pt x="286515" y="866140"/>
                  </a:lnTo>
                  <a:lnTo>
                    <a:pt x="292609" y="867410"/>
                  </a:lnTo>
                  <a:lnTo>
                    <a:pt x="296242" y="868680"/>
                  </a:lnTo>
                  <a:lnTo>
                    <a:pt x="302504" y="869950"/>
                  </a:lnTo>
                  <a:lnTo>
                    <a:pt x="305132" y="871220"/>
                  </a:lnTo>
                  <a:lnTo>
                    <a:pt x="311279" y="872490"/>
                  </a:lnTo>
                  <a:lnTo>
                    <a:pt x="475525" y="872490"/>
                  </a:lnTo>
                  <a:lnTo>
                    <a:pt x="481692" y="869950"/>
                  </a:lnTo>
                  <a:lnTo>
                    <a:pt x="484258" y="869950"/>
                  </a:lnTo>
                  <a:lnTo>
                    <a:pt x="490509" y="868680"/>
                  </a:lnTo>
                  <a:lnTo>
                    <a:pt x="494195" y="867410"/>
                  </a:lnTo>
                  <a:lnTo>
                    <a:pt x="500299" y="866140"/>
                  </a:lnTo>
                  <a:lnTo>
                    <a:pt x="502718" y="864870"/>
                  </a:lnTo>
                  <a:lnTo>
                    <a:pt x="508885" y="863600"/>
                  </a:lnTo>
                  <a:lnTo>
                    <a:pt x="512613" y="862330"/>
                  </a:lnTo>
                  <a:lnTo>
                    <a:pt x="518644" y="859790"/>
                  </a:lnTo>
                  <a:lnTo>
                    <a:pt x="520958" y="859790"/>
                  </a:lnTo>
                  <a:lnTo>
                    <a:pt x="527063" y="857250"/>
                  </a:lnTo>
                  <a:lnTo>
                    <a:pt x="530832" y="855980"/>
                  </a:lnTo>
                  <a:lnTo>
                    <a:pt x="536780" y="853440"/>
                  </a:lnTo>
                  <a:lnTo>
                    <a:pt x="538968" y="852170"/>
                  </a:lnTo>
                  <a:lnTo>
                    <a:pt x="544989" y="849630"/>
                  </a:lnTo>
                  <a:lnTo>
                    <a:pt x="548811" y="848360"/>
                  </a:lnTo>
                  <a:lnTo>
                    <a:pt x="554664" y="845820"/>
                  </a:lnTo>
                  <a:lnTo>
                    <a:pt x="556716" y="844550"/>
                  </a:lnTo>
                  <a:lnTo>
                    <a:pt x="562643" y="842010"/>
                  </a:lnTo>
                  <a:lnTo>
                    <a:pt x="566486" y="840740"/>
                  </a:lnTo>
                  <a:lnTo>
                    <a:pt x="572234" y="836930"/>
                  </a:lnTo>
                  <a:lnTo>
                    <a:pt x="574140" y="836930"/>
                  </a:lnTo>
                  <a:lnTo>
                    <a:pt x="579846" y="833120"/>
                  </a:lnTo>
                  <a:lnTo>
                    <a:pt x="583626" y="831850"/>
                  </a:lnTo>
                  <a:lnTo>
                    <a:pt x="591124" y="826770"/>
                  </a:lnTo>
                  <a:lnTo>
                    <a:pt x="392648" y="826770"/>
                  </a:lnTo>
                  <a:lnTo>
                    <a:pt x="339370" y="822960"/>
                  </a:lnTo>
                  <a:lnTo>
                    <a:pt x="288109" y="810260"/>
                  </a:lnTo>
                  <a:lnTo>
                    <a:pt x="239616" y="789940"/>
                  </a:lnTo>
                  <a:lnTo>
                    <a:pt x="194640" y="763270"/>
                  </a:lnTo>
                  <a:lnTo>
                    <a:pt x="153933" y="727710"/>
                  </a:lnTo>
                  <a:lnTo>
                    <a:pt x="123585" y="693420"/>
                  </a:lnTo>
                  <a:lnTo>
                    <a:pt x="98730" y="656590"/>
                  </a:lnTo>
                  <a:lnTo>
                    <a:pt x="79368" y="615950"/>
                  </a:lnTo>
                  <a:lnTo>
                    <a:pt x="65502" y="575310"/>
                  </a:lnTo>
                  <a:lnTo>
                    <a:pt x="57133" y="532130"/>
                  </a:lnTo>
                  <a:lnTo>
                    <a:pt x="54263" y="488950"/>
                  </a:lnTo>
                  <a:lnTo>
                    <a:pt x="56893" y="445770"/>
                  </a:lnTo>
                  <a:lnTo>
                    <a:pt x="65025" y="402590"/>
                  </a:lnTo>
                  <a:lnTo>
                    <a:pt x="78660" y="361950"/>
                  </a:lnTo>
                  <a:lnTo>
                    <a:pt x="97800" y="321310"/>
                  </a:lnTo>
                  <a:lnTo>
                    <a:pt x="122448" y="284480"/>
                  </a:lnTo>
                  <a:lnTo>
                    <a:pt x="152603" y="248920"/>
                  </a:lnTo>
                  <a:lnTo>
                    <a:pt x="184839" y="219710"/>
                  </a:lnTo>
                  <a:lnTo>
                    <a:pt x="222992" y="191770"/>
                  </a:lnTo>
                  <a:lnTo>
                    <a:pt x="266115" y="163830"/>
                  </a:lnTo>
                  <a:lnTo>
                    <a:pt x="313262" y="138430"/>
                  </a:lnTo>
                  <a:lnTo>
                    <a:pt x="363486" y="115570"/>
                  </a:lnTo>
                  <a:lnTo>
                    <a:pt x="418274" y="93980"/>
                  </a:lnTo>
                  <a:lnTo>
                    <a:pt x="472449" y="76200"/>
                  </a:lnTo>
                  <a:lnTo>
                    <a:pt x="525198" y="64770"/>
                  </a:lnTo>
                  <a:lnTo>
                    <a:pt x="575705" y="57150"/>
                  </a:lnTo>
                  <a:lnTo>
                    <a:pt x="623154" y="54610"/>
                  </a:lnTo>
                  <a:lnTo>
                    <a:pt x="801777" y="54610"/>
                  </a:lnTo>
                  <a:lnTo>
                    <a:pt x="800342" y="53340"/>
                  </a:lnTo>
                  <a:lnTo>
                    <a:pt x="798374" y="52070"/>
                  </a:lnTo>
                  <a:lnTo>
                    <a:pt x="795253" y="49530"/>
                  </a:lnTo>
                  <a:lnTo>
                    <a:pt x="791086" y="45720"/>
                  </a:lnTo>
                  <a:lnTo>
                    <a:pt x="789149" y="44450"/>
                  </a:lnTo>
                  <a:lnTo>
                    <a:pt x="784814" y="41910"/>
                  </a:lnTo>
                  <a:lnTo>
                    <a:pt x="781547" y="39370"/>
                  </a:lnTo>
                  <a:lnTo>
                    <a:pt x="776196" y="36830"/>
                  </a:lnTo>
                  <a:lnTo>
                    <a:pt x="775107" y="35560"/>
                  </a:lnTo>
                  <a:lnTo>
                    <a:pt x="770940" y="33020"/>
                  </a:lnTo>
                  <a:lnTo>
                    <a:pt x="767841" y="31750"/>
                  </a:lnTo>
                  <a:lnTo>
                    <a:pt x="764092" y="29210"/>
                  </a:lnTo>
                  <a:lnTo>
                    <a:pt x="759946" y="27940"/>
                  </a:lnTo>
                  <a:lnTo>
                    <a:pt x="756961" y="26670"/>
                  </a:lnTo>
                  <a:lnTo>
                    <a:pt x="752626" y="24130"/>
                  </a:lnTo>
                  <a:lnTo>
                    <a:pt x="745538" y="21590"/>
                  </a:lnTo>
                  <a:lnTo>
                    <a:pt x="741779" y="20320"/>
                  </a:lnTo>
                  <a:lnTo>
                    <a:pt x="736606" y="17780"/>
                  </a:lnTo>
                  <a:lnTo>
                    <a:pt x="734418" y="17780"/>
                  </a:lnTo>
                  <a:lnTo>
                    <a:pt x="729119" y="15240"/>
                  </a:lnTo>
                  <a:lnTo>
                    <a:pt x="725235" y="13970"/>
                  </a:lnTo>
                  <a:lnTo>
                    <a:pt x="722879" y="13970"/>
                  </a:lnTo>
                  <a:lnTo>
                    <a:pt x="712753" y="10160"/>
                  </a:lnTo>
                  <a:lnTo>
                    <a:pt x="709298" y="10160"/>
                  </a:lnTo>
                  <a:lnTo>
                    <a:pt x="704680" y="8890"/>
                  </a:lnTo>
                  <a:lnTo>
                    <a:pt x="699288" y="7620"/>
                  </a:lnTo>
                  <a:lnTo>
                    <a:pt x="696146" y="6350"/>
                  </a:lnTo>
                  <a:lnTo>
                    <a:pt x="691403" y="6350"/>
                  </a:lnTo>
                  <a:lnTo>
                    <a:pt x="688241" y="5080"/>
                  </a:lnTo>
                  <a:close/>
                </a:path>
                <a:path w="879475" h="880109">
                  <a:moveTo>
                    <a:pt x="801777" y="54610"/>
                  </a:moveTo>
                  <a:lnTo>
                    <a:pt x="623154" y="54610"/>
                  </a:lnTo>
                  <a:lnTo>
                    <a:pt x="670982" y="57150"/>
                  </a:lnTo>
                  <a:lnTo>
                    <a:pt x="712334" y="67310"/>
                  </a:lnTo>
                  <a:lnTo>
                    <a:pt x="775139" y="104140"/>
                  </a:lnTo>
                  <a:lnTo>
                    <a:pt x="798598" y="134620"/>
                  </a:lnTo>
                  <a:lnTo>
                    <a:pt x="814758" y="173990"/>
                  </a:lnTo>
                  <a:lnTo>
                    <a:pt x="823541" y="222250"/>
                  </a:lnTo>
                  <a:lnTo>
                    <a:pt x="824868" y="275590"/>
                  </a:lnTo>
                  <a:lnTo>
                    <a:pt x="818662" y="335280"/>
                  </a:lnTo>
                  <a:lnTo>
                    <a:pt x="804845" y="401320"/>
                  </a:lnTo>
                  <a:lnTo>
                    <a:pt x="788843" y="454660"/>
                  </a:lnTo>
                  <a:lnTo>
                    <a:pt x="768949" y="506730"/>
                  </a:lnTo>
                  <a:lnTo>
                    <a:pt x="745779" y="558800"/>
                  </a:lnTo>
                  <a:lnTo>
                    <a:pt x="719954" y="608330"/>
                  </a:lnTo>
                  <a:lnTo>
                    <a:pt x="692090" y="652780"/>
                  </a:lnTo>
                  <a:lnTo>
                    <a:pt x="662808" y="693420"/>
                  </a:lnTo>
                  <a:lnTo>
                    <a:pt x="632724" y="726440"/>
                  </a:lnTo>
                  <a:lnTo>
                    <a:pt x="591889" y="762000"/>
                  </a:lnTo>
                  <a:lnTo>
                    <a:pt x="546710" y="789940"/>
                  </a:lnTo>
                  <a:lnTo>
                    <a:pt x="497940" y="810260"/>
                  </a:lnTo>
                  <a:lnTo>
                    <a:pt x="446335" y="822960"/>
                  </a:lnTo>
                  <a:lnTo>
                    <a:pt x="392648" y="826770"/>
                  </a:lnTo>
                  <a:lnTo>
                    <a:pt x="591124" y="826770"/>
                  </a:lnTo>
                  <a:lnTo>
                    <a:pt x="596757" y="824230"/>
                  </a:lnTo>
                  <a:lnTo>
                    <a:pt x="600495" y="821690"/>
                  </a:lnTo>
                  <a:lnTo>
                    <a:pt x="605982" y="817880"/>
                  </a:lnTo>
                  <a:lnTo>
                    <a:pt x="607772" y="816610"/>
                  </a:lnTo>
                  <a:lnTo>
                    <a:pt x="616882" y="810260"/>
                  </a:lnTo>
                  <a:lnTo>
                    <a:pt x="622243" y="806450"/>
                  </a:lnTo>
                  <a:lnTo>
                    <a:pt x="623960" y="805180"/>
                  </a:lnTo>
                  <a:lnTo>
                    <a:pt x="632735" y="798830"/>
                  </a:lnTo>
                  <a:lnTo>
                    <a:pt x="639646" y="793750"/>
                  </a:lnTo>
                  <a:lnTo>
                    <a:pt x="645059" y="788670"/>
                  </a:lnTo>
                  <a:lnTo>
                    <a:pt x="653750" y="781050"/>
                  </a:lnTo>
                  <a:lnTo>
                    <a:pt x="655143" y="779780"/>
                  </a:lnTo>
                  <a:lnTo>
                    <a:pt x="661446" y="774700"/>
                  </a:lnTo>
                  <a:lnTo>
                    <a:pt x="666325" y="769620"/>
                  </a:lnTo>
                  <a:lnTo>
                    <a:pt x="671121" y="764540"/>
                  </a:lnTo>
                  <a:lnTo>
                    <a:pt x="681855" y="754380"/>
                  </a:lnTo>
                  <a:lnTo>
                    <a:pt x="692534" y="741680"/>
                  </a:lnTo>
                  <a:lnTo>
                    <a:pt x="697256" y="736600"/>
                  </a:lnTo>
                  <a:lnTo>
                    <a:pt x="701968" y="730250"/>
                  </a:lnTo>
                  <a:lnTo>
                    <a:pt x="706649" y="725170"/>
                  </a:lnTo>
                  <a:lnTo>
                    <a:pt x="747641" y="666750"/>
                  </a:lnTo>
                  <a:lnTo>
                    <a:pt x="785516" y="600710"/>
                  </a:lnTo>
                  <a:lnTo>
                    <a:pt x="788490" y="594360"/>
                  </a:lnTo>
                  <a:lnTo>
                    <a:pt x="791429" y="589280"/>
                  </a:lnTo>
                  <a:lnTo>
                    <a:pt x="794333" y="582930"/>
                  </a:lnTo>
                  <a:lnTo>
                    <a:pt x="797201" y="577850"/>
                  </a:lnTo>
                  <a:lnTo>
                    <a:pt x="809683" y="549910"/>
                  </a:lnTo>
                  <a:lnTo>
                    <a:pt x="821384" y="521970"/>
                  </a:lnTo>
                  <a:lnTo>
                    <a:pt x="832228" y="494030"/>
                  </a:lnTo>
                  <a:lnTo>
                    <a:pt x="842142" y="466090"/>
                  </a:lnTo>
                  <a:lnTo>
                    <a:pt x="845228" y="455930"/>
                  </a:lnTo>
                  <a:lnTo>
                    <a:pt x="848199" y="447040"/>
                  </a:lnTo>
                  <a:lnTo>
                    <a:pt x="851053" y="436880"/>
                  </a:lnTo>
                  <a:lnTo>
                    <a:pt x="853786" y="427990"/>
                  </a:lnTo>
                  <a:lnTo>
                    <a:pt x="857240" y="415290"/>
                  </a:lnTo>
                  <a:lnTo>
                    <a:pt x="860469" y="401320"/>
                  </a:lnTo>
                  <a:lnTo>
                    <a:pt x="863466" y="388620"/>
                  </a:lnTo>
                  <a:lnTo>
                    <a:pt x="866225" y="375920"/>
                  </a:lnTo>
                  <a:lnTo>
                    <a:pt x="867519" y="369570"/>
                  </a:lnTo>
                  <a:lnTo>
                    <a:pt x="868747" y="363220"/>
                  </a:lnTo>
                  <a:lnTo>
                    <a:pt x="869911" y="356870"/>
                  </a:lnTo>
                  <a:lnTo>
                    <a:pt x="871010" y="350520"/>
                  </a:lnTo>
                  <a:lnTo>
                    <a:pt x="871722" y="346710"/>
                  </a:lnTo>
                  <a:lnTo>
                    <a:pt x="872392" y="342900"/>
                  </a:lnTo>
                  <a:lnTo>
                    <a:pt x="873021" y="337820"/>
                  </a:lnTo>
                  <a:lnTo>
                    <a:pt x="875532" y="320040"/>
                  </a:lnTo>
                  <a:lnTo>
                    <a:pt x="877428" y="300990"/>
                  </a:lnTo>
                  <a:lnTo>
                    <a:pt x="878685" y="281940"/>
                  </a:lnTo>
                  <a:lnTo>
                    <a:pt x="879282" y="264160"/>
                  </a:lnTo>
                  <a:lnTo>
                    <a:pt x="879167" y="243840"/>
                  </a:lnTo>
                  <a:lnTo>
                    <a:pt x="875806" y="201930"/>
                  </a:lnTo>
                  <a:lnTo>
                    <a:pt x="874633" y="195580"/>
                  </a:lnTo>
                  <a:lnTo>
                    <a:pt x="873211" y="186690"/>
                  </a:lnTo>
                  <a:lnTo>
                    <a:pt x="871597" y="179070"/>
                  </a:lnTo>
                  <a:lnTo>
                    <a:pt x="869786" y="170180"/>
                  </a:lnTo>
                  <a:lnTo>
                    <a:pt x="867775" y="162560"/>
                  </a:lnTo>
                  <a:lnTo>
                    <a:pt x="865890" y="156210"/>
                  </a:lnTo>
                  <a:lnTo>
                    <a:pt x="863764" y="148590"/>
                  </a:lnTo>
                  <a:lnTo>
                    <a:pt x="859011" y="135890"/>
                  </a:lnTo>
                  <a:lnTo>
                    <a:pt x="856382" y="129540"/>
                  </a:lnTo>
                  <a:lnTo>
                    <a:pt x="850623" y="116840"/>
                  </a:lnTo>
                  <a:lnTo>
                    <a:pt x="847472" y="110490"/>
                  </a:lnTo>
                  <a:lnTo>
                    <a:pt x="842351" y="102870"/>
                  </a:lnTo>
                  <a:lnTo>
                    <a:pt x="840582" y="99060"/>
                  </a:lnTo>
                  <a:lnTo>
                    <a:pt x="835064" y="91440"/>
                  </a:lnTo>
                  <a:lnTo>
                    <a:pt x="831116" y="85090"/>
                  </a:lnTo>
                  <a:lnTo>
                    <a:pt x="822635" y="74930"/>
                  </a:lnTo>
                  <a:lnTo>
                    <a:pt x="818122" y="69850"/>
                  </a:lnTo>
                  <a:lnTo>
                    <a:pt x="810646" y="62230"/>
                  </a:lnTo>
                  <a:lnTo>
                    <a:pt x="807881" y="59690"/>
                  </a:lnTo>
                  <a:lnTo>
                    <a:pt x="804164" y="57150"/>
                  </a:lnTo>
                  <a:lnTo>
                    <a:pt x="803211" y="55880"/>
                  </a:lnTo>
                  <a:lnTo>
                    <a:pt x="801777" y="54610"/>
                  </a:lnTo>
                  <a:close/>
                </a:path>
                <a:path w="879475" h="880109">
                  <a:moveTo>
                    <a:pt x="679006" y="3810"/>
                  </a:moveTo>
                  <a:lnTo>
                    <a:pt x="560915" y="3810"/>
                  </a:lnTo>
                  <a:lnTo>
                    <a:pt x="555575" y="5080"/>
                  </a:lnTo>
                  <a:lnTo>
                    <a:pt x="683225" y="5080"/>
                  </a:lnTo>
                  <a:lnTo>
                    <a:pt x="679006" y="3810"/>
                  </a:lnTo>
                  <a:close/>
                </a:path>
                <a:path w="879475" h="880109">
                  <a:moveTo>
                    <a:pt x="660231" y="1270"/>
                  </a:moveTo>
                  <a:lnTo>
                    <a:pt x="589282" y="1270"/>
                  </a:lnTo>
                  <a:lnTo>
                    <a:pt x="581523" y="2540"/>
                  </a:lnTo>
                  <a:lnTo>
                    <a:pt x="572454" y="2540"/>
                  </a:lnTo>
                  <a:lnTo>
                    <a:pt x="565428" y="3810"/>
                  </a:lnTo>
                  <a:lnTo>
                    <a:pt x="673100" y="3810"/>
                  </a:lnTo>
                  <a:lnTo>
                    <a:pt x="666367" y="2540"/>
                  </a:lnTo>
                  <a:lnTo>
                    <a:pt x="660231" y="1270"/>
                  </a:lnTo>
                  <a:close/>
                </a:path>
                <a:path w="879475" h="880109">
                  <a:moveTo>
                    <a:pt x="641782" y="0"/>
                  </a:moveTo>
                  <a:lnTo>
                    <a:pt x="604662" y="0"/>
                  </a:lnTo>
                  <a:lnTo>
                    <a:pt x="596996" y="1270"/>
                  </a:lnTo>
                  <a:lnTo>
                    <a:pt x="646033" y="1270"/>
                  </a:lnTo>
                  <a:lnTo>
                    <a:pt x="641782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588605" y="6368957"/>
              <a:ext cx="770890" cy="772795"/>
            </a:xfrm>
            <a:custGeom>
              <a:avLst/>
              <a:gdLst/>
              <a:ahLst/>
              <a:cxnLst/>
              <a:rect l="l" t="t" r="r" b="b"/>
              <a:pathLst>
                <a:path w="770889" h="772795">
                  <a:moveTo>
                    <a:pt x="568902" y="0"/>
                  </a:moveTo>
                  <a:lnTo>
                    <a:pt x="521438" y="2566"/>
                  </a:lnTo>
                  <a:lnTo>
                    <a:pt x="470931" y="10116"/>
                  </a:lnTo>
                  <a:lnTo>
                    <a:pt x="418182" y="22458"/>
                  </a:lnTo>
                  <a:lnTo>
                    <a:pt x="364005" y="39403"/>
                  </a:lnTo>
                  <a:lnTo>
                    <a:pt x="309214" y="60762"/>
                  </a:lnTo>
                  <a:lnTo>
                    <a:pt x="258995" y="84175"/>
                  </a:lnTo>
                  <a:lnTo>
                    <a:pt x="211851" y="109907"/>
                  </a:lnTo>
                  <a:lnTo>
                    <a:pt x="168729" y="137355"/>
                  </a:lnTo>
                  <a:lnTo>
                    <a:pt x="130577" y="165917"/>
                  </a:lnTo>
                  <a:lnTo>
                    <a:pt x="98341" y="194988"/>
                  </a:lnTo>
                  <a:lnTo>
                    <a:pt x="68185" y="229703"/>
                  </a:lnTo>
                  <a:lnTo>
                    <a:pt x="43538" y="267275"/>
                  </a:lnTo>
                  <a:lnTo>
                    <a:pt x="24398" y="307132"/>
                  </a:lnTo>
                  <a:lnTo>
                    <a:pt x="10762" y="348698"/>
                  </a:lnTo>
                  <a:lnTo>
                    <a:pt x="2630" y="391398"/>
                  </a:lnTo>
                  <a:lnTo>
                    <a:pt x="0" y="434658"/>
                  </a:lnTo>
                  <a:lnTo>
                    <a:pt x="2869" y="477902"/>
                  </a:lnTo>
                  <a:lnTo>
                    <a:pt x="11237" y="520555"/>
                  </a:lnTo>
                  <a:lnTo>
                    <a:pt x="25102" y="562044"/>
                  </a:lnTo>
                  <a:lnTo>
                    <a:pt x="44461" y="601792"/>
                  </a:lnTo>
                  <a:lnTo>
                    <a:pt x="69315" y="639226"/>
                  </a:lnTo>
                  <a:lnTo>
                    <a:pt x="99660" y="673770"/>
                  </a:lnTo>
                  <a:lnTo>
                    <a:pt x="140372" y="708409"/>
                  </a:lnTo>
                  <a:lnTo>
                    <a:pt x="185349" y="735889"/>
                  </a:lnTo>
                  <a:lnTo>
                    <a:pt x="233844" y="755900"/>
                  </a:lnTo>
                  <a:lnTo>
                    <a:pt x="285109" y="768133"/>
                  </a:lnTo>
                  <a:lnTo>
                    <a:pt x="338396" y="772280"/>
                  </a:lnTo>
                  <a:lnTo>
                    <a:pt x="392078" y="768076"/>
                  </a:lnTo>
                  <a:lnTo>
                    <a:pt x="443679" y="755676"/>
                  </a:lnTo>
                  <a:lnTo>
                    <a:pt x="492446" y="735393"/>
                  </a:lnTo>
                  <a:lnTo>
                    <a:pt x="537622" y="707543"/>
                  </a:lnTo>
                  <a:lnTo>
                    <a:pt x="578452" y="672440"/>
                  </a:lnTo>
                  <a:lnTo>
                    <a:pt x="602803" y="644996"/>
                  </a:lnTo>
                  <a:lnTo>
                    <a:pt x="336742" y="644996"/>
                  </a:lnTo>
                  <a:lnTo>
                    <a:pt x="288297" y="639415"/>
                  </a:lnTo>
                  <a:lnTo>
                    <a:pt x="243826" y="623521"/>
                  </a:lnTo>
                  <a:lnTo>
                    <a:pt x="204596" y="598579"/>
                  </a:lnTo>
                  <a:lnTo>
                    <a:pt x="171877" y="565860"/>
                  </a:lnTo>
                  <a:lnTo>
                    <a:pt x="146935" y="526630"/>
                  </a:lnTo>
                  <a:lnTo>
                    <a:pt x="131040" y="482159"/>
                  </a:lnTo>
                  <a:lnTo>
                    <a:pt x="125460" y="433714"/>
                  </a:lnTo>
                  <a:lnTo>
                    <a:pt x="131040" y="385269"/>
                  </a:lnTo>
                  <a:lnTo>
                    <a:pt x="146935" y="340798"/>
                  </a:lnTo>
                  <a:lnTo>
                    <a:pt x="171877" y="301568"/>
                  </a:lnTo>
                  <a:lnTo>
                    <a:pt x="204596" y="268849"/>
                  </a:lnTo>
                  <a:lnTo>
                    <a:pt x="243826" y="243907"/>
                  </a:lnTo>
                  <a:lnTo>
                    <a:pt x="288297" y="228013"/>
                  </a:lnTo>
                  <a:lnTo>
                    <a:pt x="336742" y="222433"/>
                  </a:lnTo>
                  <a:lnTo>
                    <a:pt x="770504" y="222433"/>
                  </a:lnTo>
                  <a:lnTo>
                    <a:pt x="770601" y="221494"/>
                  </a:lnTo>
                  <a:lnTo>
                    <a:pt x="769275" y="167490"/>
                  </a:lnTo>
                  <a:lnTo>
                    <a:pt x="760494" y="120265"/>
                  </a:lnTo>
                  <a:lnTo>
                    <a:pt x="744335" y="80588"/>
                  </a:lnTo>
                  <a:lnTo>
                    <a:pt x="720877" y="49234"/>
                  </a:lnTo>
                  <a:lnTo>
                    <a:pt x="658067" y="12366"/>
                  </a:lnTo>
                  <a:lnTo>
                    <a:pt x="616711" y="3098"/>
                  </a:lnTo>
                  <a:lnTo>
                    <a:pt x="568902" y="0"/>
                  </a:lnTo>
                  <a:close/>
                </a:path>
                <a:path w="770889" h="772795">
                  <a:moveTo>
                    <a:pt x="770504" y="222433"/>
                  </a:moveTo>
                  <a:lnTo>
                    <a:pt x="336742" y="222433"/>
                  </a:lnTo>
                  <a:lnTo>
                    <a:pt x="385187" y="228013"/>
                  </a:lnTo>
                  <a:lnTo>
                    <a:pt x="429658" y="243907"/>
                  </a:lnTo>
                  <a:lnTo>
                    <a:pt x="468888" y="268849"/>
                  </a:lnTo>
                  <a:lnTo>
                    <a:pt x="501607" y="301568"/>
                  </a:lnTo>
                  <a:lnTo>
                    <a:pt x="526548" y="340798"/>
                  </a:lnTo>
                  <a:lnTo>
                    <a:pt x="542443" y="385269"/>
                  </a:lnTo>
                  <a:lnTo>
                    <a:pt x="548023" y="433714"/>
                  </a:lnTo>
                  <a:lnTo>
                    <a:pt x="542443" y="482159"/>
                  </a:lnTo>
                  <a:lnTo>
                    <a:pt x="526548" y="526630"/>
                  </a:lnTo>
                  <a:lnTo>
                    <a:pt x="501607" y="565860"/>
                  </a:lnTo>
                  <a:lnTo>
                    <a:pt x="468888" y="598579"/>
                  </a:lnTo>
                  <a:lnTo>
                    <a:pt x="429658" y="623521"/>
                  </a:lnTo>
                  <a:lnTo>
                    <a:pt x="385187" y="639415"/>
                  </a:lnTo>
                  <a:lnTo>
                    <a:pt x="336742" y="644996"/>
                  </a:lnTo>
                  <a:lnTo>
                    <a:pt x="602803" y="644996"/>
                  </a:lnTo>
                  <a:lnTo>
                    <a:pt x="637824" y="598462"/>
                  </a:lnTo>
                  <a:lnTo>
                    <a:pt x="665689" y="553406"/>
                  </a:lnTo>
                  <a:lnTo>
                    <a:pt x="691516" y="504534"/>
                  </a:lnTo>
                  <a:lnTo>
                    <a:pt x="714686" y="453018"/>
                  </a:lnTo>
                  <a:lnTo>
                    <a:pt x="734581" y="400030"/>
                  </a:lnTo>
                  <a:lnTo>
                    <a:pt x="750583" y="346743"/>
                  </a:lnTo>
                  <a:lnTo>
                    <a:pt x="764396" y="281502"/>
                  </a:lnTo>
                  <a:lnTo>
                    <a:pt x="770504" y="222433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714065" y="6591390"/>
              <a:ext cx="422909" cy="422909"/>
            </a:xfrm>
            <a:custGeom>
              <a:avLst/>
              <a:gdLst/>
              <a:ahLst/>
              <a:cxnLst/>
              <a:rect l="l" t="t" r="r" b="b"/>
              <a:pathLst>
                <a:path w="422910" h="422909">
                  <a:moveTo>
                    <a:pt x="211281" y="0"/>
                  </a:moveTo>
                  <a:lnTo>
                    <a:pt x="162836" y="5580"/>
                  </a:lnTo>
                  <a:lnTo>
                    <a:pt x="118365" y="21474"/>
                  </a:lnTo>
                  <a:lnTo>
                    <a:pt x="79135" y="46416"/>
                  </a:lnTo>
                  <a:lnTo>
                    <a:pt x="46416" y="79135"/>
                  </a:lnTo>
                  <a:lnTo>
                    <a:pt x="21474" y="118365"/>
                  </a:lnTo>
                  <a:lnTo>
                    <a:pt x="5580" y="162836"/>
                  </a:lnTo>
                  <a:lnTo>
                    <a:pt x="0" y="211281"/>
                  </a:lnTo>
                  <a:lnTo>
                    <a:pt x="5580" y="259726"/>
                  </a:lnTo>
                  <a:lnTo>
                    <a:pt x="21474" y="304197"/>
                  </a:lnTo>
                  <a:lnTo>
                    <a:pt x="46416" y="343427"/>
                  </a:lnTo>
                  <a:lnTo>
                    <a:pt x="79135" y="376146"/>
                  </a:lnTo>
                  <a:lnTo>
                    <a:pt x="118365" y="401088"/>
                  </a:lnTo>
                  <a:lnTo>
                    <a:pt x="162836" y="416982"/>
                  </a:lnTo>
                  <a:lnTo>
                    <a:pt x="211281" y="422563"/>
                  </a:lnTo>
                  <a:lnTo>
                    <a:pt x="259726" y="416982"/>
                  </a:lnTo>
                  <a:lnTo>
                    <a:pt x="304197" y="401088"/>
                  </a:lnTo>
                  <a:lnTo>
                    <a:pt x="343427" y="376146"/>
                  </a:lnTo>
                  <a:lnTo>
                    <a:pt x="376146" y="343427"/>
                  </a:lnTo>
                  <a:lnTo>
                    <a:pt x="401088" y="304197"/>
                  </a:lnTo>
                  <a:lnTo>
                    <a:pt x="416982" y="259726"/>
                  </a:lnTo>
                  <a:lnTo>
                    <a:pt x="422563" y="211281"/>
                  </a:lnTo>
                  <a:lnTo>
                    <a:pt x="416982" y="162836"/>
                  </a:lnTo>
                  <a:lnTo>
                    <a:pt x="401088" y="118365"/>
                  </a:lnTo>
                  <a:lnTo>
                    <a:pt x="376146" y="79135"/>
                  </a:lnTo>
                  <a:lnTo>
                    <a:pt x="343427" y="46416"/>
                  </a:lnTo>
                  <a:lnTo>
                    <a:pt x="304197" y="21474"/>
                  </a:lnTo>
                  <a:lnTo>
                    <a:pt x="259726" y="5580"/>
                  </a:lnTo>
                  <a:lnTo>
                    <a:pt x="211281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02733" y="6746423"/>
              <a:ext cx="245745" cy="136525"/>
            </a:xfrm>
            <a:custGeom>
              <a:avLst/>
              <a:gdLst/>
              <a:ahLst/>
              <a:cxnLst/>
              <a:rect l="l" t="t" r="r" b="b"/>
              <a:pathLst>
                <a:path w="245745" h="136525">
                  <a:moveTo>
                    <a:pt x="51054" y="25527"/>
                  </a:moveTo>
                  <a:lnTo>
                    <a:pt x="49060" y="15595"/>
                  </a:lnTo>
                  <a:lnTo>
                    <a:pt x="43586" y="7480"/>
                  </a:lnTo>
                  <a:lnTo>
                    <a:pt x="35471" y="2006"/>
                  </a:lnTo>
                  <a:lnTo>
                    <a:pt x="25527" y="0"/>
                  </a:lnTo>
                  <a:lnTo>
                    <a:pt x="15595" y="2006"/>
                  </a:lnTo>
                  <a:lnTo>
                    <a:pt x="7480" y="7480"/>
                  </a:lnTo>
                  <a:lnTo>
                    <a:pt x="2006" y="15595"/>
                  </a:lnTo>
                  <a:lnTo>
                    <a:pt x="0" y="25527"/>
                  </a:lnTo>
                  <a:lnTo>
                    <a:pt x="2006" y="35471"/>
                  </a:lnTo>
                  <a:lnTo>
                    <a:pt x="7480" y="43586"/>
                  </a:lnTo>
                  <a:lnTo>
                    <a:pt x="15595" y="49060"/>
                  </a:lnTo>
                  <a:lnTo>
                    <a:pt x="25527" y="51066"/>
                  </a:lnTo>
                  <a:lnTo>
                    <a:pt x="35471" y="49060"/>
                  </a:lnTo>
                  <a:lnTo>
                    <a:pt x="43586" y="43586"/>
                  </a:lnTo>
                  <a:lnTo>
                    <a:pt x="49060" y="35471"/>
                  </a:lnTo>
                  <a:lnTo>
                    <a:pt x="51054" y="25527"/>
                  </a:lnTo>
                  <a:close/>
                </a:path>
                <a:path w="245745" h="136525">
                  <a:moveTo>
                    <a:pt x="164045" y="91147"/>
                  </a:moveTo>
                  <a:lnTo>
                    <a:pt x="161150" y="84797"/>
                  </a:lnTo>
                  <a:lnTo>
                    <a:pt x="152781" y="79171"/>
                  </a:lnTo>
                  <a:lnTo>
                    <a:pt x="148907" y="78270"/>
                  </a:lnTo>
                  <a:lnTo>
                    <a:pt x="142214" y="79209"/>
                  </a:lnTo>
                  <a:lnTo>
                    <a:pt x="137655" y="81394"/>
                  </a:lnTo>
                  <a:lnTo>
                    <a:pt x="132372" y="83134"/>
                  </a:lnTo>
                  <a:lnTo>
                    <a:pt x="129628" y="83731"/>
                  </a:lnTo>
                  <a:lnTo>
                    <a:pt x="122821" y="84531"/>
                  </a:lnTo>
                  <a:lnTo>
                    <a:pt x="118745" y="84391"/>
                  </a:lnTo>
                  <a:lnTo>
                    <a:pt x="112877" y="83235"/>
                  </a:lnTo>
                  <a:lnTo>
                    <a:pt x="107670" y="81432"/>
                  </a:lnTo>
                  <a:lnTo>
                    <a:pt x="102006" y="77812"/>
                  </a:lnTo>
                  <a:lnTo>
                    <a:pt x="87337" y="79514"/>
                  </a:lnTo>
                  <a:lnTo>
                    <a:pt x="80873" y="87909"/>
                  </a:lnTo>
                  <a:lnTo>
                    <a:pt x="81889" y="97193"/>
                  </a:lnTo>
                  <a:lnTo>
                    <a:pt x="86321" y="112534"/>
                  </a:lnTo>
                  <a:lnTo>
                    <a:pt x="95300" y="124815"/>
                  </a:lnTo>
                  <a:lnTo>
                    <a:pt x="107708" y="132981"/>
                  </a:lnTo>
                  <a:lnTo>
                    <a:pt x="122593" y="135978"/>
                  </a:lnTo>
                  <a:lnTo>
                    <a:pt x="137299" y="133057"/>
                  </a:lnTo>
                  <a:lnTo>
                    <a:pt x="149720" y="124980"/>
                  </a:lnTo>
                  <a:lnTo>
                    <a:pt x="158750" y="112776"/>
                  </a:lnTo>
                  <a:lnTo>
                    <a:pt x="163296" y="97485"/>
                  </a:lnTo>
                  <a:lnTo>
                    <a:pt x="164045" y="91147"/>
                  </a:lnTo>
                  <a:close/>
                </a:path>
                <a:path w="245745" h="136525">
                  <a:moveTo>
                    <a:pt x="245198" y="25527"/>
                  </a:moveTo>
                  <a:lnTo>
                    <a:pt x="243192" y="15595"/>
                  </a:lnTo>
                  <a:lnTo>
                    <a:pt x="237718" y="7480"/>
                  </a:lnTo>
                  <a:lnTo>
                    <a:pt x="229603" y="2006"/>
                  </a:lnTo>
                  <a:lnTo>
                    <a:pt x="219671" y="0"/>
                  </a:lnTo>
                  <a:lnTo>
                    <a:pt x="209740" y="2006"/>
                  </a:lnTo>
                  <a:lnTo>
                    <a:pt x="201625" y="7480"/>
                  </a:lnTo>
                  <a:lnTo>
                    <a:pt x="196151" y="15595"/>
                  </a:lnTo>
                  <a:lnTo>
                    <a:pt x="194144" y="25527"/>
                  </a:lnTo>
                  <a:lnTo>
                    <a:pt x="196151" y="35471"/>
                  </a:lnTo>
                  <a:lnTo>
                    <a:pt x="201625" y="43586"/>
                  </a:lnTo>
                  <a:lnTo>
                    <a:pt x="209740" y="49060"/>
                  </a:lnTo>
                  <a:lnTo>
                    <a:pt x="219671" y="51066"/>
                  </a:lnTo>
                  <a:lnTo>
                    <a:pt x="229603" y="49060"/>
                  </a:lnTo>
                  <a:lnTo>
                    <a:pt x="237718" y="43586"/>
                  </a:lnTo>
                  <a:lnTo>
                    <a:pt x="243192" y="35471"/>
                  </a:lnTo>
                  <a:lnTo>
                    <a:pt x="245198" y="25527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/>
          <p:nvPr/>
        </p:nvSpPr>
        <p:spPr>
          <a:xfrm>
            <a:off x="5501144" y="6492842"/>
            <a:ext cx="2184400" cy="709930"/>
          </a:xfrm>
          <a:custGeom>
            <a:avLst/>
            <a:gdLst/>
            <a:ahLst/>
            <a:cxnLst/>
            <a:rect l="l" t="t" r="r" b="b"/>
            <a:pathLst>
              <a:path w="2184400" h="709929">
                <a:moveTo>
                  <a:pt x="765302" y="589013"/>
                </a:moveTo>
                <a:lnTo>
                  <a:pt x="759752" y="543814"/>
                </a:lnTo>
                <a:lnTo>
                  <a:pt x="489470" y="69037"/>
                </a:lnTo>
                <a:lnTo>
                  <a:pt x="442760" y="22758"/>
                </a:lnTo>
                <a:lnTo>
                  <a:pt x="382663" y="7251"/>
                </a:lnTo>
                <a:lnTo>
                  <a:pt x="351777" y="11150"/>
                </a:lnTo>
                <a:lnTo>
                  <a:pt x="296659" y="42049"/>
                </a:lnTo>
                <a:lnTo>
                  <a:pt x="17157" y="517080"/>
                </a:lnTo>
                <a:lnTo>
                  <a:pt x="3136" y="553237"/>
                </a:lnTo>
                <a:lnTo>
                  <a:pt x="0" y="589013"/>
                </a:lnTo>
                <a:lnTo>
                  <a:pt x="1803" y="607021"/>
                </a:lnTo>
                <a:lnTo>
                  <a:pt x="18681" y="650748"/>
                </a:lnTo>
                <a:lnTo>
                  <a:pt x="49174" y="682244"/>
                </a:lnTo>
                <a:lnTo>
                  <a:pt x="89446" y="699884"/>
                </a:lnTo>
                <a:lnTo>
                  <a:pt x="105689" y="702551"/>
                </a:lnTo>
                <a:lnTo>
                  <a:pt x="117995" y="702449"/>
                </a:lnTo>
                <a:lnTo>
                  <a:pt x="158318" y="693661"/>
                </a:lnTo>
                <a:lnTo>
                  <a:pt x="191909" y="671601"/>
                </a:lnTo>
                <a:lnTo>
                  <a:pt x="215671" y="639470"/>
                </a:lnTo>
                <a:lnTo>
                  <a:pt x="226860" y="600494"/>
                </a:lnTo>
                <a:lnTo>
                  <a:pt x="229844" y="586994"/>
                </a:lnTo>
                <a:lnTo>
                  <a:pt x="250444" y="540943"/>
                </a:lnTo>
                <a:lnTo>
                  <a:pt x="276352" y="510692"/>
                </a:lnTo>
                <a:lnTo>
                  <a:pt x="313524" y="485470"/>
                </a:lnTo>
                <a:lnTo>
                  <a:pt x="357276" y="471551"/>
                </a:lnTo>
                <a:lnTo>
                  <a:pt x="377609" y="469582"/>
                </a:lnTo>
                <a:lnTo>
                  <a:pt x="387692" y="469582"/>
                </a:lnTo>
                <a:lnTo>
                  <a:pt x="432993" y="477774"/>
                </a:lnTo>
                <a:lnTo>
                  <a:pt x="473341" y="498208"/>
                </a:lnTo>
                <a:lnTo>
                  <a:pt x="506056" y="528891"/>
                </a:lnTo>
                <a:lnTo>
                  <a:pt x="528955" y="567677"/>
                </a:lnTo>
                <a:lnTo>
                  <a:pt x="539902" y="611784"/>
                </a:lnTo>
                <a:lnTo>
                  <a:pt x="541604" y="618705"/>
                </a:lnTo>
                <a:lnTo>
                  <a:pt x="560070" y="656653"/>
                </a:lnTo>
                <a:lnTo>
                  <a:pt x="593394" y="686739"/>
                </a:lnTo>
                <a:lnTo>
                  <a:pt x="636803" y="701675"/>
                </a:lnTo>
                <a:lnTo>
                  <a:pt x="651421" y="702551"/>
                </a:lnTo>
                <a:lnTo>
                  <a:pt x="659625" y="702551"/>
                </a:lnTo>
                <a:lnTo>
                  <a:pt x="703516" y="689864"/>
                </a:lnTo>
                <a:lnTo>
                  <a:pt x="737870" y="662508"/>
                </a:lnTo>
                <a:lnTo>
                  <a:pt x="759282" y="624344"/>
                </a:lnTo>
                <a:lnTo>
                  <a:pt x="763511" y="607021"/>
                </a:lnTo>
                <a:lnTo>
                  <a:pt x="765302" y="589013"/>
                </a:lnTo>
                <a:close/>
              </a:path>
              <a:path w="2184400" h="709929">
                <a:moveTo>
                  <a:pt x="1449222" y="120777"/>
                </a:moveTo>
                <a:lnTo>
                  <a:pt x="1437728" y="71831"/>
                </a:lnTo>
                <a:lnTo>
                  <a:pt x="1411566" y="36728"/>
                </a:lnTo>
                <a:lnTo>
                  <a:pt x="1373936" y="13995"/>
                </a:lnTo>
                <a:lnTo>
                  <a:pt x="1343545" y="7251"/>
                </a:lnTo>
                <a:lnTo>
                  <a:pt x="1331239" y="7340"/>
                </a:lnTo>
                <a:lnTo>
                  <a:pt x="1290904" y="16141"/>
                </a:lnTo>
                <a:lnTo>
                  <a:pt x="1257312" y="38188"/>
                </a:lnTo>
                <a:lnTo>
                  <a:pt x="1233551" y="70319"/>
                </a:lnTo>
                <a:lnTo>
                  <a:pt x="1222362" y="109283"/>
                </a:lnTo>
                <a:lnTo>
                  <a:pt x="1219377" y="122783"/>
                </a:lnTo>
                <a:lnTo>
                  <a:pt x="1198778" y="168859"/>
                </a:lnTo>
                <a:lnTo>
                  <a:pt x="1172883" y="199110"/>
                </a:lnTo>
                <a:lnTo>
                  <a:pt x="1135710" y="224320"/>
                </a:lnTo>
                <a:lnTo>
                  <a:pt x="1091958" y="238252"/>
                </a:lnTo>
                <a:lnTo>
                  <a:pt x="1071626" y="240220"/>
                </a:lnTo>
                <a:lnTo>
                  <a:pt x="1061529" y="240220"/>
                </a:lnTo>
                <a:lnTo>
                  <a:pt x="1016228" y="232003"/>
                </a:lnTo>
                <a:lnTo>
                  <a:pt x="975893" y="211582"/>
                </a:lnTo>
                <a:lnTo>
                  <a:pt x="943165" y="180911"/>
                </a:lnTo>
                <a:lnTo>
                  <a:pt x="920267" y="142113"/>
                </a:lnTo>
                <a:lnTo>
                  <a:pt x="909332" y="98005"/>
                </a:lnTo>
                <a:lnTo>
                  <a:pt x="907618" y="91084"/>
                </a:lnTo>
                <a:lnTo>
                  <a:pt x="889152" y="53136"/>
                </a:lnTo>
                <a:lnTo>
                  <a:pt x="855827" y="23063"/>
                </a:lnTo>
                <a:lnTo>
                  <a:pt x="812419" y="8102"/>
                </a:lnTo>
                <a:lnTo>
                  <a:pt x="797801" y="7251"/>
                </a:lnTo>
                <a:lnTo>
                  <a:pt x="789597" y="7251"/>
                </a:lnTo>
                <a:lnTo>
                  <a:pt x="745705" y="19926"/>
                </a:lnTo>
                <a:lnTo>
                  <a:pt x="711352" y="47282"/>
                </a:lnTo>
                <a:lnTo>
                  <a:pt x="689952" y="85458"/>
                </a:lnTo>
                <a:lnTo>
                  <a:pt x="683920" y="120777"/>
                </a:lnTo>
                <a:lnTo>
                  <a:pt x="684415" y="138887"/>
                </a:lnTo>
                <a:lnTo>
                  <a:pt x="696518" y="184086"/>
                </a:lnTo>
                <a:lnTo>
                  <a:pt x="959751" y="640753"/>
                </a:lnTo>
                <a:lnTo>
                  <a:pt x="1006462" y="687031"/>
                </a:lnTo>
                <a:lnTo>
                  <a:pt x="1066571" y="702551"/>
                </a:lnTo>
                <a:lnTo>
                  <a:pt x="1097457" y="698639"/>
                </a:lnTo>
                <a:lnTo>
                  <a:pt x="1152563" y="667740"/>
                </a:lnTo>
                <a:lnTo>
                  <a:pt x="1432077" y="192697"/>
                </a:lnTo>
                <a:lnTo>
                  <a:pt x="1446098" y="156552"/>
                </a:lnTo>
                <a:lnTo>
                  <a:pt x="1448727" y="138887"/>
                </a:lnTo>
                <a:lnTo>
                  <a:pt x="1449222" y="120777"/>
                </a:lnTo>
                <a:close/>
              </a:path>
              <a:path w="2184400" h="709929">
                <a:moveTo>
                  <a:pt x="2184082" y="354939"/>
                </a:moveTo>
                <a:lnTo>
                  <a:pt x="2180844" y="306768"/>
                </a:lnTo>
                <a:lnTo>
                  <a:pt x="2171408" y="260578"/>
                </a:lnTo>
                <a:lnTo>
                  <a:pt x="2156193" y="216776"/>
                </a:lnTo>
                <a:lnTo>
                  <a:pt x="2135619" y="175793"/>
                </a:lnTo>
                <a:lnTo>
                  <a:pt x="2110130" y="138049"/>
                </a:lnTo>
                <a:lnTo>
                  <a:pt x="2080120" y="103962"/>
                </a:lnTo>
                <a:lnTo>
                  <a:pt x="2046046" y="73952"/>
                </a:lnTo>
                <a:lnTo>
                  <a:pt x="2008289" y="48463"/>
                </a:lnTo>
                <a:lnTo>
                  <a:pt x="1987511" y="38036"/>
                </a:lnTo>
                <a:lnTo>
                  <a:pt x="1987511" y="354939"/>
                </a:lnTo>
                <a:lnTo>
                  <a:pt x="1979434" y="404977"/>
                </a:lnTo>
                <a:lnTo>
                  <a:pt x="1956955" y="448449"/>
                </a:lnTo>
                <a:lnTo>
                  <a:pt x="1922678" y="482727"/>
                </a:lnTo>
                <a:lnTo>
                  <a:pt x="1879206" y="505206"/>
                </a:lnTo>
                <a:lnTo>
                  <a:pt x="1829155" y="513270"/>
                </a:lnTo>
                <a:lnTo>
                  <a:pt x="1779104" y="505206"/>
                </a:lnTo>
                <a:lnTo>
                  <a:pt x="1735645" y="482727"/>
                </a:lnTo>
                <a:lnTo>
                  <a:pt x="1701355" y="448449"/>
                </a:lnTo>
                <a:lnTo>
                  <a:pt x="1678876" y="404977"/>
                </a:lnTo>
                <a:lnTo>
                  <a:pt x="1670812" y="354939"/>
                </a:lnTo>
                <a:lnTo>
                  <a:pt x="1678876" y="304888"/>
                </a:lnTo>
                <a:lnTo>
                  <a:pt x="1701355" y="261416"/>
                </a:lnTo>
                <a:lnTo>
                  <a:pt x="1735645" y="227139"/>
                </a:lnTo>
                <a:lnTo>
                  <a:pt x="1779104" y="204660"/>
                </a:lnTo>
                <a:lnTo>
                  <a:pt x="1829155" y="196583"/>
                </a:lnTo>
                <a:lnTo>
                  <a:pt x="1879206" y="204660"/>
                </a:lnTo>
                <a:lnTo>
                  <a:pt x="1922678" y="227139"/>
                </a:lnTo>
                <a:lnTo>
                  <a:pt x="1956955" y="261416"/>
                </a:lnTo>
                <a:lnTo>
                  <a:pt x="1979434" y="304888"/>
                </a:lnTo>
                <a:lnTo>
                  <a:pt x="1987511" y="354939"/>
                </a:lnTo>
                <a:lnTo>
                  <a:pt x="1987511" y="38036"/>
                </a:lnTo>
                <a:lnTo>
                  <a:pt x="1967306" y="27889"/>
                </a:lnTo>
                <a:lnTo>
                  <a:pt x="1923516" y="12674"/>
                </a:lnTo>
                <a:lnTo>
                  <a:pt x="1877314" y="3238"/>
                </a:lnTo>
                <a:lnTo>
                  <a:pt x="1829155" y="0"/>
                </a:lnTo>
                <a:lnTo>
                  <a:pt x="1780997" y="3238"/>
                </a:lnTo>
                <a:lnTo>
                  <a:pt x="1734807" y="12674"/>
                </a:lnTo>
                <a:lnTo>
                  <a:pt x="1691005" y="27889"/>
                </a:lnTo>
                <a:lnTo>
                  <a:pt x="1650022" y="48463"/>
                </a:lnTo>
                <a:lnTo>
                  <a:pt x="1612277" y="73952"/>
                </a:lnTo>
                <a:lnTo>
                  <a:pt x="1578190" y="103962"/>
                </a:lnTo>
                <a:lnTo>
                  <a:pt x="1548193" y="138049"/>
                </a:lnTo>
                <a:lnTo>
                  <a:pt x="1522691" y="175793"/>
                </a:lnTo>
                <a:lnTo>
                  <a:pt x="1502130" y="216776"/>
                </a:lnTo>
                <a:lnTo>
                  <a:pt x="1486916" y="260578"/>
                </a:lnTo>
                <a:lnTo>
                  <a:pt x="1477479" y="306768"/>
                </a:lnTo>
                <a:lnTo>
                  <a:pt x="1474241" y="354939"/>
                </a:lnTo>
                <a:lnTo>
                  <a:pt x="1477479" y="403085"/>
                </a:lnTo>
                <a:lnTo>
                  <a:pt x="1486916" y="449275"/>
                </a:lnTo>
                <a:lnTo>
                  <a:pt x="1502130" y="493077"/>
                </a:lnTo>
                <a:lnTo>
                  <a:pt x="1522691" y="534060"/>
                </a:lnTo>
                <a:lnTo>
                  <a:pt x="1548193" y="571804"/>
                </a:lnTo>
                <a:lnTo>
                  <a:pt x="1578190" y="605891"/>
                </a:lnTo>
                <a:lnTo>
                  <a:pt x="1612277" y="635889"/>
                </a:lnTo>
                <a:lnTo>
                  <a:pt x="1650022" y="661390"/>
                </a:lnTo>
                <a:lnTo>
                  <a:pt x="1691005" y="681951"/>
                </a:lnTo>
                <a:lnTo>
                  <a:pt x="1734807" y="697166"/>
                </a:lnTo>
                <a:lnTo>
                  <a:pt x="1780997" y="706602"/>
                </a:lnTo>
                <a:lnTo>
                  <a:pt x="1829155" y="709841"/>
                </a:lnTo>
                <a:lnTo>
                  <a:pt x="1877314" y="706602"/>
                </a:lnTo>
                <a:lnTo>
                  <a:pt x="1923516" y="697166"/>
                </a:lnTo>
                <a:lnTo>
                  <a:pt x="1967306" y="681951"/>
                </a:lnTo>
                <a:lnTo>
                  <a:pt x="2008289" y="661390"/>
                </a:lnTo>
                <a:lnTo>
                  <a:pt x="2046046" y="635889"/>
                </a:lnTo>
                <a:lnTo>
                  <a:pt x="2080120" y="605891"/>
                </a:lnTo>
                <a:lnTo>
                  <a:pt x="2110130" y="571804"/>
                </a:lnTo>
                <a:lnTo>
                  <a:pt x="2135619" y="534060"/>
                </a:lnTo>
                <a:lnTo>
                  <a:pt x="2156193" y="493077"/>
                </a:lnTo>
                <a:lnTo>
                  <a:pt x="2171408" y="449275"/>
                </a:lnTo>
                <a:lnTo>
                  <a:pt x="2180844" y="403085"/>
                </a:lnTo>
                <a:lnTo>
                  <a:pt x="2184082" y="354939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631168" y="8309926"/>
            <a:ext cx="4051935" cy="7797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75" b="1">
                <a:solidFill>
                  <a:srgbClr val="7F7F7F"/>
                </a:solidFill>
                <a:latin typeface="Arial"/>
                <a:cs typeface="Arial"/>
              </a:rPr>
              <a:t>Main</a:t>
            </a:r>
            <a:r>
              <a:rPr dirty="0" sz="1200" spc="-65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30" b="1">
                <a:solidFill>
                  <a:srgbClr val="7F7F7F"/>
                </a:solidFill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3099"/>
              </a:lnSpc>
              <a:spcBef>
                <a:spcPts val="1485"/>
              </a:spcBef>
            </a:pPr>
            <a:r>
              <a:rPr dirty="0" sz="1200" spc="4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Arial"/>
                <a:cs typeface="Arial"/>
              </a:rPr>
              <a:t>main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0">
                <a:solidFill>
                  <a:srgbClr val="7F7F7F"/>
                </a:solidFill>
                <a:latin typeface="Arial"/>
                <a:cs typeface="Arial"/>
              </a:rPr>
              <a:t>logo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7F7F7F"/>
                </a:solidFill>
                <a:latin typeface="Arial"/>
                <a:cs typeface="Arial"/>
              </a:rPr>
              <a:t>has</a:t>
            </a:r>
            <a:r>
              <a:rPr dirty="0" sz="1200" spc="-5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40">
                <a:solidFill>
                  <a:srgbClr val="7F7F7F"/>
                </a:solidFill>
                <a:latin typeface="Arial"/>
                <a:cs typeface="Arial"/>
              </a:rPr>
              <a:t>to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20">
                <a:solidFill>
                  <a:srgbClr val="7F7F7F"/>
                </a:solidFill>
                <a:latin typeface="Arial"/>
                <a:cs typeface="Arial"/>
              </a:rPr>
              <a:t>appear</a:t>
            </a:r>
            <a:r>
              <a:rPr dirty="0" sz="1200" spc="-6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on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7F7F7F"/>
                </a:solidFill>
                <a:latin typeface="Arial"/>
                <a:cs typeface="Arial"/>
              </a:rPr>
              <a:t>every</a:t>
            </a:r>
            <a:r>
              <a:rPr dirty="0" sz="1200" spc="-4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7F7F7F"/>
                </a:solidFill>
                <a:latin typeface="Arial"/>
                <a:cs typeface="Arial"/>
              </a:rPr>
              <a:t>representative  </a:t>
            </a:r>
            <a:r>
              <a:rPr dirty="0" sz="1200" spc="85">
                <a:solidFill>
                  <a:srgbClr val="7F7F7F"/>
                </a:solidFill>
                <a:latin typeface="Arial"/>
                <a:cs typeface="Arial"/>
              </a:rPr>
              <a:t>application.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02732" y="8309926"/>
            <a:ext cx="4091940" cy="7797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60" b="1">
                <a:solidFill>
                  <a:srgbClr val="7F7F7F"/>
                </a:solidFill>
                <a:latin typeface="Arial"/>
                <a:cs typeface="Arial"/>
              </a:rPr>
              <a:t>Logotype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3099"/>
              </a:lnSpc>
              <a:spcBef>
                <a:spcPts val="1485"/>
              </a:spcBef>
            </a:pPr>
            <a:r>
              <a:rPr dirty="0" sz="1200" spc="5">
                <a:solidFill>
                  <a:srgbClr val="7F7F7F"/>
                </a:solidFill>
                <a:latin typeface="Arial"/>
                <a:cs typeface="Arial"/>
              </a:rPr>
              <a:t>We </a:t>
            </a:r>
            <a:r>
              <a:rPr dirty="0" sz="1200" spc="30">
                <a:solidFill>
                  <a:srgbClr val="7F7F7F"/>
                </a:solidFill>
                <a:latin typeface="Arial"/>
                <a:cs typeface="Arial"/>
              </a:rPr>
              <a:t>use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the </a:t>
            </a:r>
            <a:r>
              <a:rPr dirty="0" sz="1200" spc="100">
                <a:solidFill>
                  <a:srgbClr val="7F7F7F"/>
                </a:solidFill>
                <a:latin typeface="Arial"/>
                <a:cs typeface="Arial"/>
              </a:rPr>
              <a:t>logotype </a:t>
            </a:r>
            <a:r>
              <a:rPr dirty="0" sz="1200" spc="90">
                <a:solidFill>
                  <a:srgbClr val="7F7F7F"/>
                </a:solidFill>
                <a:latin typeface="Arial"/>
                <a:cs typeface="Arial"/>
              </a:rPr>
              <a:t>for </a:t>
            </a:r>
            <a:r>
              <a:rPr dirty="0" sz="1200" spc="85">
                <a:solidFill>
                  <a:srgbClr val="7F7F7F"/>
                </a:solidFill>
                <a:latin typeface="Arial"/>
                <a:cs typeface="Arial"/>
              </a:rPr>
              <a:t>applications </a:t>
            </a:r>
            <a:r>
              <a:rPr dirty="0" sz="1200" spc="114">
                <a:solidFill>
                  <a:srgbClr val="7F7F7F"/>
                </a:solidFill>
                <a:latin typeface="Arial"/>
                <a:cs typeface="Arial"/>
              </a:rPr>
              <a:t>with </a:t>
            </a:r>
            <a:r>
              <a:rPr dirty="0" sz="1200" spc="145">
                <a:solidFill>
                  <a:srgbClr val="7F7F7F"/>
                </a:solidFill>
                <a:latin typeface="Arial"/>
                <a:cs typeface="Arial"/>
              </a:rPr>
              <a:t>a </a:t>
            </a:r>
            <a:r>
              <a:rPr dirty="0" sz="1200" spc="75">
                <a:solidFill>
                  <a:srgbClr val="7F7F7F"/>
                </a:solidFill>
                <a:latin typeface="Arial"/>
                <a:cs typeface="Arial"/>
              </a:rPr>
              <a:t>colored  </a:t>
            </a:r>
            <a:r>
              <a:rPr dirty="0" sz="1200" spc="80">
                <a:solidFill>
                  <a:srgbClr val="7F7F7F"/>
                </a:solidFill>
                <a:latin typeface="Arial"/>
                <a:cs typeface="Arial"/>
              </a:rPr>
              <a:t>background.</a:t>
            </a:r>
            <a:r>
              <a:rPr dirty="0" sz="1200" spc="-6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F7F7F"/>
                </a:solidFill>
                <a:latin typeface="Arial"/>
                <a:cs typeface="Arial"/>
              </a:rPr>
              <a:t>You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7F7F7F"/>
                </a:solidFill>
                <a:latin typeface="Arial"/>
                <a:cs typeface="Arial"/>
              </a:rPr>
              <a:t>can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7F7F7F"/>
                </a:solidFill>
                <a:latin typeface="Arial"/>
                <a:cs typeface="Arial"/>
              </a:rPr>
              <a:t>use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0">
                <a:solidFill>
                  <a:srgbClr val="7F7F7F"/>
                </a:solidFill>
                <a:latin typeface="Arial"/>
                <a:cs typeface="Arial"/>
              </a:rPr>
              <a:t>it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7F7F7F"/>
                </a:solidFill>
                <a:latin typeface="Arial"/>
                <a:cs typeface="Arial"/>
              </a:rPr>
              <a:t>in</a:t>
            </a:r>
            <a:r>
              <a:rPr dirty="0" sz="1200" spc="-2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7F7F7F"/>
                </a:solidFill>
                <a:latin typeface="Arial"/>
                <a:cs typeface="Arial"/>
              </a:rPr>
              <a:t>every</a:t>
            </a:r>
            <a:r>
              <a:rPr dirty="0" sz="1200" spc="-4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7F7F7F"/>
                </a:solidFill>
                <a:latin typeface="Arial"/>
                <a:cs typeface="Arial"/>
              </a:rPr>
              <a:t>color</a:t>
            </a:r>
            <a:r>
              <a:rPr dirty="0" sz="1200" spc="-6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7F7F7F"/>
                </a:solidFill>
                <a:latin typeface="Arial"/>
                <a:cs typeface="Arial"/>
              </a:rPr>
              <a:t>of</a:t>
            </a:r>
            <a:r>
              <a:rPr dirty="0" sz="1200" spc="-8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7F7F7F"/>
                </a:solidFill>
                <a:latin typeface="Arial"/>
                <a:cs typeface="Arial"/>
              </a:rPr>
              <a:t>brand.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374296" y="8309926"/>
            <a:ext cx="4050029" cy="7797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45" b="1">
                <a:solidFill>
                  <a:srgbClr val="7F7F7F"/>
                </a:solidFill>
                <a:latin typeface="Arial"/>
                <a:cs typeface="Arial"/>
              </a:rPr>
              <a:t>Symbol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3099"/>
              </a:lnSpc>
              <a:spcBef>
                <a:spcPts val="1485"/>
              </a:spcBef>
            </a:pPr>
            <a:r>
              <a:rPr dirty="0" sz="1200" spc="4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0">
                <a:solidFill>
                  <a:srgbClr val="7F7F7F"/>
                </a:solidFill>
                <a:latin typeface="Arial"/>
                <a:cs typeface="Arial"/>
              </a:rPr>
              <a:t>logo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7F7F7F"/>
                </a:solidFill>
                <a:latin typeface="Arial"/>
                <a:cs typeface="Arial"/>
              </a:rPr>
              <a:t>symbol</a:t>
            </a:r>
            <a:r>
              <a:rPr dirty="0" sz="1200" spc="-2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7F7F7F"/>
                </a:solidFill>
                <a:latin typeface="Arial"/>
                <a:cs typeface="Arial"/>
              </a:rPr>
              <a:t>is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7F7F7F"/>
                </a:solidFill>
                <a:latin typeface="Arial"/>
                <a:cs typeface="Arial"/>
              </a:rPr>
              <a:t>mainly</a:t>
            </a:r>
            <a:r>
              <a:rPr dirty="0" sz="1200" spc="-4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7F7F7F"/>
                </a:solidFill>
                <a:latin typeface="Arial"/>
                <a:cs typeface="Arial"/>
              </a:rPr>
              <a:t>used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7F7F7F"/>
                </a:solidFill>
                <a:latin typeface="Arial"/>
                <a:cs typeface="Arial"/>
              </a:rPr>
              <a:t>for</a:t>
            </a:r>
            <a:r>
              <a:rPr dirty="0" sz="1200" spc="-8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85">
                <a:solidFill>
                  <a:srgbClr val="7F7F7F"/>
                </a:solidFill>
                <a:latin typeface="Arial"/>
                <a:cs typeface="Arial"/>
              </a:rPr>
              <a:t>App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7F7F7F"/>
                </a:solidFill>
                <a:latin typeface="Arial"/>
                <a:cs typeface="Arial"/>
              </a:rPr>
              <a:t>icons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or</a:t>
            </a:r>
            <a:r>
              <a:rPr dirty="0" sz="1200" spc="-5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7F7F7F"/>
                </a:solidFill>
                <a:latin typeface="Arial"/>
                <a:cs typeface="Arial"/>
              </a:rPr>
              <a:t>social  </a:t>
            </a:r>
            <a:r>
              <a:rPr dirty="0" sz="1200" spc="120">
                <a:solidFill>
                  <a:srgbClr val="7F7F7F"/>
                </a:solidFill>
                <a:latin typeface="Arial"/>
                <a:cs typeface="Arial"/>
              </a:rPr>
              <a:t>media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7F7F7F"/>
                </a:solidFill>
                <a:latin typeface="Arial"/>
                <a:cs typeface="Arial"/>
              </a:rPr>
              <a:t>avatars,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7F7F7F"/>
                </a:solidFill>
                <a:latin typeface="Arial"/>
                <a:cs typeface="Arial"/>
              </a:rPr>
              <a:t>like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7F7F7F"/>
                </a:solidFill>
                <a:latin typeface="Arial"/>
                <a:cs typeface="Arial"/>
              </a:rPr>
              <a:t>Facebook</a:t>
            </a:r>
            <a:r>
              <a:rPr dirty="0" sz="1200" spc="-5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25">
                <a:solidFill>
                  <a:srgbClr val="7F7F7F"/>
                </a:solidFill>
                <a:latin typeface="Arial"/>
                <a:cs typeface="Arial"/>
              </a:rPr>
              <a:t>and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95">
                <a:solidFill>
                  <a:srgbClr val="7F7F7F"/>
                </a:solidFill>
                <a:latin typeface="Arial"/>
                <a:cs typeface="Arial"/>
              </a:rPr>
              <a:t>Instagram.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97893" y="681759"/>
            <a:ext cx="1832610" cy="2983230"/>
            <a:chOff x="397893" y="681759"/>
            <a:chExt cx="1832610" cy="2983230"/>
          </a:xfrm>
        </p:grpSpPr>
        <p:sp>
          <p:nvSpPr>
            <p:cNvPr id="37" name="object 37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97893" y="360198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8954157" y="622683"/>
            <a:ext cx="5937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120" b="1">
                <a:solidFill>
                  <a:srgbClr val="054B32"/>
                </a:solidFill>
                <a:latin typeface="Arial"/>
                <a:cs typeface="Arial"/>
              </a:rPr>
              <a:t>13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13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478822" y="3687387"/>
            <a:ext cx="1539240" cy="500380"/>
          </a:xfrm>
          <a:custGeom>
            <a:avLst/>
            <a:gdLst/>
            <a:ahLst/>
            <a:cxnLst/>
            <a:rect l="l" t="t" r="r" b="b"/>
            <a:pathLst>
              <a:path w="1539240" h="500379">
                <a:moveTo>
                  <a:pt x="539318" y="415086"/>
                </a:moveTo>
                <a:lnTo>
                  <a:pt x="533171" y="376758"/>
                </a:lnTo>
                <a:lnTo>
                  <a:pt x="344944" y="48653"/>
                </a:lnTo>
                <a:lnTo>
                  <a:pt x="312026" y="16040"/>
                </a:lnTo>
                <a:lnTo>
                  <a:pt x="269659" y="5105"/>
                </a:lnTo>
                <a:lnTo>
                  <a:pt x="247891" y="7861"/>
                </a:lnTo>
                <a:lnTo>
                  <a:pt x="209067" y="29629"/>
                </a:lnTo>
                <a:lnTo>
                  <a:pt x="12090" y="364401"/>
                </a:lnTo>
                <a:lnTo>
                  <a:pt x="342" y="402323"/>
                </a:lnTo>
                <a:lnTo>
                  <a:pt x="0" y="415086"/>
                </a:lnTo>
                <a:lnTo>
                  <a:pt x="1270" y="427774"/>
                </a:lnTo>
                <a:lnTo>
                  <a:pt x="19329" y="466877"/>
                </a:lnTo>
                <a:lnTo>
                  <a:pt x="53047" y="490334"/>
                </a:lnTo>
                <a:lnTo>
                  <a:pt x="74472" y="495084"/>
                </a:lnTo>
                <a:lnTo>
                  <a:pt x="83146" y="495020"/>
                </a:lnTo>
                <a:lnTo>
                  <a:pt x="121145" y="483946"/>
                </a:lnTo>
                <a:lnTo>
                  <a:pt x="148602" y="456844"/>
                </a:lnTo>
                <a:lnTo>
                  <a:pt x="159867" y="423176"/>
                </a:lnTo>
                <a:lnTo>
                  <a:pt x="161975" y="413664"/>
                </a:lnTo>
                <a:lnTo>
                  <a:pt x="182702" y="372719"/>
                </a:lnTo>
                <a:lnTo>
                  <a:pt x="211658" y="347243"/>
                </a:lnTo>
                <a:lnTo>
                  <a:pt x="251777" y="332308"/>
                </a:lnTo>
                <a:lnTo>
                  <a:pt x="266115" y="330911"/>
                </a:lnTo>
                <a:lnTo>
                  <a:pt x="273215" y="330911"/>
                </a:lnTo>
                <a:lnTo>
                  <a:pt x="315137" y="340614"/>
                </a:lnTo>
                <a:lnTo>
                  <a:pt x="349631" y="364769"/>
                </a:lnTo>
                <a:lnTo>
                  <a:pt x="372770" y="400050"/>
                </a:lnTo>
                <a:lnTo>
                  <a:pt x="380466" y="431126"/>
                </a:lnTo>
                <a:lnTo>
                  <a:pt x="381673" y="436016"/>
                </a:lnTo>
                <a:lnTo>
                  <a:pt x="401548" y="470814"/>
                </a:lnTo>
                <a:lnTo>
                  <a:pt x="437984" y="492379"/>
                </a:lnTo>
                <a:lnTo>
                  <a:pt x="459066" y="495084"/>
                </a:lnTo>
                <a:lnTo>
                  <a:pt x="464845" y="495084"/>
                </a:lnTo>
                <a:lnTo>
                  <a:pt x="504672" y="480783"/>
                </a:lnTo>
                <a:lnTo>
                  <a:pt x="531228" y="449580"/>
                </a:lnTo>
                <a:lnTo>
                  <a:pt x="538060" y="427774"/>
                </a:lnTo>
                <a:lnTo>
                  <a:pt x="539318" y="415086"/>
                </a:lnTo>
                <a:close/>
              </a:path>
              <a:path w="1539240" h="500379">
                <a:moveTo>
                  <a:pt x="1021295" y="85102"/>
                </a:moveTo>
                <a:lnTo>
                  <a:pt x="1008138" y="41605"/>
                </a:lnTo>
                <a:lnTo>
                  <a:pt x="977747" y="14033"/>
                </a:lnTo>
                <a:lnTo>
                  <a:pt x="946823" y="5105"/>
                </a:lnTo>
                <a:lnTo>
                  <a:pt x="938149" y="5168"/>
                </a:lnTo>
                <a:lnTo>
                  <a:pt x="900137" y="16243"/>
                </a:lnTo>
                <a:lnTo>
                  <a:pt x="872693" y="43345"/>
                </a:lnTo>
                <a:lnTo>
                  <a:pt x="861415" y="77012"/>
                </a:lnTo>
                <a:lnTo>
                  <a:pt x="859320" y="86525"/>
                </a:lnTo>
                <a:lnTo>
                  <a:pt x="838593" y="127469"/>
                </a:lnTo>
                <a:lnTo>
                  <a:pt x="809637" y="152946"/>
                </a:lnTo>
                <a:lnTo>
                  <a:pt x="769518" y="167894"/>
                </a:lnTo>
                <a:lnTo>
                  <a:pt x="755180" y="169278"/>
                </a:lnTo>
                <a:lnTo>
                  <a:pt x="748068" y="169278"/>
                </a:lnTo>
                <a:lnTo>
                  <a:pt x="702906" y="158076"/>
                </a:lnTo>
                <a:lnTo>
                  <a:pt x="671652" y="135420"/>
                </a:lnTo>
                <a:lnTo>
                  <a:pt x="648525" y="100139"/>
                </a:lnTo>
                <a:lnTo>
                  <a:pt x="640816" y="69062"/>
                </a:lnTo>
                <a:lnTo>
                  <a:pt x="639622" y="64185"/>
                </a:lnTo>
                <a:lnTo>
                  <a:pt x="619747" y="29375"/>
                </a:lnTo>
                <a:lnTo>
                  <a:pt x="583298" y="7810"/>
                </a:lnTo>
                <a:lnTo>
                  <a:pt x="562229" y="5105"/>
                </a:lnTo>
                <a:lnTo>
                  <a:pt x="556450" y="5105"/>
                </a:lnTo>
                <a:lnTo>
                  <a:pt x="516623" y="19405"/>
                </a:lnTo>
                <a:lnTo>
                  <a:pt x="490067" y="50609"/>
                </a:lnTo>
                <a:lnTo>
                  <a:pt x="481965" y="85102"/>
                </a:lnTo>
                <a:lnTo>
                  <a:pt x="482320" y="97866"/>
                </a:lnTo>
                <a:lnTo>
                  <a:pt x="494055" y="135788"/>
                </a:lnTo>
                <a:lnTo>
                  <a:pt x="676351" y="451548"/>
                </a:lnTo>
                <a:lnTo>
                  <a:pt x="709269" y="484162"/>
                </a:lnTo>
                <a:lnTo>
                  <a:pt x="751636" y="495084"/>
                </a:lnTo>
                <a:lnTo>
                  <a:pt x="773391" y="492328"/>
                </a:lnTo>
                <a:lnTo>
                  <a:pt x="812228" y="470560"/>
                </a:lnTo>
                <a:lnTo>
                  <a:pt x="1009205" y="135788"/>
                </a:lnTo>
                <a:lnTo>
                  <a:pt x="1020940" y="97866"/>
                </a:lnTo>
                <a:lnTo>
                  <a:pt x="1021295" y="85102"/>
                </a:lnTo>
                <a:close/>
              </a:path>
              <a:path w="1539240" h="500379">
                <a:moveTo>
                  <a:pt x="1539125" y="250126"/>
                </a:moveTo>
                <a:lnTo>
                  <a:pt x="1535099" y="205155"/>
                </a:lnTo>
                <a:lnTo>
                  <a:pt x="1523479" y="162839"/>
                </a:lnTo>
                <a:lnTo>
                  <a:pt x="1511935" y="138531"/>
                </a:lnTo>
                <a:lnTo>
                  <a:pt x="1504975" y="123875"/>
                </a:lnTo>
                <a:lnTo>
                  <a:pt x="1480299" y="88976"/>
                </a:lnTo>
                <a:lnTo>
                  <a:pt x="1450162" y="58826"/>
                </a:lnTo>
                <a:lnTo>
                  <a:pt x="1415249" y="34150"/>
                </a:lnTo>
                <a:lnTo>
                  <a:pt x="1400594" y="27190"/>
                </a:lnTo>
                <a:lnTo>
                  <a:pt x="1400594" y="250126"/>
                </a:lnTo>
                <a:lnTo>
                  <a:pt x="1391831" y="293560"/>
                </a:lnTo>
                <a:lnTo>
                  <a:pt x="1367917" y="329031"/>
                </a:lnTo>
                <a:lnTo>
                  <a:pt x="1332445" y="352945"/>
                </a:lnTo>
                <a:lnTo>
                  <a:pt x="1289011" y="361708"/>
                </a:lnTo>
                <a:lnTo>
                  <a:pt x="1245577" y="352945"/>
                </a:lnTo>
                <a:lnTo>
                  <a:pt x="1210106" y="329031"/>
                </a:lnTo>
                <a:lnTo>
                  <a:pt x="1186192" y="293560"/>
                </a:lnTo>
                <a:lnTo>
                  <a:pt x="1177417" y="250126"/>
                </a:lnTo>
                <a:lnTo>
                  <a:pt x="1186192" y="206679"/>
                </a:lnTo>
                <a:lnTo>
                  <a:pt x="1210106" y="171221"/>
                </a:lnTo>
                <a:lnTo>
                  <a:pt x="1245577" y="147307"/>
                </a:lnTo>
                <a:lnTo>
                  <a:pt x="1289011" y="138531"/>
                </a:lnTo>
                <a:lnTo>
                  <a:pt x="1332445" y="147307"/>
                </a:lnTo>
                <a:lnTo>
                  <a:pt x="1367917" y="171221"/>
                </a:lnTo>
                <a:lnTo>
                  <a:pt x="1391831" y="206679"/>
                </a:lnTo>
                <a:lnTo>
                  <a:pt x="1400594" y="250126"/>
                </a:lnTo>
                <a:lnTo>
                  <a:pt x="1400594" y="27190"/>
                </a:lnTo>
                <a:lnTo>
                  <a:pt x="1376286" y="15646"/>
                </a:lnTo>
                <a:lnTo>
                  <a:pt x="1333969" y="4038"/>
                </a:lnTo>
                <a:lnTo>
                  <a:pt x="1289011" y="0"/>
                </a:lnTo>
                <a:lnTo>
                  <a:pt x="1244053" y="4038"/>
                </a:lnTo>
                <a:lnTo>
                  <a:pt x="1201737" y="15646"/>
                </a:lnTo>
                <a:lnTo>
                  <a:pt x="1162773" y="34150"/>
                </a:lnTo>
                <a:lnTo>
                  <a:pt x="1127861" y="58826"/>
                </a:lnTo>
                <a:lnTo>
                  <a:pt x="1097724" y="88976"/>
                </a:lnTo>
                <a:lnTo>
                  <a:pt x="1073035" y="123875"/>
                </a:lnTo>
                <a:lnTo>
                  <a:pt x="1054544" y="162839"/>
                </a:lnTo>
                <a:lnTo>
                  <a:pt x="1042924" y="205155"/>
                </a:lnTo>
                <a:lnTo>
                  <a:pt x="1038898" y="250126"/>
                </a:lnTo>
                <a:lnTo>
                  <a:pt x="1042924" y="295084"/>
                </a:lnTo>
                <a:lnTo>
                  <a:pt x="1054544" y="337388"/>
                </a:lnTo>
                <a:lnTo>
                  <a:pt x="1073035" y="376364"/>
                </a:lnTo>
                <a:lnTo>
                  <a:pt x="1097724" y="411264"/>
                </a:lnTo>
                <a:lnTo>
                  <a:pt x="1127861" y="441413"/>
                </a:lnTo>
                <a:lnTo>
                  <a:pt x="1162773" y="466090"/>
                </a:lnTo>
                <a:lnTo>
                  <a:pt x="1201737" y="484593"/>
                </a:lnTo>
                <a:lnTo>
                  <a:pt x="1244053" y="496214"/>
                </a:lnTo>
                <a:lnTo>
                  <a:pt x="1289011" y="500240"/>
                </a:lnTo>
                <a:lnTo>
                  <a:pt x="1333969" y="496214"/>
                </a:lnTo>
                <a:lnTo>
                  <a:pt x="1376286" y="484593"/>
                </a:lnTo>
                <a:lnTo>
                  <a:pt x="1415249" y="466090"/>
                </a:lnTo>
                <a:lnTo>
                  <a:pt x="1450162" y="441413"/>
                </a:lnTo>
                <a:lnTo>
                  <a:pt x="1480299" y="411264"/>
                </a:lnTo>
                <a:lnTo>
                  <a:pt x="1504975" y="376364"/>
                </a:lnTo>
                <a:lnTo>
                  <a:pt x="1523479" y="337388"/>
                </a:lnTo>
                <a:lnTo>
                  <a:pt x="1535099" y="295084"/>
                </a:lnTo>
                <a:lnTo>
                  <a:pt x="1539125" y="250126"/>
                </a:lnTo>
                <a:close/>
              </a:path>
            </a:pathLst>
          </a:custGeom>
          <a:solidFill>
            <a:srgbClr val="FFAF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478822" y="5290597"/>
            <a:ext cx="1539240" cy="500380"/>
          </a:xfrm>
          <a:custGeom>
            <a:avLst/>
            <a:gdLst/>
            <a:ahLst/>
            <a:cxnLst/>
            <a:rect l="l" t="t" r="r" b="b"/>
            <a:pathLst>
              <a:path w="1539240" h="500379">
                <a:moveTo>
                  <a:pt x="539318" y="415086"/>
                </a:moveTo>
                <a:lnTo>
                  <a:pt x="533171" y="376745"/>
                </a:lnTo>
                <a:lnTo>
                  <a:pt x="344944" y="48653"/>
                </a:lnTo>
                <a:lnTo>
                  <a:pt x="312026" y="16027"/>
                </a:lnTo>
                <a:lnTo>
                  <a:pt x="269659" y="5105"/>
                </a:lnTo>
                <a:lnTo>
                  <a:pt x="247891" y="7861"/>
                </a:lnTo>
                <a:lnTo>
                  <a:pt x="209067" y="29629"/>
                </a:lnTo>
                <a:lnTo>
                  <a:pt x="12090" y="364401"/>
                </a:lnTo>
                <a:lnTo>
                  <a:pt x="342" y="402323"/>
                </a:lnTo>
                <a:lnTo>
                  <a:pt x="0" y="415086"/>
                </a:lnTo>
                <a:lnTo>
                  <a:pt x="1270" y="427774"/>
                </a:lnTo>
                <a:lnTo>
                  <a:pt x="19329" y="466877"/>
                </a:lnTo>
                <a:lnTo>
                  <a:pt x="53047" y="490334"/>
                </a:lnTo>
                <a:lnTo>
                  <a:pt x="74472" y="495084"/>
                </a:lnTo>
                <a:lnTo>
                  <a:pt x="83146" y="495020"/>
                </a:lnTo>
                <a:lnTo>
                  <a:pt x="121145" y="483946"/>
                </a:lnTo>
                <a:lnTo>
                  <a:pt x="148602" y="456844"/>
                </a:lnTo>
                <a:lnTo>
                  <a:pt x="159867" y="423176"/>
                </a:lnTo>
                <a:lnTo>
                  <a:pt x="161975" y="413664"/>
                </a:lnTo>
                <a:lnTo>
                  <a:pt x="182702" y="372706"/>
                </a:lnTo>
                <a:lnTo>
                  <a:pt x="211658" y="347230"/>
                </a:lnTo>
                <a:lnTo>
                  <a:pt x="251777" y="332308"/>
                </a:lnTo>
                <a:lnTo>
                  <a:pt x="266115" y="330911"/>
                </a:lnTo>
                <a:lnTo>
                  <a:pt x="273215" y="330911"/>
                </a:lnTo>
                <a:lnTo>
                  <a:pt x="315137" y="340614"/>
                </a:lnTo>
                <a:lnTo>
                  <a:pt x="349631" y="364769"/>
                </a:lnTo>
                <a:lnTo>
                  <a:pt x="372770" y="400050"/>
                </a:lnTo>
                <a:lnTo>
                  <a:pt x="380466" y="431126"/>
                </a:lnTo>
                <a:lnTo>
                  <a:pt x="381673" y="436003"/>
                </a:lnTo>
                <a:lnTo>
                  <a:pt x="401548" y="470814"/>
                </a:lnTo>
                <a:lnTo>
                  <a:pt x="437984" y="492379"/>
                </a:lnTo>
                <a:lnTo>
                  <a:pt x="459066" y="495084"/>
                </a:lnTo>
                <a:lnTo>
                  <a:pt x="464845" y="495084"/>
                </a:lnTo>
                <a:lnTo>
                  <a:pt x="504672" y="480783"/>
                </a:lnTo>
                <a:lnTo>
                  <a:pt x="531228" y="449580"/>
                </a:lnTo>
                <a:lnTo>
                  <a:pt x="538060" y="427774"/>
                </a:lnTo>
                <a:lnTo>
                  <a:pt x="539318" y="415086"/>
                </a:lnTo>
                <a:close/>
              </a:path>
              <a:path w="1539240" h="500379">
                <a:moveTo>
                  <a:pt x="1021295" y="85115"/>
                </a:moveTo>
                <a:lnTo>
                  <a:pt x="1008138" y="41605"/>
                </a:lnTo>
                <a:lnTo>
                  <a:pt x="977747" y="14033"/>
                </a:lnTo>
                <a:lnTo>
                  <a:pt x="946823" y="5105"/>
                </a:lnTo>
                <a:lnTo>
                  <a:pt x="938149" y="5168"/>
                </a:lnTo>
                <a:lnTo>
                  <a:pt x="900137" y="16256"/>
                </a:lnTo>
                <a:lnTo>
                  <a:pt x="872693" y="43345"/>
                </a:lnTo>
                <a:lnTo>
                  <a:pt x="861415" y="77025"/>
                </a:lnTo>
                <a:lnTo>
                  <a:pt x="859320" y="86537"/>
                </a:lnTo>
                <a:lnTo>
                  <a:pt x="838593" y="127482"/>
                </a:lnTo>
                <a:lnTo>
                  <a:pt x="809637" y="152958"/>
                </a:lnTo>
                <a:lnTo>
                  <a:pt x="769518" y="167906"/>
                </a:lnTo>
                <a:lnTo>
                  <a:pt x="755180" y="169278"/>
                </a:lnTo>
                <a:lnTo>
                  <a:pt x="748068" y="169278"/>
                </a:lnTo>
                <a:lnTo>
                  <a:pt x="702906" y="158076"/>
                </a:lnTo>
                <a:lnTo>
                  <a:pt x="671652" y="135432"/>
                </a:lnTo>
                <a:lnTo>
                  <a:pt x="648525" y="100139"/>
                </a:lnTo>
                <a:lnTo>
                  <a:pt x="640816" y="69062"/>
                </a:lnTo>
                <a:lnTo>
                  <a:pt x="639622" y="64185"/>
                </a:lnTo>
                <a:lnTo>
                  <a:pt x="619747" y="29387"/>
                </a:lnTo>
                <a:lnTo>
                  <a:pt x="583298" y="7823"/>
                </a:lnTo>
                <a:lnTo>
                  <a:pt x="562229" y="5105"/>
                </a:lnTo>
                <a:lnTo>
                  <a:pt x="556450" y="5105"/>
                </a:lnTo>
                <a:lnTo>
                  <a:pt x="516623" y="19405"/>
                </a:lnTo>
                <a:lnTo>
                  <a:pt x="490067" y="50622"/>
                </a:lnTo>
                <a:lnTo>
                  <a:pt x="481965" y="85115"/>
                </a:lnTo>
                <a:lnTo>
                  <a:pt x="482320" y="97878"/>
                </a:lnTo>
                <a:lnTo>
                  <a:pt x="494055" y="135801"/>
                </a:lnTo>
                <a:lnTo>
                  <a:pt x="676351" y="451561"/>
                </a:lnTo>
                <a:lnTo>
                  <a:pt x="709269" y="484162"/>
                </a:lnTo>
                <a:lnTo>
                  <a:pt x="751636" y="495096"/>
                </a:lnTo>
                <a:lnTo>
                  <a:pt x="773391" y="492340"/>
                </a:lnTo>
                <a:lnTo>
                  <a:pt x="812228" y="470573"/>
                </a:lnTo>
                <a:lnTo>
                  <a:pt x="1009205" y="135801"/>
                </a:lnTo>
                <a:lnTo>
                  <a:pt x="1020940" y="97878"/>
                </a:lnTo>
                <a:lnTo>
                  <a:pt x="1021295" y="85115"/>
                </a:lnTo>
                <a:close/>
              </a:path>
              <a:path w="1539240" h="500379">
                <a:moveTo>
                  <a:pt x="1539125" y="250113"/>
                </a:moveTo>
                <a:lnTo>
                  <a:pt x="1535099" y="205155"/>
                </a:lnTo>
                <a:lnTo>
                  <a:pt x="1523479" y="162839"/>
                </a:lnTo>
                <a:lnTo>
                  <a:pt x="1511935" y="138531"/>
                </a:lnTo>
                <a:lnTo>
                  <a:pt x="1504975" y="123875"/>
                </a:lnTo>
                <a:lnTo>
                  <a:pt x="1480299" y="88963"/>
                </a:lnTo>
                <a:lnTo>
                  <a:pt x="1450162" y="58826"/>
                </a:lnTo>
                <a:lnTo>
                  <a:pt x="1415249" y="34150"/>
                </a:lnTo>
                <a:lnTo>
                  <a:pt x="1400594" y="27190"/>
                </a:lnTo>
                <a:lnTo>
                  <a:pt x="1400594" y="250113"/>
                </a:lnTo>
                <a:lnTo>
                  <a:pt x="1391831" y="293560"/>
                </a:lnTo>
                <a:lnTo>
                  <a:pt x="1367917" y="329031"/>
                </a:lnTo>
                <a:lnTo>
                  <a:pt x="1332445" y="352933"/>
                </a:lnTo>
                <a:lnTo>
                  <a:pt x="1289011" y="361708"/>
                </a:lnTo>
                <a:lnTo>
                  <a:pt x="1245577" y="352933"/>
                </a:lnTo>
                <a:lnTo>
                  <a:pt x="1210106" y="329031"/>
                </a:lnTo>
                <a:lnTo>
                  <a:pt x="1186192" y="293560"/>
                </a:lnTo>
                <a:lnTo>
                  <a:pt x="1177417" y="250113"/>
                </a:lnTo>
                <a:lnTo>
                  <a:pt x="1186192" y="206679"/>
                </a:lnTo>
                <a:lnTo>
                  <a:pt x="1210106" y="171208"/>
                </a:lnTo>
                <a:lnTo>
                  <a:pt x="1245577" y="147294"/>
                </a:lnTo>
                <a:lnTo>
                  <a:pt x="1289011" y="138531"/>
                </a:lnTo>
                <a:lnTo>
                  <a:pt x="1332445" y="147294"/>
                </a:lnTo>
                <a:lnTo>
                  <a:pt x="1367917" y="171208"/>
                </a:lnTo>
                <a:lnTo>
                  <a:pt x="1391831" y="206679"/>
                </a:lnTo>
                <a:lnTo>
                  <a:pt x="1400594" y="250113"/>
                </a:lnTo>
                <a:lnTo>
                  <a:pt x="1400594" y="27190"/>
                </a:lnTo>
                <a:lnTo>
                  <a:pt x="1376286" y="15646"/>
                </a:lnTo>
                <a:lnTo>
                  <a:pt x="1333969" y="4025"/>
                </a:lnTo>
                <a:lnTo>
                  <a:pt x="1289011" y="0"/>
                </a:lnTo>
                <a:lnTo>
                  <a:pt x="1244053" y="4025"/>
                </a:lnTo>
                <a:lnTo>
                  <a:pt x="1201737" y="15646"/>
                </a:lnTo>
                <a:lnTo>
                  <a:pt x="1162773" y="34150"/>
                </a:lnTo>
                <a:lnTo>
                  <a:pt x="1127861" y="58826"/>
                </a:lnTo>
                <a:lnTo>
                  <a:pt x="1097724" y="88963"/>
                </a:lnTo>
                <a:lnTo>
                  <a:pt x="1073035" y="123875"/>
                </a:lnTo>
                <a:lnTo>
                  <a:pt x="1054544" y="162839"/>
                </a:lnTo>
                <a:lnTo>
                  <a:pt x="1042924" y="205155"/>
                </a:lnTo>
                <a:lnTo>
                  <a:pt x="1038898" y="250113"/>
                </a:lnTo>
                <a:lnTo>
                  <a:pt x="1042924" y="295071"/>
                </a:lnTo>
                <a:lnTo>
                  <a:pt x="1054544" y="337388"/>
                </a:lnTo>
                <a:lnTo>
                  <a:pt x="1073035" y="376351"/>
                </a:lnTo>
                <a:lnTo>
                  <a:pt x="1097724" y="411264"/>
                </a:lnTo>
                <a:lnTo>
                  <a:pt x="1127861" y="441413"/>
                </a:lnTo>
                <a:lnTo>
                  <a:pt x="1162773" y="466090"/>
                </a:lnTo>
                <a:lnTo>
                  <a:pt x="1201737" y="484593"/>
                </a:lnTo>
                <a:lnTo>
                  <a:pt x="1244053" y="496201"/>
                </a:lnTo>
                <a:lnTo>
                  <a:pt x="1289011" y="500240"/>
                </a:lnTo>
                <a:lnTo>
                  <a:pt x="1333969" y="496201"/>
                </a:lnTo>
                <a:lnTo>
                  <a:pt x="1376286" y="484593"/>
                </a:lnTo>
                <a:lnTo>
                  <a:pt x="1415249" y="466090"/>
                </a:lnTo>
                <a:lnTo>
                  <a:pt x="1450162" y="441413"/>
                </a:lnTo>
                <a:lnTo>
                  <a:pt x="1480299" y="411264"/>
                </a:lnTo>
                <a:lnTo>
                  <a:pt x="1504975" y="376351"/>
                </a:lnTo>
                <a:lnTo>
                  <a:pt x="1523479" y="337388"/>
                </a:lnTo>
                <a:lnTo>
                  <a:pt x="1535099" y="295071"/>
                </a:lnTo>
                <a:lnTo>
                  <a:pt x="1539125" y="250113"/>
                </a:lnTo>
                <a:close/>
              </a:path>
            </a:pathLst>
          </a:custGeom>
          <a:solidFill>
            <a:srgbClr val="6423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478822" y="6918826"/>
            <a:ext cx="1539240" cy="500380"/>
          </a:xfrm>
          <a:custGeom>
            <a:avLst/>
            <a:gdLst/>
            <a:ahLst/>
            <a:cxnLst/>
            <a:rect l="l" t="t" r="r" b="b"/>
            <a:pathLst>
              <a:path w="1539240" h="500379">
                <a:moveTo>
                  <a:pt x="539318" y="415086"/>
                </a:moveTo>
                <a:lnTo>
                  <a:pt x="533171" y="376758"/>
                </a:lnTo>
                <a:lnTo>
                  <a:pt x="344944" y="48653"/>
                </a:lnTo>
                <a:lnTo>
                  <a:pt x="312026" y="16040"/>
                </a:lnTo>
                <a:lnTo>
                  <a:pt x="269659" y="5105"/>
                </a:lnTo>
                <a:lnTo>
                  <a:pt x="247891" y="7861"/>
                </a:lnTo>
                <a:lnTo>
                  <a:pt x="209067" y="29629"/>
                </a:lnTo>
                <a:lnTo>
                  <a:pt x="12090" y="364401"/>
                </a:lnTo>
                <a:lnTo>
                  <a:pt x="342" y="402323"/>
                </a:lnTo>
                <a:lnTo>
                  <a:pt x="0" y="415086"/>
                </a:lnTo>
                <a:lnTo>
                  <a:pt x="1270" y="427774"/>
                </a:lnTo>
                <a:lnTo>
                  <a:pt x="19329" y="466890"/>
                </a:lnTo>
                <a:lnTo>
                  <a:pt x="53047" y="490334"/>
                </a:lnTo>
                <a:lnTo>
                  <a:pt x="74472" y="495084"/>
                </a:lnTo>
                <a:lnTo>
                  <a:pt x="83146" y="495033"/>
                </a:lnTo>
                <a:lnTo>
                  <a:pt x="121145" y="483946"/>
                </a:lnTo>
                <a:lnTo>
                  <a:pt x="148602" y="456844"/>
                </a:lnTo>
                <a:lnTo>
                  <a:pt x="159867" y="423176"/>
                </a:lnTo>
                <a:lnTo>
                  <a:pt x="161975" y="413664"/>
                </a:lnTo>
                <a:lnTo>
                  <a:pt x="182702" y="372719"/>
                </a:lnTo>
                <a:lnTo>
                  <a:pt x="211658" y="347243"/>
                </a:lnTo>
                <a:lnTo>
                  <a:pt x="251777" y="332308"/>
                </a:lnTo>
                <a:lnTo>
                  <a:pt x="266115" y="330911"/>
                </a:lnTo>
                <a:lnTo>
                  <a:pt x="273215" y="330911"/>
                </a:lnTo>
                <a:lnTo>
                  <a:pt x="315137" y="340614"/>
                </a:lnTo>
                <a:lnTo>
                  <a:pt x="349631" y="364769"/>
                </a:lnTo>
                <a:lnTo>
                  <a:pt x="372770" y="400062"/>
                </a:lnTo>
                <a:lnTo>
                  <a:pt x="380466" y="431139"/>
                </a:lnTo>
                <a:lnTo>
                  <a:pt x="381673" y="436016"/>
                </a:lnTo>
                <a:lnTo>
                  <a:pt x="401548" y="470814"/>
                </a:lnTo>
                <a:lnTo>
                  <a:pt x="437984" y="492379"/>
                </a:lnTo>
                <a:lnTo>
                  <a:pt x="459066" y="495084"/>
                </a:lnTo>
                <a:lnTo>
                  <a:pt x="464845" y="495084"/>
                </a:lnTo>
                <a:lnTo>
                  <a:pt x="504672" y="480796"/>
                </a:lnTo>
                <a:lnTo>
                  <a:pt x="531228" y="449580"/>
                </a:lnTo>
                <a:lnTo>
                  <a:pt x="538060" y="427774"/>
                </a:lnTo>
                <a:lnTo>
                  <a:pt x="539318" y="415086"/>
                </a:lnTo>
                <a:close/>
              </a:path>
              <a:path w="1539240" h="500379">
                <a:moveTo>
                  <a:pt x="1021295" y="85102"/>
                </a:moveTo>
                <a:lnTo>
                  <a:pt x="1008138" y="41605"/>
                </a:lnTo>
                <a:lnTo>
                  <a:pt x="977747" y="14033"/>
                </a:lnTo>
                <a:lnTo>
                  <a:pt x="946823" y="5105"/>
                </a:lnTo>
                <a:lnTo>
                  <a:pt x="938149" y="5168"/>
                </a:lnTo>
                <a:lnTo>
                  <a:pt x="900137" y="16243"/>
                </a:lnTo>
                <a:lnTo>
                  <a:pt x="872693" y="43345"/>
                </a:lnTo>
                <a:lnTo>
                  <a:pt x="861415" y="77012"/>
                </a:lnTo>
                <a:lnTo>
                  <a:pt x="859320" y="86525"/>
                </a:lnTo>
                <a:lnTo>
                  <a:pt x="838593" y="127482"/>
                </a:lnTo>
                <a:lnTo>
                  <a:pt x="809637" y="152958"/>
                </a:lnTo>
                <a:lnTo>
                  <a:pt x="769518" y="167894"/>
                </a:lnTo>
                <a:lnTo>
                  <a:pt x="755180" y="169278"/>
                </a:lnTo>
                <a:lnTo>
                  <a:pt x="748068" y="169278"/>
                </a:lnTo>
                <a:lnTo>
                  <a:pt x="702906" y="158076"/>
                </a:lnTo>
                <a:lnTo>
                  <a:pt x="671652" y="135420"/>
                </a:lnTo>
                <a:lnTo>
                  <a:pt x="648525" y="100139"/>
                </a:lnTo>
                <a:lnTo>
                  <a:pt x="640816" y="69062"/>
                </a:lnTo>
                <a:lnTo>
                  <a:pt x="639622" y="64185"/>
                </a:lnTo>
                <a:lnTo>
                  <a:pt x="619747" y="29375"/>
                </a:lnTo>
                <a:lnTo>
                  <a:pt x="583298" y="7823"/>
                </a:lnTo>
                <a:lnTo>
                  <a:pt x="562229" y="5105"/>
                </a:lnTo>
                <a:lnTo>
                  <a:pt x="556450" y="5105"/>
                </a:lnTo>
                <a:lnTo>
                  <a:pt x="516623" y="19405"/>
                </a:lnTo>
                <a:lnTo>
                  <a:pt x="490067" y="50609"/>
                </a:lnTo>
                <a:lnTo>
                  <a:pt x="481965" y="85102"/>
                </a:lnTo>
                <a:lnTo>
                  <a:pt x="482320" y="97878"/>
                </a:lnTo>
                <a:lnTo>
                  <a:pt x="494055" y="135788"/>
                </a:lnTo>
                <a:lnTo>
                  <a:pt x="676351" y="451548"/>
                </a:lnTo>
                <a:lnTo>
                  <a:pt x="709269" y="484162"/>
                </a:lnTo>
                <a:lnTo>
                  <a:pt x="751636" y="495084"/>
                </a:lnTo>
                <a:lnTo>
                  <a:pt x="773391" y="492328"/>
                </a:lnTo>
                <a:lnTo>
                  <a:pt x="812228" y="470560"/>
                </a:lnTo>
                <a:lnTo>
                  <a:pt x="1009205" y="135788"/>
                </a:lnTo>
                <a:lnTo>
                  <a:pt x="1020940" y="97878"/>
                </a:lnTo>
                <a:lnTo>
                  <a:pt x="1021295" y="85102"/>
                </a:lnTo>
                <a:close/>
              </a:path>
              <a:path w="1539240" h="500379">
                <a:moveTo>
                  <a:pt x="1539125" y="250126"/>
                </a:moveTo>
                <a:lnTo>
                  <a:pt x="1535099" y="205168"/>
                </a:lnTo>
                <a:lnTo>
                  <a:pt x="1523479" y="162852"/>
                </a:lnTo>
                <a:lnTo>
                  <a:pt x="1504975" y="123875"/>
                </a:lnTo>
                <a:lnTo>
                  <a:pt x="1480299" y="88976"/>
                </a:lnTo>
                <a:lnTo>
                  <a:pt x="1450162" y="58826"/>
                </a:lnTo>
                <a:lnTo>
                  <a:pt x="1415249" y="34150"/>
                </a:lnTo>
                <a:lnTo>
                  <a:pt x="1400594" y="27203"/>
                </a:lnTo>
                <a:lnTo>
                  <a:pt x="1400594" y="250126"/>
                </a:lnTo>
                <a:lnTo>
                  <a:pt x="1391831" y="293560"/>
                </a:lnTo>
                <a:lnTo>
                  <a:pt x="1367917" y="329031"/>
                </a:lnTo>
                <a:lnTo>
                  <a:pt x="1332445" y="352945"/>
                </a:lnTo>
                <a:lnTo>
                  <a:pt x="1289011" y="361708"/>
                </a:lnTo>
                <a:lnTo>
                  <a:pt x="1245577" y="352945"/>
                </a:lnTo>
                <a:lnTo>
                  <a:pt x="1210106" y="329031"/>
                </a:lnTo>
                <a:lnTo>
                  <a:pt x="1186192" y="293560"/>
                </a:lnTo>
                <a:lnTo>
                  <a:pt x="1177417" y="250126"/>
                </a:lnTo>
                <a:lnTo>
                  <a:pt x="1186192" y="206692"/>
                </a:lnTo>
                <a:lnTo>
                  <a:pt x="1210106" y="171221"/>
                </a:lnTo>
                <a:lnTo>
                  <a:pt x="1245577" y="147307"/>
                </a:lnTo>
                <a:lnTo>
                  <a:pt x="1289011" y="138531"/>
                </a:lnTo>
                <a:lnTo>
                  <a:pt x="1332445" y="147307"/>
                </a:lnTo>
                <a:lnTo>
                  <a:pt x="1367917" y="171221"/>
                </a:lnTo>
                <a:lnTo>
                  <a:pt x="1391831" y="206692"/>
                </a:lnTo>
                <a:lnTo>
                  <a:pt x="1400594" y="250126"/>
                </a:lnTo>
                <a:lnTo>
                  <a:pt x="1400594" y="27203"/>
                </a:lnTo>
                <a:lnTo>
                  <a:pt x="1376286" y="15659"/>
                </a:lnTo>
                <a:lnTo>
                  <a:pt x="1333969" y="4038"/>
                </a:lnTo>
                <a:lnTo>
                  <a:pt x="1289011" y="0"/>
                </a:lnTo>
                <a:lnTo>
                  <a:pt x="1244053" y="4038"/>
                </a:lnTo>
                <a:lnTo>
                  <a:pt x="1201737" y="15659"/>
                </a:lnTo>
                <a:lnTo>
                  <a:pt x="1162773" y="34150"/>
                </a:lnTo>
                <a:lnTo>
                  <a:pt x="1127861" y="58826"/>
                </a:lnTo>
                <a:lnTo>
                  <a:pt x="1097724" y="88976"/>
                </a:lnTo>
                <a:lnTo>
                  <a:pt x="1073035" y="123875"/>
                </a:lnTo>
                <a:lnTo>
                  <a:pt x="1054544" y="162852"/>
                </a:lnTo>
                <a:lnTo>
                  <a:pt x="1042924" y="205168"/>
                </a:lnTo>
                <a:lnTo>
                  <a:pt x="1038898" y="250126"/>
                </a:lnTo>
                <a:lnTo>
                  <a:pt x="1042924" y="295084"/>
                </a:lnTo>
                <a:lnTo>
                  <a:pt x="1054544" y="337400"/>
                </a:lnTo>
                <a:lnTo>
                  <a:pt x="1073035" y="376364"/>
                </a:lnTo>
                <a:lnTo>
                  <a:pt x="1097724" y="411264"/>
                </a:lnTo>
                <a:lnTo>
                  <a:pt x="1127861" y="441413"/>
                </a:lnTo>
                <a:lnTo>
                  <a:pt x="1162773" y="466090"/>
                </a:lnTo>
                <a:lnTo>
                  <a:pt x="1201737" y="484593"/>
                </a:lnTo>
                <a:lnTo>
                  <a:pt x="1244053" y="496214"/>
                </a:lnTo>
                <a:lnTo>
                  <a:pt x="1289011" y="500240"/>
                </a:lnTo>
                <a:lnTo>
                  <a:pt x="1333969" y="496214"/>
                </a:lnTo>
                <a:lnTo>
                  <a:pt x="1376286" y="484593"/>
                </a:lnTo>
                <a:lnTo>
                  <a:pt x="1415249" y="466090"/>
                </a:lnTo>
                <a:lnTo>
                  <a:pt x="1450162" y="441413"/>
                </a:lnTo>
                <a:lnTo>
                  <a:pt x="1480299" y="411264"/>
                </a:lnTo>
                <a:lnTo>
                  <a:pt x="1504975" y="376364"/>
                </a:lnTo>
                <a:lnTo>
                  <a:pt x="1511935" y="361708"/>
                </a:lnTo>
                <a:lnTo>
                  <a:pt x="1523479" y="337400"/>
                </a:lnTo>
                <a:lnTo>
                  <a:pt x="1535099" y="295084"/>
                </a:lnTo>
                <a:lnTo>
                  <a:pt x="1539125" y="250126"/>
                </a:lnTo>
                <a:close/>
              </a:path>
            </a:pathLst>
          </a:custGeom>
          <a:solidFill>
            <a:srgbClr val="3C5F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944693" y="3687387"/>
            <a:ext cx="1539240" cy="500380"/>
          </a:xfrm>
          <a:custGeom>
            <a:avLst/>
            <a:gdLst/>
            <a:ahLst/>
            <a:cxnLst/>
            <a:rect l="l" t="t" r="r" b="b"/>
            <a:pathLst>
              <a:path w="1539240" h="500379">
                <a:moveTo>
                  <a:pt x="539330" y="415086"/>
                </a:moveTo>
                <a:lnTo>
                  <a:pt x="533171" y="376758"/>
                </a:lnTo>
                <a:lnTo>
                  <a:pt x="344944" y="48653"/>
                </a:lnTo>
                <a:lnTo>
                  <a:pt x="312026" y="16040"/>
                </a:lnTo>
                <a:lnTo>
                  <a:pt x="269659" y="5105"/>
                </a:lnTo>
                <a:lnTo>
                  <a:pt x="247904" y="7861"/>
                </a:lnTo>
                <a:lnTo>
                  <a:pt x="209067" y="29629"/>
                </a:lnTo>
                <a:lnTo>
                  <a:pt x="12090" y="364401"/>
                </a:lnTo>
                <a:lnTo>
                  <a:pt x="355" y="402323"/>
                </a:lnTo>
                <a:lnTo>
                  <a:pt x="0" y="415086"/>
                </a:lnTo>
                <a:lnTo>
                  <a:pt x="1270" y="427774"/>
                </a:lnTo>
                <a:lnTo>
                  <a:pt x="19342" y="466877"/>
                </a:lnTo>
                <a:lnTo>
                  <a:pt x="53060" y="490334"/>
                </a:lnTo>
                <a:lnTo>
                  <a:pt x="74472" y="495084"/>
                </a:lnTo>
                <a:lnTo>
                  <a:pt x="83146" y="495020"/>
                </a:lnTo>
                <a:lnTo>
                  <a:pt x="121158" y="483946"/>
                </a:lnTo>
                <a:lnTo>
                  <a:pt x="148602" y="456844"/>
                </a:lnTo>
                <a:lnTo>
                  <a:pt x="159880" y="423176"/>
                </a:lnTo>
                <a:lnTo>
                  <a:pt x="161975" y="413664"/>
                </a:lnTo>
                <a:lnTo>
                  <a:pt x="182702" y="372719"/>
                </a:lnTo>
                <a:lnTo>
                  <a:pt x="211658" y="347243"/>
                </a:lnTo>
                <a:lnTo>
                  <a:pt x="251777" y="332308"/>
                </a:lnTo>
                <a:lnTo>
                  <a:pt x="266115" y="330911"/>
                </a:lnTo>
                <a:lnTo>
                  <a:pt x="273227" y="330911"/>
                </a:lnTo>
                <a:lnTo>
                  <a:pt x="315137" y="340614"/>
                </a:lnTo>
                <a:lnTo>
                  <a:pt x="349643" y="364769"/>
                </a:lnTo>
                <a:lnTo>
                  <a:pt x="372770" y="400050"/>
                </a:lnTo>
                <a:lnTo>
                  <a:pt x="380479" y="431126"/>
                </a:lnTo>
                <a:lnTo>
                  <a:pt x="381673" y="436016"/>
                </a:lnTo>
                <a:lnTo>
                  <a:pt x="401548" y="470814"/>
                </a:lnTo>
                <a:lnTo>
                  <a:pt x="437997" y="492379"/>
                </a:lnTo>
                <a:lnTo>
                  <a:pt x="459066" y="495084"/>
                </a:lnTo>
                <a:lnTo>
                  <a:pt x="464845" y="495084"/>
                </a:lnTo>
                <a:lnTo>
                  <a:pt x="504672" y="480783"/>
                </a:lnTo>
                <a:lnTo>
                  <a:pt x="531228" y="449580"/>
                </a:lnTo>
                <a:lnTo>
                  <a:pt x="538060" y="427774"/>
                </a:lnTo>
                <a:lnTo>
                  <a:pt x="539330" y="415086"/>
                </a:lnTo>
                <a:close/>
              </a:path>
              <a:path w="1539240" h="500379">
                <a:moveTo>
                  <a:pt x="1021359" y="85102"/>
                </a:moveTo>
                <a:lnTo>
                  <a:pt x="1008202" y="41605"/>
                </a:lnTo>
                <a:lnTo>
                  <a:pt x="977811" y="14033"/>
                </a:lnTo>
                <a:lnTo>
                  <a:pt x="946886" y="5105"/>
                </a:lnTo>
                <a:lnTo>
                  <a:pt x="938212" y="5168"/>
                </a:lnTo>
                <a:lnTo>
                  <a:pt x="900214" y="16243"/>
                </a:lnTo>
                <a:lnTo>
                  <a:pt x="872756" y="43345"/>
                </a:lnTo>
                <a:lnTo>
                  <a:pt x="861491" y="77012"/>
                </a:lnTo>
                <a:lnTo>
                  <a:pt x="859383" y="86525"/>
                </a:lnTo>
                <a:lnTo>
                  <a:pt x="838657" y="127469"/>
                </a:lnTo>
                <a:lnTo>
                  <a:pt x="809701" y="152946"/>
                </a:lnTo>
                <a:lnTo>
                  <a:pt x="769581" y="167894"/>
                </a:lnTo>
                <a:lnTo>
                  <a:pt x="755243" y="169278"/>
                </a:lnTo>
                <a:lnTo>
                  <a:pt x="748144" y="169278"/>
                </a:lnTo>
                <a:lnTo>
                  <a:pt x="702983" y="158076"/>
                </a:lnTo>
                <a:lnTo>
                  <a:pt x="671728" y="135420"/>
                </a:lnTo>
                <a:lnTo>
                  <a:pt x="648589" y="100139"/>
                </a:lnTo>
                <a:lnTo>
                  <a:pt x="640880" y="69062"/>
                </a:lnTo>
                <a:lnTo>
                  <a:pt x="639686" y="64185"/>
                </a:lnTo>
                <a:lnTo>
                  <a:pt x="619810" y="29375"/>
                </a:lnTo>
                <a:lnTo>
                  <a:pt x="583374" y="7810"/>
                </a:lnTo>
                <a:lnTo>
                  <a:pt x="562292" y="5105"/>
                </a:lnTo>
                <a:lnTo>
                  <a:pt x="556514" y="5105"/>
                </a:lnTo>
                <a:lnTo>
                  <a:pt x="516686" y="19405"/>
                </a:lnTo>
                <a:lnTo>
                  <a:pt x="490131" y="50609"/>
                </a:lnTo>
                <a:lnTo>
                  <a:pt x="482041" y="85102"/>
                </a:lnTo>
                <a:lnTo>
                  <a:pt x="482384" y="97866"/>
                </a:lnTo>
                <a:lnTo>
                  <a:pt x="494118" y="135788"/>
                </a:lnTo>
                <a:lnTo>
                  <a:pt x="676414" y="451548"/>
                </a:lnTo>
                <a:lnTo>
                  <a:pt x="709333" y="484162"/>
                </a:lnTo>
                <a:lnTo>
                  <a:pt x="751700" y="495084"/>
                </a:lnTo>
                <a:lnTo>
                  <a:pt x="773468" y="492328"/>
                </a:lnTo>
                <a:lnTo>
                  <a:pt x="812292" y="470560"/>
                </a:lnTo>
                <a:lnTo>
                  <a:pt x="1009269" y="135788"/>
                </a:lnTo>
                <a:lnTo>
                  <a:pt x="1021003" y="97866"/>
                </a:lnTo>
                <a:lnTo>
                  <a:pt x="1021359" y="85102"/>
                </a:lnTo>
                <a:close/>
              </a:path>
              <a:path w="1539240" h="500379">
                <a:moveTo>
                  <a:pt x="1539151" y="250126"/>
                </a:moveTo>
                <a:lnTo>
                  <a:pt x="1535125" y="205155"/>
                </a:lnTo>
                <a:lnTo>
                  <a:pt x="1523504" y="162839"/>
                </a:lnTo>
                <a:lnTo>
                  <a:pt x="1511960" y="138531"/>
                </a:lnTo>
                <a:lnTo>
                  <a:pt x="1505000" y="123875"/>
                </a:lnTo>
                <a:lnTo>
                  <a:pt x="1480324" y="88976"/>
                </a:lnTo>
                <a:lnTo>
                  <a:pt x="1450174" y="58826"/>
                </a:lnTo>
                <a:lnTo>
                  <a:pt x="1415275" y="34150"/>
                </a:lnTo>
                <a:lnTo>
                  <a:pt x="1400619" y="27190"/>
                </a:lnTo>
                <a:lnTo>
                  <a:pt x="1400619" y="250126"/>
                </a:lnTo>
                <a:lnTo>
                  <a:pt x="1391856" y="293560"/>
                </a:lnTo>
                <a:lnTo>
                  <a:pt x="1367942" y="329031"/>
                </a:lnTo>
                <a:lnTo>
                  <a:pt x="1332471" y="352945"/>
                </a:lnTo>
                <a:lnTo>
                  <a:pt x="1289037" y="361708"/>
                </a:lnTo>
                <a:lnTo>
                  <a:pt x="1245603" y="352945"/>
                </a:lnTo>
                <a:lnTo>
                  <a:pt x="1210132" y="329031"/>
                </a:lnTo>
                <a:lnTo>
                  <a:pt x="1186218" y="293560"/>
                </a:lnTo>
                <a:lnTo>
                  <a:pt x="1177442" y="250126"/>
                </a:lnTo>
                <a:lnTo>
                  <a:pt x="1186218" y="206679"/>
                </a:lnTo>
                <a:lnTo>
                  <a:pt x="1210132" y="171221"/>
                </a:lnTo>
                <a:lnTo>
                  <a:pt x="1245603" y="147307"/>
                </a:lnTo>
                <a:lnTo>
                  <a:pt x="1289037" y="138531"/>
                </a:lnTo>
                <a:lnTo>
                  <a:pt x="1332471" y="147307"/>
                </a:lnTo>
                <a:lnTo>
                  <a:pt x="1367942" y="171221"/>
                </a:lnTo>
                <a:lnTo>
                  <a:pt x="1391856" y="206679"/>
                </a:lnTo>
                <a:lnTo>
                  <a:pt x="1400619" y="250126"/>
                </a:lnTo>
                <a:lnTo>
                  <a:pt x="1400619" y="27190"/>
                </a:lnTo>
                <a:lnTo>
                  <a:pt x="1376311" y="15646"/>
                </a:lnTo>
                <a:lnTo>
                  <a:pt x="1333995" y="4038"/>
                </a:lnTo>
                <a:lnTo>
                  <a:pt x="1289037" y="0"/>
                </a:lnTo>
                <a:lnTo>
                  <a:pt x="1244079" y="4038"/>
                </a:lnTo>
                <a:lnTo>
                  <a:pt x="1201762" y="15646"/>
                </a:lnTo>
                <a:lnTo>
                  <a:pt x="1162799" y="34150"/>
                </a:lnTo>
                <a:lnTo>
                  <a:pt x="1127887" y="58826"/>
                </a:lnTo>
                <a:lnTo>
                  <a:pt x="1097737" y="88976"/>
                </a:lnTo>
                <a:lnTo>
                  <a:pt x="1073061" y="123875"/>
                </a:lnTo>
                <a:lnTo>
                  <a:pt x="1054569" y="162839"/>
                </a:lnTo>
                <a:lnTo>
                  <a:pt x="1042949" y="205155"/>
                </a:lnTo>
                <a:lnTo>
                  <a:pt x="1038910" y="250126"/>
                </a:lnTo>
                <a:lnTo>
                  <a:pt x="1042949" y="295084"/>
                </a:lnTo>
                <a:lnTo>
                  <a:pt x="1054569" y="337388"/>
                </a:lnTo>
                <a:lnTo>
                  <a:pt x="1073061" y="376364"/>
                </a:lnTo>
                <a:lnTo>
                  <a:pt x="1097737" y="411264"/>
                </a:lnTo>
                <a:lnTo>
                  <a:pt x="1127887" y="441413"/>
                </a:lnTo>
                <a:lnTo>
                  <a:pt x="1162799" y="466090"/>
                </a:lnTo>
                <a:lnTo>
                  <a:pt x="1201762" y="484593"/>
                </a:lnTo>
                <a:lnTo>
                  <a:pt x="1244079" y="496214"/>
                </a:lnTo>
                <a:lnTo>
                  <a:pt x="1289037" y="500240"/>
                </a:lnTo>
                <a:lnTo>
                  <a:pt x="1333995" y="496214"/>
                </a:lnTo>
                <a:lnTo>
                  <a:pt x="1376311" y="484593"/>
                </a:lnTo>
                <a:lnTo>
                  <a:pt x="1415275" y="466090"/>
                </a:lnTo>
                <a:lnTo>
                  <a:pt x="1450174" y="441413"/>
                </a:lnTo>
                <a:lnTo>
                  <a:pt x="1480324" y="411264"/>
                </a:lnTo>
                <a:lnTo>
                  <a:pt x="1505000" y="376364"/>
                </a:lnTo>
                <a:lnTo>
                  <a:pt x="1523504" y="337388"/>
                </a:lnTo>
                <a:lnTo>
                  <a:pt x="1535125" y="295084"/>
                </a:lnTo>
                <a:lnTo>
                  <a:pt x="1539151" y="250126"/>
                </a:lnTo>
                <a:close/>
              </a:path>
            </a:pathLst>
          </a:custGeom>
          <a:solidFill>
            <a:srgbClr val="BE9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944693" y="5290597"/>
            <a:ext cx="1539240" cy="500380"/>
          </a:xfrm>
          <a:custGeom>
            <a:avLst/>
            <a:gdLst/>
            <a:ahLst/>
            <a:cxnLst/>
            <a:rect l="l" t="t" r="r" b="b"/>
            <a:pathLst>
              <a:path w="1539240" h="500379">
                <a:moveTo>
                  <a:pt x="539330" y="415086"/>
                </a:moveTo>
                <a:lnTo>
                  <a:pt x="533171" y="376745"/>
                </a:lnTo>
                <a:lnTo>
                  <a:pt x="344944" y="48653"/>
                </a:lnTo>
                <a:lnTo>
                  <a:pt x="312026" y="16027"/>
                </a:lnTo>
                <a:lnTo>
                  <a:pt x="269659" y="5105"/>
                </a:lnTo>
                <a:lnTo>
                  <a:pt x="247904" y="7861"/>
                </a:lnTo>
                <a:lnTo>
                  <a:pt x="209067" y="29629"/>
                </a:lnTo>
                <a:lnTo>
                  <a:pt x="12090" y="364401"/>
                </a:lnTo>
                <a:lnTo>
                  <a:pt x="355" y="402323"/>
                </a:lnTo>
                <a:lnTo>
                  <a:pt x="0" y="415086"/>
                </a:lnTo>
                <a:lnTo>
                  <a:pt x="1270" y="427774"/>
                </a:lnTo>
                <a:lnTo>
                  <a:pt x="19342" y="466877"/>
                </a:lnTo>
                <a:lnTo>
                  <a:pt x="53060" y="490334"/>
                </a:lnTo>
                <a:lnTo>
                  <a:pt x="74472" y="495084"/>
                </a:lnTo>
                <a:lnTo>
                  <a:pt x="83146" y="495020"/>
                </a:lnTo>
                <a:lnTo>
                  <a:pt x="121158" y="483946"/>
                </a:lnTo>
                <a:lnTo>
                  <a:pt x="148602" y="456844"/>
                </a:lnTo>
                <a:lnTo>
                  <a:pt x="159880" y="423176"/>
                </a:lnTo>
                <a:lnTo>
                  <a:pt x="161975" y="413664"/>
                </a:lnTo>
                <a:lnTo>
                  <a:pt x="182702" y="372706"/>
                </a:lnTo>
                <a:lnTo>
                  <a:pt x="211658" y="347230"/>
                </a:lnTo>
                <a:lnTo>
                  <a:pt x="251777" y="332308"/>
                </a:lnTo>
                <a:lnTo>
                  <a:pt x="266115" y="330911"/>
                </a:lnTo>
                <a:lnTo>
                  <a:pt x="273227" y="330911"/>
                </a:lnTo>
                <a:lnTo>
                  <a:pt x="315137" y="340614"/>
                </a:lnTo>
                <a:lnTo>
                  <a:pt x="349643" y="364769"/>
                </a:lnTo>
                <a:lnTo>
                  <a:pt x="372770" y="400050"/>
                </a:lnTo>
                <a:lnTo>
                  <a:pt x="380479" y="431126"/>
                </a:lnTo>
                <a:lnTo>
                  <a:pt x="381673" y="436003"/>
                </a:lnTo>
                <a:lnTo>
                  <a:pt x="401548" y="470814"/>
                </a:lnTo>
                <a:lnTo>
                  <a:pt x="437997" y="492379"/>
                </a:lnTo>
                <a:lnTo>
                  <a:pt x="459066" y="495084"/>
                </a:lnTo>
                <a:lnTo>
                  <a:pt x="464845" y="495084"/>
                </a:lnTo>
                <a:lnTo>
                  <a:pt x="504672" y="480783"/>
                </a:lnTo>
                <a:lnTo>
                  <a:pt x="531228" y="449580"/>
                </a:lnTo>
                <a:lnTo>
                  <a:pt x="538060" y="427774"/>
                </a:lnTo>
                <a:lnTo>
                  <a:pt x="539330" y="415086"/>
                </a:lnTo>
                <a:close/>
              </a:path>
              <a:path w="1539240" h="500379">
                <a:moveTo>
                  <a:pt x="1021359" y="85115"/>
                </a:moveTo>
                <a:lnTo>
                  <a:pt x="1008202" y="41605"/>
                </a:lnTo>
                <a:lnTo>
                  <a:pt x="977811" y="14033"/>
                </a:lnTo>
                <a:lnTo>
                  <a:pt x="946886" y="5105"/>
                </a:lnTo>
                <a:lnTo>
                  <a:pt x="938212" y="5168"/>
                </a:lnTo>
                <a:lnTo>
                  <a:pt x="900214" y="16256"/>
                </a:lnTo>
                <a:lnTo>
                  <a:pt x="872756" y="43345"/>
                </a:lnTo>
                <a:lnTo>
                  <a:pt x="861491" y="77025"/>
                </a:lnTo>
                <a:lnTo>
                  <a:pt x="859383" y="86537"/>
                </a:lnTo>
                <a:lnTo>
                  <a:pt x="838657" y="127482"/>
                </a:lnTo>
                <a:lnTo>
                  <a:pt x="809701" y="152958"/>
                </a:lnTo>
                <a:lnTo>
                  <a:pt x="769581" y="167906"/>
                </a:lnTo>
                <a:lnTo>
                  <a:pt x="755243" y="169278"/>
                </a:lnTo>
                <a:lnTo>
                  <a:pt x="748144" y="169278"/>
                </a:lnTo>
                <a:lnTo>
                  <a:pt x="702983" y="158076"/>
                </a:lnTo>
                <a:lnTo>
                  <a:pt x="671728" y="135432"/>
                </a:lnTo>
                <a:lnTo>
                  <a:pt x="648589" y="100139"/>
                </a:lnTo>
                <a:lnTo>
                  <a:pt x="640880" y="69062"/>
                </a:lnTo>
                <a:lnTo>
                  <a:pt x="639686" y="64185"/>
                </a:lnTo>
                <a:lnTo>
                  <a:pt x="619810" y="29387"/>
                </a:lnTo>
                <a:lnTo>
                  <a:pt x="583374" y="7823"/>
                </a:lnTo>
                <a:lnTo>
                  <a:pt x="562292" y="5105"/>
                </a:lnTo>
                <a:lnTo>
                  <a:pt x="556514" y="5105"/>
                </a:lnTo>
                <a:lnTo>
                  <a:pt x="516686" y="19405"/>
                </a:lnTo>
                <a:lnTo>
                  <a:pt x="490131" y="50622"/>
                </a:lnTo>
                <a:lnTo>
                  <a:pt x="482041" y="85115"/>
                </a:lnTo>
                <a:lnTo>
                  <a:pt x="482384" y="97878"/>
                </a:lnTo>
                <a:lnTo>
                  <a:pt x="494118" y="135801"/>
                </a:lnTo>
                <a:lnTo>
                  <a:pt x="676414" y="451561"/>
                </a:lnTo>
                <a:lnTo>
                  <a:pt x="709333" y="484162"/>
                </a:lnTo>
                <a:lnTo>
                  <a:pt x="751700" y="495096"/>
                </a:lnTo>
                <a:lnTo>
                  <a:pt x="773468" y="492340"/>
                </a:lnTo>
                <a:lnTo>
                  <a:pt x="812292" y="470573"/>
                </a:lnTo>
                <a:lnTo>
                  <a:pt x="1009269" y="135801"/>
                </a:lnTo>
                <a:lnTo>
                  <a:pt x="1021003" y="97878"/>
                </a:lnTo>
                <a:lnTo>
                  <a:pt x="1021359" y="85115"/>
                </a:lnTo>
                <a:close/>
              </a:path>
              <a:path w="1539240" h="500379">
                <a:moveTo>
                  <a:pt x="1539151" y="250113"/>
                </a:moveTo>
                <a:lnTo>
                  <a:pt x="1535125" y="205155"/>
                </a:lnTo>
                <a:lnTo>
                  <a:pt x="1523504" y="162839"/>
                </a:lnTo>
                <a:lnTo>
                  <a:pt x="1511960" y="138531"/>
                </a:lnTo>
                <a:lnTo>
                  <a:pt x="1505000" y="123875"/>
                </a:lnTo>
                <a:lnTo>
                  <a:pt x="1480324" y="88963"/>
                </a:lnTo>
                <a:lnTo>
                  <a:pt x="1450174" y="58826"/>
                </a:lnTo>
                <a:lnTo>
                  <a:pt x="1415275" y="34150"/>
                </a:lnTo>
                <a:lnTo>
                  <a:pt x="1400619" y="27190"/>
                </a:lnTo>
                <a:lnTo>
                  <a:pt x="1400619" y="250113"/>
                </a:lnTo>
                <a:lnTo>
                  <a:pt x="1391856" y="293560"/>
                </a:lnTo>
                <a:lnTo>
                  <a:pt x="1367942" y="329031"/>
                </a:lnTo>
                <a:lnTo>
                  <a:pt x="1332471" y="352933"/>
                </a:lnTo>
                <a:lnTo>
                  <a:pt x="1289037" y="361708"/>
                </a:lnTo>
                <a:lnTo>
                  <a:pt x="1245603" y="352933"/>
                </a:lnTo>
                <a:lnTo>
                  <a:pt x="1210132" y="329031"/>
                </a:lnTo>
                <a:lnTo>
                  <a:pt x="1186218" y="293560"/>
                </a:lnTo>
                <a:lnTo>
                  <a:pt x="1177442" y="250113"/>
                </a:lnTo>
                <a:lnTo>
                  <a:pt x="1186218" y="206679"/>
                </a:lnTo>
                <a:lnTo>
                  <a:pt x="1210132" y="171208"/>
                </a:lnTo>
                <a:lnTo>
                  <a:pt x="1245603" y="147294"/>
                </a:lnTo>
                <a:lnTo>
                  <a:pt x="1289037" y="138531"/>
                </a:lnTo>
                <a:lnTo>
                  <a:pt x="1332471" y="147294"/>
                </a:lnTo>
                <a:lnTo>
                  <a:pt x="1367942" y="171208"/>
                </a:lnTo>
                <a:lnTo>
                  <a:pt x="1391856" y="206679"/>
                </a:lnTo>
                <a:lnTo>
                  <a:pt x="1400619" y="250113"/>
                </a:lnTo>
                <a:lnTo>
                  <a:pt x="1400619" y="27190"/>
                </a:lnTo>
                <a:lnTo>
                  <a:pt x="1376311" y="15646"/>
                </a:lnTo>
                <a:lnTo>
                  <a:pt x="1333995" y="4025"/>
                </a:lnTo>
                <a:lnTo>
                  <a:pt x="1289037" y="0"/>
                </a:lnTo>
                <a:lnTo>
                  <a:pt x="1244079" y="4025"/>
                </a:lnTo>
                <a:lnTo>
                  <a:pt x="1201762" y="15646"/>
                </a:lnTo>
                <a:lnTo>
                  <a:pt x="1162799" y="34150"/>
                </a:lnTo>
                <a:lnTo>
                  <a:pt x="1127887" y="58826"/>
                </a:lnTo>
                <a:lnTo>
                  <a:pt x="1097737" y="88963"/>
                </a:lnTo>
                <a:lnTo>
                  <a:pt x="1073061" y="123875"/>
                </a:lnTo>
                <a:lnTo>
                  <a:pt x="1054569" y="162839"/>
                </a:lnTo>
                <a:lnTo>
                  <a:pt x="1042949" y="205155"/>
                </a:lnTo>
                <a:lnTo>
                  <a:pt x="1038910" y="250113"/>
                </a:lnTo>
                <a:lnTo>
                  <a:pt x="1042949" y="295071"/>
                </a:lnTo>
                <a:lnTo>
                  <a:pt x="1054569" y="337388"/>
                </a:lnTo>
                <a:lnTo>
                  <a:pt x="1073061" y="376351"/>
                </a:lnTo>
                <a:lnTo>
                  <a:pt x="1097737" y="411264"/>
                </a:lnTo>
                <a:lnTo>
                  <a:pt x="1127887" y="441413"/>
                </a:lnTo>
                <a:lnTo>
                  <a:pt x="1162799" y="466090"/>
                </a:lnTo>
                <a:lnTo>
                  <a:pt x="1201762" y="484593"/>
                </a:lnTo>
                <a:lnTo>
                  <a:pt x="1244079" y="496201"/>
                </a:lnTo>
                <a:lnTo>
                  <a:pt x="1289037" y="500240"/>
                </a:lnTo>
                <a:lnTo>
                  <a:pt x="1333995" y="496201"/>
                </a:lnTo>
                <a:lnTo>
                  <a:pt x="1376311" y="484593"/>
                </a:lnTo>
                <a:lnTo>
                  <a:pt x="1415275" y="466090"/>
                </a:lnTo>
                <a:lnTo>
                  <a:pt x="1450174" y="441413"/>
                </a:lnTo>
                <a:lnTo>
                  <a:pt x="1480324" y="411264"/>
                </a:lnTo>
                <a:lnTo>
                  <a:pt x="1505000" y="376351"/>
                </a:lnTo>
                <a:lnTo>
                  <a:pt x="1523504" y="337388"/>
                </a:lnTo>
                <a:lnTo>
                  <a:pt x="1535125" y="295071"/>
                </a:lnTo>
                <a:lnTo>
                  <a:pt x="1539151" y="250113"/>
                </a:lnTo>
                <a:close/>
              </a:path>
            </a:pathLst>
          </a:custGeom>
          <a:solidFill>
            <a:srgbClr val="8CC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944693" y="6918826"/>
            <a:ext cx="1539240" cy="500380"/>
          </a:xfrm>
          <a:custGeom>
            <a:avLst/>
            <a:gdLst/>
            <a:ahLst/>
            <a:cxnLst/>
            <a:rect l="l" t="t" r="r" b="b"/>
            <a:pathLst>
              <a:path w="1539240" h="500379">
                <a:moveTo>
                  <a:pt x="539330" y="415086"/>
                </a:moveTo>
                <a:lnTo>
                  <a:pt x="533171" y="376758"/>
                </a:lnTo>
                <a:lnTo>
                  <a:pt x="344944" y="48653"/>
                </a:lnTo>
                <a:lnTo>
                  <a:pt x="312026" y="16040"/>
                </a:lnTo>
                <a:lnTo>
                  <a:pt x="269659" y="5105"/>
                </a:lnTo>
                <a:lnTo>
                  <a:pt x="247904" y="7861"/>
                </a:lnTo>
                <a:lnTo>
                  <a:pt x="209067" y="29629"/>
                </a:lnTo>
                <a:lnTo>
                  <a:pt x="12090" y="364401"/>
                </a:lnTo>
                <a:lnTo>
                  <a:pt x="355" y="402323"/>
                </a:lnTo>
                <a:lnTo>
                  <a:pt x="0" y="415086"/>
                </a:lnTo>
                <a:lnTo>
                  <a:pt x="1270" y="427774"/>
                </a:lnTo>
                <a:lnTo>
                  <a:pt x="19342" y="466890"/>
                </a:lnTo>
                <a:lnTo>
                  <a:pt x="53060" y="490334"/>
                </a:lnTo>
                <a:lnTo>
                  <a:pt x="74472" y="495084"/>
                </a:lnTo>
                <a:lnTo>
                  <a:pt x="83146" y="495033"/>
                </a:lnTo>
                <a:lnTo>
                  <a:pt x="121158" y="483946"/>
                </a:lnTo>
                <a:lnTo>
                  <a:pt x="148602" y="456844"/>
                </a:lnTo>
                <a:lnTo>
                  <a:pt x="159880" y="423176"/>
                </a:lnTo>
                <a:lnTo>
                  <a:pt x="161975" y="413664"/>
                </a:lnTo>
                <a:lnTo>
                  <a:pt x="182702" y="372719"/>
                </a:lnTo>
                <a:lnTo>
                  <a:pt x="211658" y="347243"/>
                </a:lnTo>
                <a:lnTo>
                  <a:pt x="251777" y="332308"/>
                </a:lnTo>
                <a:lnTo>
                  <a:pt x="266115" y="330911"/>
                </a:lnTo>
                <a:lnTo>
                  <a:pt x="273227" y="330911"/>
                </a:lnTo>
                <a:lnTo>
                  <a:pt x="315137" y="340614"/>
                </a:lnTo>
                <a:lnTo>
                  <a:pt x="349643" y="364769"/>
                </a:lnTo>
                <a:lnTo>
                  <a:pt x="372770" y="400062"/>
                </a:lnTo>
                <a:lnTo>
                  <a:pt x="380479" y="431139"/>
                </a:lnTo>
                <a:lnTo>
                  <a:pt x="381673" y="436016"/>
                </a:lnTo>
                <a:lnTo>
                  <a:pt x="401548" y="470814"/>
                </a:lnTo>
                <a:lnTo>
                  <a:pt x="437997" y="492379"/>
                </a:lnTo>
                <a:lnTo>
                  <a:pt x="459066" y="495084"/>
                </a:lnTo>
                <a:lnTo>
                  <a:pt x="464845" y="495084"/>
                </a:lnTo>
                <a:lnTo>
                  <a:pt x="504672" y="480796"/>
                </a:lnTo>
                <a:lnTo>
                  <a:pt x="531228" y="449580"/>
                </a:lnTo>
                <a:lnTo>
                  <a:pt x="538060" y="427774"/>
                </a:lnTo>
                <a:lnTo>
                  <a:pt x="539330" y="415086"/>
                </a:lnTo>
                <a:close/>
              </a:path>
              <a:path w="1539240" h="500379">
                <a:moveTo>
                  <a:pt x="1021359" y="85102"/>
                </a:moveTo>
                <a:lnTo>
                  <a:pt x="1008202" y="41605"/>
                </a:lnTo>
                <a:lnTo>
                  <a:pt x="977811" y="14033"/>
                </a:lnTo>
                <a:lnTo>
                  <a:pt x="946886" y="5105"/>
                </a:lnTo>
                <a:lnTo>
                  <a:pt x="938212" y="5168"/>
                </a:lnTo>
                <a:lnTo>
                  <a:pt x="900214" y="16243"/>
                </a:lnTo>
                <a:lnTo>
                  <a:pt x="872756" y="43345"/>
                </a:lnTo>
                <a:lnTo>
                  <a:pt x="861491" y="77012"/>
                </a:lnTo>
                <a:lnTo>
                  <a:pt x="859383" y="86525"/>
                </a:lnTo>
                <a:lnTo>
                  <a:pt x="838657" y="127482"/>
                </a:lnTo>
                <a:lnTo>
                  <a:pt x="809701" y="152958"/>
                </a:lnTo>
                <a:lnTo>
                  <a:pt x="769581" y="167894"/>
                </a:lnTo>
                <a:lnTo>
                  <a:pt x="755243" y="169278"/>
                </a:lnTo>
                <a:lnTo>
                  <a:pt x="748144" y="169278"/>
                </a:lnTo>
                <a:lnTo>
                  <a:pt x="702983" y="158076"/>
                </a:lnTo>
                <a:lnTo>
                  <a:pt x="671728" y="135420"/>
                </a:lnTo>
                <a:lnTo>
                  <a:pt x="648589" y="100139"/>
                </a:lnTo>
                <a:lnTo>
                  <a:pt x="640880" y="69062"/>
                </a:lnTo>
                <a:lnTo>
                  <a:pt x="639686" y="64185"/>
                </a:lnTo>
                <a:lnTo>
                  <a:pt x="619810" y="29375"/>
                </a:lnTo>
                <a:lnTo>
                  <a:pt x="583374" y="7823"/>
                </a:lnTo>
                <a:lnTo>
                  <a:pt x="562292" y="5105"/>
                </a:lnTo>
                <a:lnTo>
                  <a:pt x="556514" y="5105"/>
                </a:lnTo>
                <a:lnTo>
                  <a:pt x="516686" y="19405"/>
                </a:lnTo>
                <a:lnTo>
                  <a:pt x="490131" y="50609"/>
                </a:lnTo>
                <a:lnTo>
                  <a:pt x="482041" y="85102"/>
                </a:lnTo>
                <a:lnTo>
                  <a:pt x="482384" y="97878"/>
                </a:lnTo>
                <a:lnTo>
                  <a:pt x="494118" y="135788"/>
                </a:lnTo>
                <a:lnTo>
                  <a:pt x="676414" y="451548"/>
                </a:lnTo>
                <a:lnTo>
                  <a:pt x="709333" y="484162"/>
                </a:lnTo>
                <a:lnTo>
                  <a:pt x="751700" y="495084"/>
                </a:lnTo>
                <a:lnTo>
                  <a:pt x="773468" y="492328"/>
                </a:lnTo>
                <a:lnTo>
                  <a:pt x="812292" y="470560"/>
                </a:lnTo>
                <a:lnTo>
                  <a:pt x="1009269" y="135788"/>
                </a:lnTo>
                <a:lnTo>
                  <a:pt x="1021003" y="97878"/>
                </a:lnTo>
                <a:lnTo>
                  <a:pt x="1021359" y="85102"/>
                </a:lnTo>
                <a:close/>
              </a:path>
              <a:path w="1539240" h="500379">
                <a:moveTo>
                  <a:pt x="1539151" y="250126"/>
                </a:moveTo>
                <a:lnTo>
                  <a:pt x="1535125" y="205168"/>
                </a:lnTo>
                <a:lnTo>
                  <a:pt x="1523504" y="162852"/>
                </a:lnTo>
                <a:lnTo>
                  <a:pt x="1505000" y="123875"/>
                </a:lnTo>
                <a:lnTo>
                  <a:pt x="1480324" y="88976"/>
                </a:lnTo>
                <a:lnTo>
                  <a:pt x="1450174" y="58826"/>
                </a:lnTo>
                <a:lnTo>
                  <a:pt x="1415275" y="34150"/>
                </a:lnTo>
                <a:lnTo>
                  <a:pt x="1400619" y="27203"/>
                </a:lnTo>
                <a:lnTo>
                  <a:pt x="1400619" y="250126"/>
                </a:lnTo>
                <a:lnTo>
                  <a:pt x="1391856" y="293560"/>
                </a:lnTo>
                <a:lnTo>
                  <a:pt x="1367942" y="329031"/>
                </a:lnTo>
                <a:lnTo>
                  <a:pt x="1332471" y="352945"/>
                </a:lnTo>
                <a:lnTo>
                  <a:pt x="1289037" y="361708"/>
                </a:lnTo>
                <a:lnTo>
                  <a:pt x="1245603" y="352945"/>
                </a:lnTo>
                <a:lnTo>
                  <a:pt x="1210132" y="329031"/>
                </a:lnTo>
                <a:lnTo>
                  <a:pt x="1186218" y="293560"/>
                </a:lnTo>
                <a:lnTo>
                  <a:pt x="1177442" y="250126"/>
                </a:lnTo>
                <a:lnTo>
                  <a:pt x="1186218" y="206692"/>
                </a:lnTo>
                <a:lnTo>
                  <a:pt x="1210132" y="171221"/>
                </a:lnTo>
                <a:lnTo>
                  <a:pt x="1245603" y="147307"/>
                </a:lnTo>
                <a:lnTo>
                  <a:pt x="1289037" y="138531"/>
                </a:lnTo>
                <a:lnTo>
                  <a:pt x="1332471" y="147307"/>
                </a:lnTo>
                <a:lnTo>
                  <a:pt x="1367942" y="171221"/>
                </a:lnTo>
                <a:lnTo>
                  <a:pt x="1391856" y="206692"/>
                </a:lnTo>
                <a:lnTo>
                  <a:pt x="1400619" y="250126"/>
                </a:lnTo>
                <a:lnTo>
                  <a:pt x="1400619" y="27203"/>
                </a:lnTo>
                <a:lnTo>
                  <a:pt x="1376311" y="15659"/>
                </a:lnTo>
                <a:lnTo>
                  <a:pt x="1333995" y="4038"/>
                </a:lnTo>
                <a:lnTo>
                  <a:pt x="1289037" y="0"/>
                </a:lnTo>
                <a:lnTo>
                  <a:pt x="1244079" y="4038"/>
                </a:lnTo>
                <a:lnTo>
                  <a:pt x="1201762" y="15659"/>
                </a:lnTo>
                <a:lnTo>
                  <a:pt x="1162799" y="34150"/>
                </a:lnTo>
                <a:lnTo>
                  <a:pt x="1127887" y="58826"/>
                </a:lnTo>
                <a:lnTo>
                  <a:pt x="1097737" y="88976"/>
                </a:lnTo>
                <a:lnTo>
                  <a:pt x="1073061" y="123875"/>
                </a:lnTo>
                <a:lnTo>
                  <a:pt x="1054569" y="162852"/>
                </a:lnTo>
                <a:lnTo>
                  <a:pt x="1042949" y="205168"/>
                </a:lnTo>
                <a:lnTo>
                  <a:pt x="1038910" y="250126"/>
                </a:lnTo>
                <a:lnTo>
                  <a:pt x="1042949" y="295084"/>
                </a:lnTo>
                <a:lnTo>
                  <a:pt x="1054569" y="337400"/>
                </a:lnTo>
                <a:lnTo>
                  <a:pt x="1073061" y="376364"/>
                </a:lnTo>
                <a:lnTo>
                  <a:pt x="1097737" y="411264"/>
                </a:lnTo>
                <a:lnTo>
                  <a:pt x="1127887" y="441413"/>
                </a:lnTo>
                <a:lnTo>
                  <a:pt x="1162799" y="466090"/>
                </a:lnTo>
                <a:lnTo>
                  <a:pt x="1201762" y="484593"/>
                </a:lnTo>
                <a:lnTo>
                  <a:pt x="1244079" y="496214"/>
                </a:lnTo>
                <a:lnTo>
                  <a:pt x="1289037" y="500240"/>
                </a:lnTo>
                <a:lnTo>
                  <a:pt x="1333995" y="496214"/>
                </a:lnTo>
                <a:lnTo>
                  <a:pt x="1376311" y="484593"/>
                </a:lnTo>
                <a:lnTo>
                  <a:pt x="1415275" y="466090"/>
                </a:lnTo>
                <a:lnTo>
                  <a:pt x="1450174" y="441413"/>
                </a:lnTo>
                <a:lnTo>
                  <a:pt x="1480324" y="411264"/>
                </a:lnTo>
                <a:lnTo>
                  <a:pt x="1505000" y="376364"/>
                </a:lnTo>
                <a:lnTo>
                  <a:pt x="1511960" y="361708"/>
                </a:lnTo>
                <a:lnTo>
                  <a:pt x="1523504" y="337400"/>
                </a:lnTo>
                <a:lnTo>
                  <a:pt x="1535125" y="295084"/>
                </a:lnTo>
                <a:lnTo>
                  <a:pt x="1539151" y="250126"/>
                </a:lnTo>
                <a:close/>
              </a:path>
            </a:pathLst>
          </a:custGeom>
          <a:solidFill>
            <a:srgbClr val="FFF04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52050" y="7225769"/>
            <a:ext cx="6795770" cy="2436495"/>
            <a:chOff x="10052050" y="7225769"/>
            <a:chExt cx="6795770" cy="2436495"/>
          </a:xfrm>
        </p:grpSpPr>
        <p:sp>
          <p:nvSpPr>
            <p:cNvPr id="3" name="object 3"/>
            <p:cNvSpPr/>
            <p:nvPr/>
          </p:nvSpPr>
          <p:spPr>
            <a:xfrm>
              <a:off x="10052050" y="7225769"/>
              <a:ext cx="6795770" cy="2436495"/>
            </a:xfrm>
            <a:custGeom>
              <a:avLst/>
              <a:gdLst/>
              <a:ahLst/>
              <a:cxnLst/>
              <a:rect l="l" t="t" r="r" b="b"/>
              <a:pathLst>
                <a:path w="6795769" h="2436495">
                  <a:moveTo>
                    <a:pt x="6795604" y="0"/>
                  </a:moveTo>
                  <a:lnTo>
                    <a:pt x="0" y="0"/>
                  </a:lnTo>
                  <a:lnTo>
                    <a:pt x="0" y="2436093"/>
                  </a:lnTo>
                  <a:lnTo>
                    <a:pt x="6795604" y="2436093"/>
                  </a:lnTo>
                  <a:lnTo>
                    <a:pt x="6795604" y="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905857" y="8000333"/>
              <a:ext cx="3151505" cy="887730"/>
            </a:xfrm>
            <a:custGeom>
              <a:avLst/>
              <a:gdLst/>
              <a:ahLst/>
              <a:cxnLst/>
              <a:rect l="l" t="t" r="r" b="b"/>
              <a:pathLst>
                <a:path w="3151505" h="887729">
                  <a:moveTo>
                    <a:pt x="879284" y="264160"/>
                  </a:moveTo>
                  <a:lnTo>
                    <a:pt x="878217" y="224790"/>
                  </a:lnTo>
                  <a:lnTo>
                    <a:pt x="874636" y="195580"/>
                  </a:lnTo>
                  <a:lnTo>
                    <a:pt x="873213" y="186690"/>
                  </a:lnTo>
                  <a:lnTo>
                    <a:pt x="871601" y="179070"/>
                  </a:lnTo>
                  <a:lnTo>
                    <a:pt x="869784" y="170180"/>
                  </a:lnTo>
                  <a:lnTo>
                    <a:pt x="867778" y="162560"/>
                  </a:lnTo>
                  <a:lnTo>
                    <a:pt x="865898" y="156210"/>
                  </a:lnTo>
                  <a:lnTo>
                    <a:pt x="863765" y="148590"/>
                  </a:lnTo>
                  <a:lnTo>
                    <a:pt x="859015" y="135890"/>
                  </a:lnTo>
                  <a:lnTo>
                    <a:pt x="856386" y="129540"/>
                  </a:lnTo>
                  <a:lnTo>
                    <a:pt x="850633" y="116840"/>
                  </a:lnTo>
                  <a:lnTo>
                    <a:pt x="847471" y="110490"/>
                  </a:lnTo>
                  <a:lnTo>
                    <a:pt x="842352" y="102870"/>
                  </a:lnTo>
                  <a:lnTo>
                    <a:pt x="840587" y="99060"/>
                  </a:lnTo>
                  <a:lnTo>
                    <a:pt x="835063" y="91440"/>
                  </a:lnTo>
                  <a:lnTo>
                    <a:pt x="831126" y="85090"/>
                  </a:lnTo>
                  <a:lnTo>
                    <a:pt x="824865" y="77597"/>
                  </a:lnTo>
                  <a:lnTo>
                    <a:pt x="824865" y="275590"/>
                  </a:lnTo>
                  <a:lnTo>
                    <a:pt x="818667" y="335280"/>
                  </a:lnTo>
                  <a:lnTo>
                    <a:pt x="804849" y="401320"/>
                  </a:lnTo>
                  <a:lnTo>
                    <a:pt x="788847" y="454660"/>
                  </a:lnTo>
                  <a:lnTo>
                    <a:pt x="768959" y="506730"/>
                  </a:lnTo>
                  <a:lnTo>
                    <a:pt x="745782" y="558800"/>
                  </a:lnTo>
                  <a:lnTo>
                    <a:pt x="719963" y="608330"/>
                  </a:lnTo>
                  <a:lnTo>
                    <a:pt x="692099" y="652780"/>
                  </a:lnTo>
                  <a:lnTo>
                    <a:pt x="662813" y="693420"/>
                  </a:lnTo>
                  <a:lnTo>
                    <a:pt x="632726" y="726440"/>
                  </a:lnTo>
                  <a:lnTo>
                    <a:pt x="591896" y="762000"/>
                  </a:lnTo>
                  <a:lnTo>
                    <a:pt x="546709" y="789940"/>
                  </a:lnTo>
                  <a:lnTo>
                    <a:pt x="497941" y="810260"/>
                  </a:lnTo>
                  <a:lnTo>
                    <a:pt x="446341" y="822960"/>
                  </a:lnTo>
                  <a:lnTo>
                    <a:pt x="392658" y="826770"/>
                  </a:lnTo>
                  <a:lnTo>
                    <a:pt x="339382" y="822960"/>
                  </a:lnTo>
                  <a:lnTo>
                    <a:pt x="288112" y="810260"/>
                  </a:lnTo>
                  <a:lnTo>
                    <a:pt x="239623" y="789940"/>
                  </a:lnTo>
                  <a:lnTo>
                    <a:pt x="194640" y="763270"/>
                  </a:lnTo>
                  <a:lnTo>
                    <a:pt x="153936" y="727710"/>
                  </a:lnTo>
                  <a:lnTo>
                    <a:pt x="123596" y="693420"/>
                  </a:lnTo>
                  <a:lnTo>
                    <a:pt x="98729" y="656590"/>
                  </a:lnTo>
                  <a:lnTo>
                    <a:pt x="79375" y="615950"/>
                  </a:lnTo>
                  <a:lnTo>
                    <a:pt x="65506" y="575310"/>
                  </a:lnTo>
                  <a:lnTo>
                    <a:pt x="57137" y="532130"/>
                  </a:lnTo>
                  <a:lnTo>
                    <a:pt x="54267" y="488950"/>
                  </a:lnTo>
                  <a:lnTo>
                    <a:pt x="56896" y="445770"/>
                  </a:lnTo>
                  <a:lnTo>
                    <a:pt x="65024" y="402590"/>
                  </a:lnTo>
                  <a:lnTo>
                    <a:pt x="78663" y="361950"/>
                  </a:lnTo>
                  <a:lnTo>
                    <a:pt x="97802" y="321310"/>
                  </a:lnTo>
                  <a:lnTo>
                    <a:pt x="122453" y="284480"/>
                  </a:lnTo>
                  <a:lnTo>
                    <a:pt x="152603" y="248920"/>
                  </a:lnTo>
                  <a:lnTo>
                    <a:pt x="184848" y="219710"/>
                  </a:lnTo>
                  <a:lnTo>
                    <a:pt x="222999" y="191770"/>
                  </a:lnTo>
                  <a:lnTo>
                    <a:pt x="266115" y="163830"/>
                  </a:lnTo>
                  <a:lnTo>
                    <a:pt x="313270" y="138430"/>
                  </a:lnTo>
                  <a:lnTo>
                    <a:pt x="363486" y="115570"/>
                  </a:lnTo>
                  <a:lnTo>
                    <a:pt x="418287" y="93980"/>
                  </a:lnTo>
                  <a:lnTo>
                    <a:pt x="472452" y="76200"/>
                  </a:lnTo>
                  <a:lnTo>
                    <a:pt x="525208" y="64770"/>
                  </a:lnTo>
                  <a:lnTo>
                    <a:pt x="575716" y="57150"/>
                  </a:lnTo>
                  <a:lnTo>
                    <a:pt x="623163" y="54610"/>
                  </a:lnTo>
                  <a:lnTo>
                    <a:pt x="670991" y="57150"/>
                  </a:lnTo>
                  <a:lnTo>
                    <a:pt x="712343" y="67310"/>
                  </a:lnTo>
                  <a:lnTo>
                    <a:pt x="775144" y="104140"/>
                  </a:lnTo>
                  <a:lnTo>
                    <a:pt x="798601" y="134620"/>
                  </a:lnTo>
                  <a:lnTo>
                    <a:pt x="814755" y="173990"/>
                  </a:lnTo>
                  <a:lnTo>
                    <a:pt x="823544" y="222250"/>
                  </a:lnTo>
                  <a:lnTo>
                    <a:pt x="824865" y="275590"/>
                  </a:lnTo>
                  <a:lnTo>
                    <a:pt x="824865" y="77597"/>
                  </a:lnTo>
                  <a:lnTo>
                    <a:pt x="804164" y="57150"/>
                  </a:lnTo>
                  <a:lnTo>
                    <a:pt x="803211" y="55880"/>
                  </a:lnTo>
                  <a:lnTo>
                    <a:pt x="801776" y="54610"/>
                  </a:lnTo>
                  <a:lnTo>
                    <a:pt x="800341" y="53340"/>
                  </a:lnTo>
                  <a:lnTo>
                    <a:pt x="798372" y="52070"/>
                  </a:lnTo>
                  <a:lnTo>
                    <a:pt x="795261" y="49530"/>
                  </a:lnTo>
                  <a:lnTo>
                    <a:pt x="791095" y="45720"/>
                  </a:lnTo>
                  <a:lnTo>
                    <a:pt x="789152" y="44450"/>
                  </a:lnTo>
                  <a:lnTo>
                    <a:pt x="784821" y="41910"/>
                  </a:lnTo>
                  <a:lnTo>
                    <a:pt x="781558" y="39370"/>
                  </a:lnTo>
                  <a:lnTo>
                    <a:pt x="776198" y="36830"/>
                  </a:lnTo>
                  <a:lnTo>
                    <a:pt x="775106" y="35560"/>
                  </a:lnTo>
                  <a:lnTo>
                    <a:pt x="770940" y="33020"/>
                  </a:lnTo>
                  <a:lnTo>
                    <a:pt x="767842" y="31750"/>
                  </a:lnTo>
                  <a:lnTo>
                    <a:pt x="764095" y="29210"/>
                  </a:lnTo>
                  <a:lnTo>
                    <a:pt x="759955" y="27940"/>
                  </a:lnTo>
                  <a:lnTo>
                    <a:pt x="756970" y="26670"/>
                  </a:lnTo>
                  <a:lnTo>
                    <a:pt x="752627" y="24130"/>
                  </a:lnTo>
                  <a:lnTo>
                    <a:pt x="745540" y="21590"/>
                  </a:lnTo>
                  <a:lnTo>
                    <a:pt x="741794" y="20320"/>
                  </a:lnTo>
                  <a:lnTo>
                    <a:pt x="736612" y="17780"/>
                  </a:lnTo>
                  <a:lnTo>
                    <a:pt x="734428" y="17780"/>
                  </a:lnTo>
                  <a:lnTo>
                    <a:pt x="729132" y="15240"/>
                  </a:lnTo>
                  <a:lnTo>
                    <a:pt x="717638" y="11430"/>
                  </a:lnTo>
                  <a:lnTo>
                    <a:pt x="716178" y="11430"/>
                  </a:lnTo>
                  <a:lnTo>
                    <a:pt x="712762" y="10160"/>
                  </a:lnTo>
                  <a:lnTo>
                    <a:pt x="709307" y="10160"/>
                  </a:lnTo>
                  <a:lnTo>
                    <a:pt x="704684" y="8890"/>
                  </a:lnTo>
                  <a:lnTo>
                    <a:pt x="699287" y="7620"/>
                  </a:lnTo>
                  <a:lnTo>
                    <a:pt x="696150" y="6350"/>
                  </a:lnTo>
                  <a:lnTo>
                    <a:pt x="691413" y="6350"/>
                  </a:lnTo>
                  <a:lnTo>
                    <a:pt x="688251" y="5080"/>
                  </a:lnTo>
                  <a:lnTo>
                    <a:pt x="683234" y="5080"/>
                  </a:lnTo>
                  <a:lnTo>
                    <a:pt x="679005" y="3810"/>
                  </a:lnTo>
                  <a:lnTo>
                    <a:pt x="673100" y="3810"/>
                  </a:lnTo>
                  <a:lnTo>
                    <a:pt x="666369" y="2540"/>
                  </a:lnTo>
                  <a:lnTo>
                    <a:pt x="660234" y="1270"/>
                  </a:lnTo>
                  <a:lnTo>
                    <a:pt x="646036" y="1270"/>
                  </a:lnTo>
                  <a:lnTo>
                    <a:pt x="641781" y="0"/>
                  </a:lnTo>
                  <a:lnTo>
                    <a:pt x="604672" y="0"/>
                  </a:lnTo>
                  <a:lnTo>
                    <a:pt x="597001" y="1270"/>
                  </a:lnTo>
                  <a:lnTo>
                    <a:pt x="589292" y="1270"/>
                  </a:lnTo>
                  <a:lnTo>
                    <a:pt x="581533" y="2540"/>
                  </a:lnTo>
                  <a:lnTo>
                    <a:pt x="572465" y="2540"/>
                  </a:lnTo>
                  <a:lnTo>
                    <a:pt x="565429" y="3810"/>
                  </a:lnTo>
                  <a:lnTo>
                    <a:pt x="560920" y="3810"/>
                  </a:lnTo>
                  <a:lnTo>
                    <a:pt x="548601" y="5080"/>
                  </a:lnTo>
                  <a:lnTo>
                    <a:pt x="543217" y="6350"/>
                  </a:lnTo>
                  <a:lnTo>
                    <a:pt x="530593" y="8890"/>
                  </a:lnTo>
                  <a:lnTo>
                    <a:pt x="525932" y="8890"/>
                  </a:lnTo>
                  <a:lnTo>
                    <a:pt x="517982" y="10160"/>
                  </a:lnTo>
                  <a:lnTo>
                    <a:pt x="509765" y="12700"/>
                  </a:lnTo>
                  <a:lnTo>
                    <a:pt x="493293" y="15240"/>
                  </a:lnTo>
                  <a:lnTo>
                    <a:pt x="484009" y="17780"/>
                  </a:lnTo>
                  <a:lnTo>
                    <a:pt x="476948" y="19050"/>
                  </a:lnTo>
                  <a:lnTo>
                    <a:pt x="471944" y="20320"/>
                  </a:lnTo>
                  <a:lnTo>
                    <a:pt x="459714" y="24130"/>
                  </a:lnTo>
                  <a:lnTo>
                    <a:pt x="454075" y="25400"/>
                  </a:lnTo>
                  <a:lnTo>
                    <a:pt x="441629" y="29210"/>
                  </a:lnTo>
                  <a:lnTo>
                    <a:pt x="436626" y="30480"/>
                  </a:lnTo>
                  <a:lnTo>
                    <a:pt x="429806" y="33020"/>
                  </a:lnTo>
                  <a:lnTo>
                    <a:pt x="420573" y="35560"/>
                  </a:lnTo>
                  <a:lnTo>
                    <a:pt x="412267" y="38100"/>
                  </a:lnTo>
                  <a:lnTo>
                    <a:pt x="403974" y="41910"/>
                  </a:lnTo>
                  <a:lnTo>
                    <a:pt x="392963" y="45720"/>
                  </a:lnTo>
                  <a:lnTo>
                    <a:pt x="387896" y="46990"/>
                  </a:lnTo>
                  <a:lnTo>
                    <a:pt x="382841" y="49530"/>
                  </a:lnTo>
                  <a:lnTo>
                    <a:pt x="376555" y="50800"/>
                  </a:lnTo>
                  <a:lnTo>
                    <a:pt x="365429" y="55880"/>
                  </a:lnTo>
                  <a:lnTo>
                    <a:pt x="353402" y="60960"/>
                  </a:lnTo>
                  <a:lnTo>
                    <a:pt x="348551" y="62230"/>
                  </a:lnTo>
                  <a:lnTo>
                    <a:pt x="341033" y="66040"/>
                  </a:lnTo>
                  <a:lnTo>
                    <a:pt x="333057" y="69850"/>
                  </a:lnTo>
                  <a:lnTo>
                    <a:pt x="325145" y="72390"/>
                  </a:lnTo>
                  <a:lnTo>
                    <a:pt x="317271" y="76200"/>
                  </a:lnTo>
                  <a:lnTo>
                    <a:pt x="308533" y="80010"/>
                  </a:lnTo>
                  <a:lnTo>
                    <a:pt x="302044" y="83820"/>
                  </a:lnTo>
                  <a:lnTo>
                    <a:pt x="297446" y="86360"/>
                  </a:lnTo>
                  <a:lnTo>
                    <a:pt x="286080" y="91440"/>
                  </a:lnTo>
                  <a:lnTo>
                    <a:pt x="281000" y="93980"/>
                  </a:lnTo>
                  <a:lnTo>
                    <a:pt x="269709" y="100330"/>
                  </a:lnTo>
                  <a:lnTo>
                    <a:pt x="265404" y="102870"/>
                  </a:lnTo>
                  <a:lnTo>
                    <a:pt x="236918" y="118110"/>
                  </a:lnTo>
                  <a:lnTo>
                    <a:pt x="226961" y="124460"/>
                  </a:lnTo>
                  <a:lnTo>
                    <a:pt x="219240" y="129540"/>
                  </a:lnTo>
                  <a:lnTo>
                    <a:pt x="208851" y="135890"/>
                  </a:lnTo>
                  <a:lnTo>
                    <a:pt x="204508" y="138430"/>
                  </a:lnTo>
                  <a:lnTo>
                    <a:pt x="194373" y="146050"/>
                  </a:lnTo>
                  <a:lnTo>
                    <a:pt x="190893" y="148590"/>
                  </a:lnTo>
                  <a:lnTo>
                    <a:pt x="185407" y="152400"/>
                  </a:lnTo>
                  <a:lnTo>
                    <a:pt x="178346" y="157480"/>
                  </a:lnTo>
                  <a:lnTo>
                    <a:pt x="172389" y="161290"/>
                  </a:lnTo>
                  <a:lnTo>
                    <a:pt x="166560" y="166370"/>
                  </a:lnTo>
                  <a:lnTo>
                    <a:pt x="154813" y="175260"/>
                  </a:lnTo>
                  <a:lnTo>
                    <a:pt x="151841" y="177800"/>
                  </a:lnTo>
                  <a:lnTo>
                    <a:pt x="146634" y="181610"/>
                  </a:lnTo>
                  <a:lnTo>
                    <a:pt x="143103" y="184150"/>
                  </a:lnTo>
                  <a:lnTo>
                    <a:pt x="139649" y="187960"/>
                  </a:lnTo>
                  <a:lnTo>
                    <a:pt x="131356" y="194310"/>
                  </a:lnTo>
                  <a:lnTo>
                    <a:pt x="123482" y="201930"/>
                  </a:lnTo>
                  <a:lnTo>
                    <a:pt x="120307" y="205740"/>
                  </a:lnTo>
                  <a:lnTo>
                    <a:pt x="117195" y="208280"/>
                  </a:lnTo>
                  <a:lnTo>
                    <a:pt x="87337" y="241300"/>
                  </a:lnTo>
                  <a:lnTo>
                    <a:pt x="64071" y="273050"/>
                  </a:lnTo>
                  <a:lnTo>
                    <a:pt x="58813" y="280670"/>
                  </a:lnTo>
                  <a:lnTo>
                    <a:pt x="53771" y="289560"/>
                  </a:lnTo>
                  <a:lnTo>
                    <a:pt x="48971" y="298450"/>
                  </a:lnTo>
                  <a:lnTo>
                    <a:pt x="44386" y="306070"/>
                  </a:lnTo>
                  <a:lnTo>
                    <a:pt x="41402" y="312420"/>
                  </a:lnTo>
                  <a:lnTo>
                    <a:pt x="38582" y="317500"/>
                  </a:lnTo>
                  <a:lnTo>
                    <a:pt x="35902" y="323850"/>
                  </a:lnTo>
                  <a:lnTo>
                    <a:pt x="21615" y="359410"/>
                  </a:lnTo>
                  <a:lnTo>
                    <a:pt x="9855" y="400050"/>
                  </a:lnTo>
                  <a:lnTo>
                    <a:pt x="2641" y="441960"/>
                  </a:lnTo>
                  <a:lnTo>
                    <a:pt x="50" y="480060"/>
                  </a:lnTo>
                  <a:lnTo>
                    <a:pt x="0" y="494030"/>
                  </a:lnTo>
                  <a:lnTo>
                    <a:pt x="469" y="508000"/>
                  </a:lnTo>
                  <a:lnTo>
                    <a:pt x="4165" y="546100"/>
                  </a:lnTo>
                  <a:lnTo>
                    <a:pt x="9296" y="572770"/>
                  </a:lnTo>
                  <a:lnTo>
                    <a:pt x="11455" y="582930"/>
                  </a:lnTo>
                  <a:lnTo>
                    <a:pt x="23952" y="623570"/>
                  </a:lnTo>
                  <a:lnTo>
                    <a:pt x="45402" y="671830"/>
                  </a:lnTo>
                  <a:lnTo>
                    <a:pt x="65265" y="704850"/>
                  </a:lnTo>
                  <a:lnTo>
                    <a:pt x="88709" y="736600"/>
                  </a:lnTo>
                  <a:lnTo>
                    <a:pt x="115747" y="767080"/>
                  </a:lnTo>
                  <a:lnTo>
                    <a:pt x="120561" y="770890"/>
                  </a:lnTo>
                  <a:lnTo>
                    <a:pt x="125450" y="775970"/>
                  </a:lnTo>
                  <a:lnTo>
                    <a:pt x="131787" y="781050"/>
                  </a:lnTo>
                  <a:lnTo>
                    <a:pt x="133210" y="782320"/>
                  </a:lnTo>
                  <a:lnTo>
                    <a:pt x="141884" y="789940"/>
                  </a:lnTo>
                  <a:lnTo>
                    <a:pt x="147180" y="795020"/>
                  </a:lnTo>
                  <a:lnTo>
                    <a:pt x="148818" y="796290"/>
                  </a:lnTo>
                  <a:lnTo>
                    <a:pt x="154012" y="800100"/>
                  </a:lnTo>
                  <a:lnTo>
                    <a:pt x="162953" y="806450"/>
                  </a:lnTo>
                  <a:lnTo>
                    <a:pt x="164680" y="807720"/>
                  </a:lnTo>
                  <a:lnTo>
                    <a:pt x="170027" y="811530"/>
                  </a:lnTo>
                  <a:lnTo>
                    <a:pt x="173685" y="814070"/>
                  </a:lnTo>
                  <a:lnTo>
                    <a:pt x="179082" y="817880"/>
                  </a:lnTo>
                  <a:lnTo>
                    <a:pt x="180784" y="819150"/>
                  </a:lnTo>
                  <a:lnTo>
                    <a:pt x="190068" y="824230"/>
                  </a:lnTo>
                  <a:lnTo>
                    <a:pt x="195719" y="828040"/>
                  </a:lnTo>
                  <a:lnTo>
                    <a:pt x="197510" y="829310"/>
                  </a:lnTo>
                  <a:lnTo>
                    <a:pt x="206971" y="834390"/>
                  </a:lnTo>
                  <a:lnTo>
                    <a:pt x="212750" y="836930"/>
                  </a:lnTo>
                  <a:lnTo>
                    <a:pt x="214668" y="838200"/>
                  </a:lnTo>
                  <a:lnTo>
                    <a:pt x="220395" y="840740"/>
                  </a:lnTo>
                  <a:lnTo>
                    <a:pt x="224243" y="843280"/>
                  </a:lnTo>
                  <a:lnTo>
                    <a:pt x="230136" y="845820"/>
                  </a:lnTo>
                  <a:lnTo>
                    <a:pt x="232181" y="847090"/>
                  </a:lnTo>
                  <a:lnTo>
                    <a:pt x="238023" y="849630"/>
                  </a:lnTo>
                  <a:lnTo>
                    <a:pt x="241833" y="850900"/>
                  </a:lnTo>
                  <a:lnTo>
                    <a:pt x="247865" y="853440"/>
                  </a:lnTo>
                  <a:lnTo>
                    <a:pt x="250063" y="853440"/>
                  </a:lnTo>
                  <a:lnTo>
                    <a:pt x="255993" y="855980"/>
                  </a:lnTo>
                  <a:lnTo>
                    <a:pt x="259740" y="857250"/>
                  </a:lnTo>
                  <a:lnTo>
                    <a:pt x="265836" y="859790"/>
                  </a:lnTo>
                  <a:lnTo>
                    <a:pt x="268147" y="861060"/>
                  </a:lnTo>
                  <a:lnTo>
                    <a:pt x="274167" y="862330"/>
                  </a:lnTo>
                  <a:lnTo>
                    <a:pt x="277876" y="863600"/>
                  </a:lnTo>
                  <a:lnTo>
                    <a:pt x="284073" y="866140"/>
                  </a:lnTo>
                  <a:lnTo>
                    <a:pt x="286524" y="866140"/>
                  </a:lnTo>
                  <a:lnTo>
                    <a:pt x="292608" y="867410"/>
                  </a:lnTo>
                  <a:lnTo>
                    <a:pt x="296252" y="868680"/>
                  </a:lnTo>
                  <a:lnTo>
                    <a:pt x="302514" y="869950"/>
                  </a:lnTo>
                  <a:lnTo>
                    <a:pt x="305142" y="871220"/>
                  </a:lnTo>
                  <a:lnTo>
                    <a:pt x="311289" y="872490"/>
                  </a:lnTo>
                  <a:lnTo>
                    <a:pt x="314807" y="872490"/>
                  </a:lnTo>
                  <a:lnTo>
                    <a:pt x="321132" y="873760"/>
                  </a:lnTo>
                  <a:lnTo>
                    <a:pt x="323926" y="875030"/>
                  </a:lnTo>
                  <a:lnTo>
                    <a:pt x="330111" y="876300"/>
                  </a:lnTo>
                  <a:lnTo>
                    <a:pt x="333527" y="876300"/>
                  </a:lnTo>
                  <a:lnTo>
                    <a:pt x="339877" y="877570"/>
                  </a:lnTo>
                  <a:lnTo>
                    <a:pt x="342823" y="877570"/>
                  </a:lnTo>
                  <a:lnTo>
                    <a:pt x="349046" y="878840"/>
                  </a:lnTo>
                  <a:lnTo>
                    <a:pt x="361645" y="878840"/>
                  </a:lnTo>
                  <a:lnTo>
                    <a:pt x="367893" y="880110"/>
                  </a:lnTo>
                  <a:lnTo>
                    <a:pt x="418706" y="880110"/>
                  </a:lnTo>
                  <a:lnTo>
                    <a:pt x="424980" y="878840"/>
                  </a:lnTo>
                  <a:lnTo>
                    <a:pt x="434289" y="878840"/>
                  </a:lnTo>
                  <a:lnTo>
                    <a:pt x="437654" y="877570"/>
                  </a:lnTo>
                  <a:lnTo>
                    <a:pt x="446786" y="877570"/>
                  </a:lnTo>
                  <a:lnTo>
                    <a:pt x="453174" y="876300"/>
                  </a:lnTo>
                  <a:lnTo>
                    <a:pt x="456666" y="875030"/>
                  </a:lnTo>
                  <a:lnTo>
                    <a:pt x="462876" y="873760"/>
                  </a:lnTo>
                  <a:lnTo>
                    <a:pt x="465594" y="873760"/>
                  </a:lnTo>
                  <a:lnTo>
                    <a:pt x="471932" y="872490"/>
                  </a:lnTo>
                  <a:lnTo>
                    <a:pt x="475526" y="872490"/>
                  </a:lnTo>
                  <a:lnTo>
                    <a:pt x="481698" y="869950"/>
                  </a:lnTo>
                  <a:lnTo>
                    <a:pt x="484263" y="869950"/>
                  </a:lnTo>
                  <a:lnTo>
                    <a:pt x="490512" y="868680"/>
                  </a:lnTo>
                  <a:lnTo>
                    <a:pt x="494195" y="867410"/>
                  </a:lnTo>
                  <a:lnTo>
                    <a:pt x="500303" y="866140"/>
                  </a:lnTo>
                  <a:lnTo>
                    <a:pt x="502716" y="864870"/>
                  </a:lnTo>
                  <a:lnTo>
                    <a:pt x="508889" y="863600"/>
                  </a:lnTo>
                  <a:lnTo>
                    <a:pt x="512622" y="862330"/>
                  </a:lnTo>
                  <a:lnTo>
                    <a:pt x="518655" y="859790"/>
                  </a:lnTo>
                  <a:lnTo>
                    <a:pt x="520966" y="859790"/>
                  </a:lnTo>
                  <a:lnTo>
                    <a:pt x="527062" y="857250"/>
                  </a:lnTo>
                  <a:lnTo>
                    <a:pt x="530834" y="855980"/>
                  </a:lnTo>
                  <a:lnTo>
                    <a:pt x="536790" y="853440"/>
                  </a:lnTo>
                  <a:lnTo>
                    <a:pt x="538975" y="852170"/>
                  </a:lnTo>
                  <a:lnTo>
                    <a:pt x="544995" y="849630"/>
                  </a:lnTo>
                  <a:lnTo>
                    <a:pt x="548817" y="848360"/>
                  </a:lnTo>
                  <a:lnTo>
                    <a:pt x="554672" y="845820"/>
                  </a:lnTo>
                  <a:lnTo>
                    <a:pt x="556717" y="844550"/>
                  </a:lnTo>
                  <a:lnTo>
                    <a:pt x="562648" y="842010"/>
                  </a:lnTo>
                  <a:lnTo>
                    <a:pt x="566496" y="840740"/>
                  </a:lnTo>
                  <a:lnTo>
                    <a:pt x="572236" y="836930"/>
                  </a:lnTo>
                  <a:lnTo>
                    <a:pt x="574141" y="836930"/>
                  </a:lnTo>
                  <a:lnTo>
                    <a:pt x="579856" y="833120"/>
                  </a:lnTo>
                  <a:lnTo>
                    <a:pt x="583628" y="831850"/>
                  </a:lnTo>
                  <a:lnTo>
                    <a:pt x="591134" y="826770"/>
                  </a:lnTo>
                  <a:lnTo>
                    <a:pt x="596760" y="824230"/>
                  </a:lnTo>
                  <a:lnTo>
                    <a:pt x="600494" y="821690"/>
                  </a:lnTo>
                  <a:lnTo>
                    <a:pt x="605980" y="817880"/>
                  </a:lnTo>
                  <a:lnTo>
                    <a:pt x="607771" y="816610"/>
                  </a:lnTo>
                  <a:lnTo>
                    <a:pt x="616889" y="810260"/>
                  </a:lnTo>
                  <a:lnTo>
                    <a:pt x="622249" y="806450"/>
                  </a:lnTo>
                  <a:lnTo>
                    <a:pt x="623963" y="805180"/>
                  </a:lnTo>
                  <a:lnTo>
                    <a:pt x="632739" y="798830"/>
                  </a:lnTo>
                  <a:lnTo>
                    <a:pt x="639648" y="793750"/>
                  </a:lnTo>
                  <a:lnTo>
                    <a:pt x="645058" y="788670"/>
                  </a:lnTo>
                  <a:lnTo>
                    <a:pt x="653757" y="781050"/>
                  </a:lnTo>
                  <a:lnTo>
                    <a:pt x="655142" y="779780"/>
                  </a:lnTo>
                  <a:lnTo>
                    <a:pt x="661454" y="774700"/>
                  </a:lnTo>
                  <a:lnTo>
                    <a:pt x="666330" y="769620"/>
                  </a:lnTo>
                  <a:lnTo>
                    <a:pt x="671131" y="764540"/>
                  </a:lnTo>
                  <a:lnTo>
                    <a:pt x="681863" y="754380"/>
                  </a:lnTo>
                  <a:lnTo>
                    <a:pt x="692543" y="741680"/>
                  </a:lnTo>
                  <a:lnTo>
                    <a:pt x="697255" y="736600"/>
                  </a:lnTo>
                  <a:lnTo>
                    <a:pt x="701967" y="730250"/>
                  </a:lnTo>
                  <a:lnTo>
                    <a:pt x="706653" y="725170"/>
                  </a:lnTo>
                  <a:lnTo>
                    <a:pt x="747649" y="666750"/>
                  </a:lnTo>
                  <a:lnTo>
                    <a:pt x="785520" y="600710"/>
                  </a:lnTo>
                  <a:lnTo>
                    <a:pt x="788492" y="594360"/>
                  </a:lnTo>
                  <a:lnTo>
                    <a:pt x="791438" y="589280"/>
                  </a:lnTo>
                  <a:lnTo>
                    <a:pt x="794346" y="582930"/>
                  </a:lnTo>
                  <a:lnTo>
                    <a:pt x="797217" y="577850"/>
                  </a:lnTo>
                  <a:lnTo>
                    <a:pt x="809688" y="549910"/>
                  </a:lnTo>
                  <a:lnTo>
                    <a:pt x="821385" y="521970"/>
                  </a:lnTo>
                  <a:lnTo>
                    <a:pt x="832231" y="494030"/>
                  </a:lnTo>
                  <a:lnTo>
                    <a:pt x="842149" y="466090"/>
                  </a:lnTo>
                  <a:lnTo>
                    <a:pt x="845235" y="455930"/>
                  </a:lnTo>
                  <a:lnTo>
                    <a:pt x="848207" y="447040"/>
                  </a:lnTo>
                  <a:lnTo>
                    <a:pt x="851052" y="436880"/>
                  </a:lnTo>
                  <a:lnTo>
                    <a:pt x="853795" y="427990"/>
                  </a:lnTo>
                  <a:lnTo>
                    <a:pt x="857250" y="415290"/>
                  </a:lnTo>
                  <a:lnTo>
                    <a:pt x="860475" y="401320"/>
                  </a:lnTo>
                  <a:lnTo>
                    <a:pt x="863473" y="388620"/>
                  </a:lnTo>
                  <a:lnTo>
                    <a:pt x="866228" y="375920"/>
                  </a:lnTo>
                  <a:lnTo>
                    <a:pt x="867524" y="369570"/>
                  </a:lnTo>
                  <a:lnTo>
                    <a:pt x="868756" y="363220"/>
                  </a:lnTo>
                  <a:lnTo>
                    <a:pt x="869911" y="356870"/>
                  </a:lnTo>
                  <a:lnTo>
                    <a:pt x="871016" y="350520"/>
                  </a:lnTo>
                  <a:lnTo>
                    <a:pt x="871728" y="346710"/>
                  </a:lnTo>
                  <a:lnTo>
                    <a:pt x="872401" y="342900"/>
                  </a:lnTo>
                  <a:lnTo>
                    <a:pt x="873023" y="337820"/>
                  </a:lnTo>
                  <a:lnTo>
                    <a:pt x="875538" y="320040"/>
                  </a:lnTo>
                  <a:lnTo>
                    <a:pt x="877430" y="300990"/>
                  </a:lnTo>
                  <a:lnTo>
                    <a:pt x="878687" y="281940"/>
                  </a:lnTo>
                  <a:lnTo>
                    <a:pt x="879284" y="264160"/>
                  </a:lnTo>
                  <a:close/>
                </a:path>
                <a:path w="3151505" h="887729">
                  <a:moveTo>
                    <a:pt x="1732140" y="766597"/>
                  </a:moveTo>
                  <a:lnTo>
                    <a:pt x="1726577" y="721385"/>
                  </a:lnTo>
                  <a:lnTo>
                    <a:pt x="1456309" y="246621"/>
                  </a:lnTo>
                  <a:lnTo>
                    <a:pt x="1409598" y="200342"/>
                  </a:lnTo>
                  <a:lnTo>
                    <a:pt x="1349489" y="184823"/>
                  </a:lnTo>
                  <a:lnTo>
                    <a:pt x="1318602" y="188734"/>
                  </a:lnTo>
                  <a:lnTo>
                    <a:pt x="1263497" y="219633"/>
                  </a:lnTo>
                  <a:lnTo>
                    <a:pt x="983983" y="694664"/>
                  </a:lnTo>
                  <a:lnTo>
                    <a:pt x="969962" y="730821"/>
                  </a:lnTo>
                  <a:lnTo>
                    <a:pt x="966838" y="766597"/>
                  </a:lnTo>
                  <a:lnTo>
                    <a:pt x="968629" y="784593"/>
                  </a:lnTo>
                  <a:lnTo>
                    <a:pt x="985507" y="828332"/>
                  </a:lnTo>
                  <a:lnTo>
                    <a:pt x="1016012" y="859815"/>
                  </a:lnTo>
                  <a:lnTo>
                    <a:pt x="1056271" y="877468"/>
                  </a:lnTo>
                  <a:lnTo>
                    <a:pt x="1072515" y="880122"/>
                  </a:lnTo>
                  <a:lnTo>
                    <a:pt x="1084834" y="880033"/>
                  </a:lnTo>
                  <a:lnTo>
                    <a:pt x="1125156" y="871232"/>
                  </a:lnTo>
                  <a:lnTo>
                    <a:pt x="1158748" y="849185"/>
                  </a:lnTo>
                  <a:lnTo>
                    <a:pt x="1184719" y="812431"/>
                  </a:lnTo>
                  <a:lnTo>
                    <a:pt x="1193698" y="778078"/>
                  </a:lnTo>
                  <a:lnTo>
                    <a:pt x="1196682" y="764578"/>
                  </a:lnTo>
                  <a:lnTo>
                    <a:pt x="1217282" y="718515"/>
                  </a:lnTo>
                  <a:lnTo>
                    <a:pt x="1243177" y="688263"/>
                  </a:lnTo>
                  <a:lnTo>
                    <a:pt x="1280337" y="663054"/>
                  </a:lnTo>
                  <a:lnTo>
                    <a:pt x="1324114" y="649122"/>
                  </a:lnTo>
                  <a:lnTo>
                    <a:pt x="1344447" y="647153"/>
                  </a:lnTo>
                  <a:lnTo>
                    <a:pt x="1354531" y="647153"/>
                  </a:lnTo>
                  <a:lnTo>
                    <a:pt x="1399832" y="655358"/>
                  </a:lnTo>
                  <a:lnTo>
                    <a:pt x="1440167" y="675779"/>
                  </a:lnTo>
                  <a:lnTo>
                    <a:pt x="1472895" y="706462"/>
                  </a:lnTo>
                  <a:lnTo>
                    <a:pt x="1495793" y="745261"/>
                  </a:lnTo>
                  <a:lnTo>
                    <a:pt x="1506728" y="789368"/>
                  </a:lnTo>
                  <a:lnTo>
                    <a:pt x="1508442" y="796290"/>
                  </a:lnTo>
                  <a:lnTo>
                    <a:pt x="1526895" y="834237"/>
                  </a:lnTo>
                  <a:lnTo>
                    <a:pt x="1560233" y="864311"/>
                  </a:lnTo>
                  <a:lnTo>
                    <a:pt x="1603641" y="879259"/>
                  </a:lnTo>
                  <a:lnTo>
                    <a:pt x="1618259" y="880122"/>
                  </a:lnTo>
                  <a:lnTo>
                    <a:pt x="1626463" y="880122"/>
                  </a:lnTo>
                  <a:lnTo>
                    <a:pt x="1670354" y="867448"/>
                  </a:lnTo>
                  <a:lnTo>
                    <a:pt x="1704695" y="840092"/>
                  </a:lnTo>
                  <a:lnTo>
                    <a:pt x="1726107" y="801916"/>
                  </a:lnTo>
                  <a:lnTo>
                    <a:pt x="1730349" y="784593"/>
                  </a:lnTo>
                  <a:lnTo>
                    <a:pt x="1732140" y="766597"/>
                  </a:lnTo>
                  <a:close/>
                </a:path>
                <a:path w="3151505" h="887729">
                  <a:moveTo>
                    <a:pt x="2415997" y="298348"/>
                  </a:moveTo>
                  <a:lnTo>
                    <a:pt x="2404516" y="249402"/>
                  </a:lnTo>
                  <a:lnTo>
                    <a:pt x="2378354" y="214299"/>
                  </a:lnTo>
                  <a:lnTo>
                    <a:pt x="2340724" y="191566"/>
                  </a:lnTo>
                  <a:lnTo>
                    <a:pt x="2310320" y="184810"/>
                  </a:lnTo>
                  <a:lnTo>
                    <a:pt x="2298014" y="184912"/>
                  </a:lnTo>
                  <a:lnTo>
                    <a:pt x="2257679" y="193700"/>
                  </a:lnTo>
                  <a:lnTo>
                    <a:pt x="2224100" y="215760"/>
                  </a:lnTo>
                  <a:lnTo>
                    <a:pt x="2200338" y="247891"/>
                  </a:lnTo>
                  <a:lnTo>
                    <a:pt x="2189137" y="286854"/>
                  </a:lnTo>
                  <a:lnTo>
                    <a:pt x="2186152" y="300355"/>
                  </a:lnTo>
                  <a:lnTo>
                    <a:pt x="2165566" y="346417"/>
                  </a:lnTo>
                  <a:lnTo>
                    <a:pt x="2139670" y="376669"/>
                  </a:lnTo>
                  <a:lnTo>
                    <a:pt x="2102497" y="401891"/>
                  </a:lnTo>
                  <a:lnTo>
                    <a:pt x="2058733" y="415810"/>
                  </a:lnTo>
                  <a:lnTo>
                    <a:pt x="2038400" y="417779"/>
                  </a:lnTo>
                  <a:lnTo>
                    <a:pt x="2028304" y="417779"/>
                  </a:lnTo>
                  <a:lnTo>
                    <a:pt x="1983016" y="409575"/>
                  </a:lnTo>
                  <a:lnTo>
                    <a:pt x="1942680" y="389153"/>
                  </a:lnTo>
                  <a:lnTo>
                    <a:pt x="1909953" y="358470"/>
                  </a:lnTo>
                  <a:lnTo>
                    <a:pt x="1887042" y="319684"/>
                  </a:lnTo>
                  <a:lnTo>
                    <a:pt x="1876120" y="275577"/>
                  </a:lnTo>
                  <a:lnTo>
                    <a:pt x="1874393" y="268655"/>
                  </a:lnTo>
                  <a:lnTo>
                    <a:pt x="1855939" y="230708"/>
                  </a:lnTo>
                  <a:lnTo>
                    <a:pt x="1822615" y="200621"/>
                  </a:lnTo>
                  <a:lnTo>
                    <a:pt x="1779193" y="185674"/>
                  </a:lnTo>
                  <a:lnTo>
                    <a:pt x="1764576" y="184810"/>
                  </a:lnTo>
                  <a:lnTo>
                    <a:pt x="1756384" y="184810"/>
                  </a:lnTo>
                  <a:lnTo>
                    <a:pt x="1712480" y="197497"/>
                  </a:lnTo>
                  <a:lnTo>
                    <a:pt x="1678139" y="224840"/>
                  </a:lnTo>
                  <a:lnTo>
                    <a:pt x="1656727" y="263029"/>
                  </a:lnTo>
                  <a:lnTo>
                    <a:pt x="1650695" y="298348"/>
                  </a:lnTo>
                  <a:lnTo>
                    <a:pt x="1651190" y="316458"/>
                  </a:lnTo>
                  <a:lnTo>
                    <a:pt x="1663306" y="361657"/>
                  </a:lnTo>
                  <a:lnTo>
                    <a:pt x="1926539" y="818324"/>
                  </a:lnTo>
                  <a:lnTo>
                    <a:pt x="1973249" y="864603"/>
                  </a:lnTo>
                  <a:lnTo>
                    <a:pt x="2033358" y="880110"/>
                  </a:lnTo>
                  <a:lnTo>
                    <a:pt x="2064245" y="876211"/>
                  </a:lnTo>
                  <a:lnTo>
                    <a:pt x="2119338" y="845312"/>
                  </a:lnTo>
                  <a:lnTo>
                    <a:pt x="2398852" y="370268"/>
                  </a:lnTo>
                  <a:lnTo>
                    <a:pt x="2412873" y="334124"/>
                  </a:lnTo>
                  <a:lnTo>
                    <a:pt x="2415502" y="316458"/>
                  </a:lnTo>
                  <a:lnTo>
                    <a:pt x="2415997" y="298348"/>
                  </a:lnTo>
                  <a:close/>
                </a:path>
                <a:path w="3151505" h="887729">
                  <a:moveTo>
                    <a:pt x="3150920" y="532498"/>
                  </a:moveTo>
                  <a:lnTo>
                    <a:pt x="3147669" y="484339"/>
                  </a:lnTo>
                  <a:lnTo>
                    <a:pt x="3138233" y="438150"/>
                  </a:lnTo>
                  <a:lnTo>
                    <a:pt x="3123019" y="394347"/>
                  </a:lnTo>
                  <a:lnTo>
                    <a:pt x="3112884" y="374154"/>
                  </a:lnTo>
                  <a:lnTo>
                    <a:pt x="3102457" y="353364"/>
                  </a:lnTo>
                  <a:lnTo>
                    <a:pt x="3076956" y="315607"/>
                  </a:lnTo>
                  <a:lnTo>
                    <a:pt x="3046958" y="281520"/>
                  </a:lnTo>
                  <a:lnTo>
                    <a:pt x="3012871" y="251523"/>
                  </a:lnTo>
                  <a:lnTo>
                    <a:pt x="2975127" y="226034"/>
                  </a:lnTo>
                  <a:lnTo>
                    <a:pt x="2954350" y="215607"/>
                  </a:lnTo>
                  <a:lnTo>
                    <a:pt x="2954350" y="532498"/>
                  </a:lnTo>
                  <a:lnTo>
                    <a:pt x="2946273" y="582549"/>
                  </a:lnTo>
                  <a:lnTo>
                    <a:pt x="2923794" y="626008"/>
                  </a:lnTo>
                  <a:lnTo>
                    <a:pt x="2889516" y="660285"/>
                  </a:lnTo>
                  <a:lnTo>
                    <a:pt x="2846044" y="682764"/>
                  </a:lnTo>
                  <a:lnTo>
                    <a:pt x="2795994" y="690841"/>
                  </a:lnTo>
                  <a:lnTo>
                    <a:pt x="2745943" y="682764"/>
                  </a:lnTo>
                  <a:lnTo>
                    <a:pt x="2702471" y="660285"/>
                  </a:lnTo>
                  <a:lnTo>
                    <a:pt x="2668193" y="626008"/>
                  </a:lnTo>
                  <a:lnTo>
                    <a:pt x="2645714" y="582549"/>
                  </a:lnTo>
                  <a:lnTo>
                    <a:pt x="2637637" y="532498"/>
                  </a:lnTo>
                  <a:lnTo>
                    <a:pt x="2645714" y="482447"/>
                  </a:lnTo>
                  <a:lnTo>
                    <a:pt x="2668193" y="438988"/>
                  </a:lnTo>
                  <a:lnTo>
                    <a:pt x="2702471" y="404698"/>
                  </a:lnTo>
                  <a:lnTo>
                    <a:pt x="2745943" y="382219"/>
                  </a:lnTo>
                  <a:lnTo>
                    <a:pt x="2795994" y="374154"/>
                  </a:lnTo>
                  <a:lnTo>
                    <a:pt x="2846044" y="382219"/>
                  </a:lnTo>
                  <a:lnTo>
                    <a:pt x="2889516" y="404698"/>
                  </a:lnTo>
                  <a:lnTo>
                    <a:pt x="2923794" y="438988"/>
                  </a:lnTo>
                  <a:lnTo>
                    <a:pt x="2946273" y="482447"/>
                  </a:lnTo>
                  <a:lnTo>
                    <a:pt x="2954350" y="532498"/>
                  </a:lnTo>
                  <a:lnTo>
                    <a:pt x="2954350" y="215607"/>
                  </a:lnTo>
                  <a:lnTo>
                    <a:pt x="2934144" y="205460"/>
                  </a:lnTo>
                  <a:lnTo>
                    <a:pt x="2890342" y="190246"/>
                  </a:lnTo>
                  <a:lnTo>
                    <a:pt x="2844152" y="180809"/>
                  </a:lnTo>
                  <a:lnTo>
                    <a:pt x="2795994" y="177571"/>
                  </a:lnTo>
                  <a:lnTo>
                    <a:pt x="2747835" y="180809"/>
                  </a:lnTo>
                  <a:lnTo>
                    <a:pt x="2701645" y="190246"/>
                  </a:lnTo>
                  <a:lnTo>
                    <a:pt x="2657843" y="205460"/>
                  </a:lnTo>
                  <a:lnTo>
                    <a:pt x="2616860" y="226034"/>
                  </a:lnTo>
                  <a:lnTo>
                    <a:pt x="2579116" y="251523"/>
                  </a:lnTo>
                  <a:lnTo>
                    <a:pt x="2545029" y="281520"/>
                  </a:lnTo>
                  <a:lnTo>
                    <a:pt x="2515019" y="315607"/>
                  </a:lnTo>
                  <a:lnTo>
                    <a:pt x="2489530" y="353364"/>
                  </a:lnTo>
                  <a:lnTo>
                    <a:pt x="2468969" y="394347"/>
                  </a:lnTo>
                  <a:lnTo>
                    <a:pt x="2453754" y="438150"/>
                  </a:lnTo>
                  <a:lnTo>
                    <a:pt x="2444318" y="484339"/>
                  </a:lnTo>
                  <a:lnTo>
                    <a:pt x="2441067" y="532498"/>
                  </a:lnTo>
                  <a:lnTo>
                    <a:pt x="2444318" y="580656"/>
                  </a:lnTo>
                  <a:lnTo>
                    <a:pt x="2453754" y="626846"/>
                  </a:lnTo>
                  <a:lnTo>
                    <a:pt x="2468969" y="670648"/>
                  </a:lnTo>
                  <a:lnTo>
                    <a:pt x="2489530" y="711631"/>
                  </a:lnTo>
                  <a:lnTo>
                    <a:pt x="2515019" y="749376"/>
                  </a:lnTo>
                  <a:lnTo>
                    <a:pt x="2545029" y="783463"/>
                  </a:lnTo>
                  <a:lnTo>
                    <a:pt x="2579116" y="813460"/>
                  </a:lnTo>
                  <a:lnTo>
                    <a:pt x="2616860" y="838962"/>
                  </a:lnTo>
                  <a:lnTo>
                    <a:pt x="2657843" y="859523"/>
                  </a:lnTo>
                  <a:lnTo>
                    <a:pt x="2701645" y="874737"/>
                  </a:lnTo>
                  <a:lnTo>
                    <a:pt x="2747835" y="884174"/>
                  </a:lnTo>
                  <a:lnTo>
                    <a:pt x="2795994" y="887412"/>
                  </a:lnTo>
                  <a:lnTo>
                    <a:pt x="2844152" y="884174"/>
                  </a:lnTo>
                  <a:lnTo>
                    <a:pt x="2890342" y="874737"/>
                  </a:lnTo>
                  <a:lnTo>
                    <a:pt x="2934144" y="859523"/>
                  </a:lnTo>
                  <a:lnTo>
                    <a:pt x="2975127" y="838962"/>
                  </a:lnTo>
                  <a:lnTo>
                    <a:pt x="3012871" y="813460"/>
                  </a:lnTo>
                  <a:lnTo>
                    <a:pt x="3046958" y="783463"/>
                  </a:lnTo>
                  <a:lnTo>
                    <a:pt x="3076956" y="749376"/>
                  </a:lnTo>
                  <a:lnTo>
                    <a:pt x="3102457" y="711631"/>
                  </a:lnTo>
                  <a:lnTo>
                    <a:pt x="3112884" y="690841"/>
                  </a:lnTo>
                  <a:lnTo>
                    <a:pt x="3123019" y="670648"/>
                  </a:lnTo>
                  <a:lnTo>
                    <a:pt x="3138233" y="626846"/>
                  </a:lnTo>
                  <a:lnTo>
                    <a:pt x="3147669" y="580656"/>
                  </a:lnTo>
                  <a:lnTo>
                    <a:pt x="3150920" y="532498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960056" y="8054027"/>
              <a:ext cx="770890" cy="772795"/>
            </a:xfrm>
            <a:custGeom>
              <a:avLst/>
              <a:gdLst/>
              <a:ahLst/>
              <a:cxnLst/>
              <a:rect l="l" t="t" r="r" b="b"/>
              <a:pathLst>
                <a:path w="770890" h="772795">
                  <a:moveTo>
                    <a:pt x="568902" y="0"/>
                  </a:moveTo>
                  <a:lnTo>
                    <a:pt x="521438" y="2566"/>
                  </a:lnTo>
                  <a:lnTo>
                    <a:pt x="470931" y="10116"/>
                  </a:lnTo>
                  <a:lnTo>
                    <a:pt x="418182" y="22458"/>
                  </a:lnTo>
                  <a:lnTo>
                    <a:pt x="364005" y="39403"/>
                  </a:lnTo>
                  <a:lnTo>
                    <a:pt x="309214" y="60762"/>
                  </a:lnTo>
                  <a:lnTo>
                    <a:pt x="258995" y="84175"/>
                  </a:lnTo>
                  <a:lnTo>
                    <a:pt x="211851" y="109907"/>
                  </a:lnTo>
                  <a:lnTo>
                    <a:pt x="168729" y="137355"/>
                  </a:lnTo>
                  <a:lnTo>
                    <a:pt x="130577" y="165917"/>
                  </a:lnTo>
                  <a:lnTo>
                    <a:pt x="98341" y="194988"/>
                  </a:lnTo>
                  <a:lnTo>
                    <a:pt x="68185" y="229703"/>
                  </a:lnTo>
                  <a:lnTo>
                    <a:pt x="43538" y="267275"/>
                  </a:lnTo>
                  <a:lnTo>
                    <a:pt x="24398" y="307132"/>
                  </a:lnTo>
                  <a:lnTo>
                    <a:pt x="10762" y="348698"/>
                  </a:lnTo>
                  <a:lnTo>
                    <a:pt x="2630" y="391398"/>
                  </a:lnTo>
                  <a:lnTo>
                    <a:pt x="0" y="434658"/>
                  </a:lnTo>
                  <a:lnTo>
                    <a:pt x="2869" y="477902"/>
                  </a:lnTo>
                  <a:lnTo>
                    <a:pt x="11237" y="520555"/>
                  </a:lnTo>
                  <a:lnTo>
                    <a:pt x="25102" y="562044"/>
                  </a:lnTo>
                  <a:lnTo>
                    <a:pt x="44461" y="601792"/>
                  </a:lnTo>
                  <a:lnTo>
                    <a:pt x="69315" y="639226"/>
                  </a:lnTo>
                  <a:lnTo>
                    <a:pt x="99660" y="673770"/>
                  </a:lnTo>
                  <a:lnTo>
                    <a:pt x="140372" y="708409"/>
                  </a:lnTo>
                  <a:lnTo>
                    <a:pt x="185349" y="735889"/>
                  </a:lnTo>
                  <a:lnTo>
                    <a:pt x="233842" y="755900"/>
                  </a:lnTo>
                  <a:lnTo>
                    <a:pt x="285104" y="768133"/>
                  </a:lnTo>
                  <a:lnTo>
                    <a:pt x="338386" y="772280"/>
                  </a:lnTo>
                  <a:lnTo>
                    <a:pt x="392072" y="768076"/>
                  </a:lnTo>
                  <a:lnTo>
                    <a:pt x="443677" y="755676"/>
                  </a:lnTo>
                  <a:lnTo>
                    <a:pt x="492445" y="735393"/>
                  </a:lnTo>
                  <a:lnTo>
                    <a:pt x="537622" y="707543"/>
                  </a:lnTo>
                  <a:lnTo>
                    <a:pt x="578452" y="672440"/>
                  </a:lnTo>
                  <a:lnTo>
                    <a:pt x="602803" y="644996"/>
                  </a:lnTo>
                  <a:lnTo>
                    <a:pt x="336742" y="644996"/>
                  </a:lnTo>
                  <a:lnTo>
                    <a:pt x="288297" y="639415"/>
                  </a:lnTo>
                  <a:lnTo>
                    <a:pt x="243826" y="623521"/>
                  </a:lnTo>
                  <a:lnTo>
                    <a:pt x="204596" y="598579"/>
                  </a:lnTo>
                  <a:lnTo>
                    <a:pt x="171877" y="565860"/>
                  </a:lnTo>
                  <a:lnTo>
                    <a:pt x="146935" y="526630"/>
                  </a:lnTo>
                  <a:lnTo>
                    <a:pt x="131040" y="482159"/>
                  </a:lnTo>
                  <a:lnTo>
                    <a:pt x="125460" y="433714"/>
                  </a:lnTo>
                  <a:lnTo>
                    <a:pt x="131040" y="385269"/>
                  </a:lnTo>
                  <a:lnTo>
                    <a:pt x="146935" y="340798"/>
                  </a:lnTo>
                  <a:lnTo>
                    <a:pt x="171877" y="301568"/>
                  </a:lnTo>
                  <a:lnTo>
                    <a:pt x="204596" y="268849"/>
                  </a:lnTo>
                  <a:lnTo>
                    <a:pt x="243826" y="243907"/>
                  </a:lnTo>
                  <a:lnTo>
                    <a:pt x="288297" y="228013"/>
                  </a:lnTo>
                  <a:lnTo>
                    <a:pt x="336742" y="222433"/>
                  </a:lnTo>
                  <a:lnTo>
                    <a:pt x="770504" y="222433"/>
                  </a:lnTo>
                  <a:lnTo>
                    <a:pt x="770601" y="221494"/>
                  </a:lnTo>
                  <a:lnTo>
                    <a:pt x="769275" y="167490"/>
                  </a:lnTo>
                  <a:lnTo>
                    <a:pt x="760494" y="120265"/>
                  </a:lnTo>
                  <a:lnTo>
                    <a:pt x="744335" y="80588"/>
                  </a:lnTo>
                  <a:lnTo>
                    <a:pt x="720877" y="49234"/>
                  </a:lnTo>
                  <a:lnTo>
                    <a:pt x="658067" y="12366"/>
                  </a:lnTo>
                  <a:lnTo>
                    <a:pt x="616711" y="3098"/>
                  </a:lnTo>
                  <a:lnTo>
                    <a:pt x="568902" y="0"/>
                  </a:lnTo>
                  <a:close/>
                </a:path>
                <a:path w="770890" h="772795">
                  <a:moveTo>
                    <a:pt x="770504" y="222433"/>
                  </a:moveTo>
                  <a:lnTo>
                    <a:pt x="336742" y="222433"/>
                  </a:lnTo>
                  <a:lnTo>
                    <a:pt x="385187" y="228013"/>
                  </a:lnTo>
                  <a:lnTo>
                    <a:pt x="429658" y="243907"/>
                  </a:lnTo>
                  <a:lnTo>
                    <a:pt x="468888" y="268849"/>
                  </a:lnTo>
                  <a:lnTo>
                    <a:pt x="501607" y="301568"/>
                  </a:lnTo>
                  <a:lnTo>
                    <a:pt x="526548" y="340798"/>
                  </a:lnTo>
                  <a:lnTo>
                    <a:pt x="542443" y="385269"/>
                  </a:lnTo>
                  <a:lnTo>
                    <a:pt x="548023" y="433714"/>
                  </a:lnTo>
                  <a:lnTo>
                    <a:pt x="542443" y="482159"/>
                  </a:lnTo>
                  <a:lnTo>
                    <a:pt x="526548" y="526630"/>
                  </a:lnTo>
                  <a:lnTo>
                    <a:pt x="501607" y="565860"/>
                  </a:lnTo>
                  <a:lnTo>
                    <a:pt x="468888" y="598579"/>
                  </a:lnTo>
                  <a:lnTo>
                    <a:pt x="429658" y="623521"/>
                  </a:lnTo>
                  <a:lnTo>
                    <a:pt x="385187" y="639415"/>
                  </a:lnTo>
                  <a:lnTo>
                    <a:pt x="336742" y="644996"/>
                  </a:lnTo>
                  <a:lnTo>
                    <a:pt x="602803" y="644996"/>
                  </a:lnTo>
                  <a:lnTo>
                    <a:pt x="637824" y="598462"/>
                  </a:lnTo>
                  <a:lnTo>
                    <a:pt x="665689" y="553406"/>
                  </a:lnTo>
                  <a:lnTo>
                    <a:pt x="691516" y="504534"/>
                  </a:lnTo>
                  <a:lnTo>
                    <a:pt x="714686" y="453018"/>
                  </a:lnTo>
                  <a:lnTo>
                    <a:pt x="734581" y="400030"/>
                  </a:lnTo>
                  <a:lnTo>
                    <a:pt x="750583" y="346743"/>
                  </a:lnTo>
                  <a:lnTo>
                    <a:pt x="764396" y="281502"/>
                  </a:lnTo>
                  <a:lnTo>
                    <a:pt x="770504" y="222433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085516" y="8276460"/>
              <a:ext cx="422909" cy="422909"/>
            </a:xfrm>
            <a:custGeom>
              <a:avLst/>
              <a:gdLst/>
              <a:ahLst/>
              <a:cxnLst/>
              <a:rect l="l" t="t" r="r" b="b"/>
              <a:pathLst>
                <a:path w="422909" h="422909">
                  <a:moveTo>
                    <a:pt x="211281" y="0"/>
                  </a:moveTo>
                  <a:lnTo>
                    <a:pt x="162836" y="5580"/>
                  </a:lnTo>
                  <a:lnTo>
                    <a:pt x="118365" y="21474"/>
                  </a:lnTo>
                  <a:lnTo>
                    <a:pt x="79135" y="46416"/>
                  </a:lnTo>
                  <a:lnTo>
                    <a:pt x="46416" y="79135"/>
                  </a:lnTo>
                  <a:lnTo>
                    <a:pt x="21474" y="118365"/>
                  </a:lnTo>
                  <a:lnTo>
                    <a:pt x="5580" y="162836"/>
                  </a:lnTo>
                  <a:lnTo>
                    <a:pt x="0" y="211281"/>
                  </a:lnTo>
                  <a:lnTo>
                    <a:pt x="5580" y="259726"/>
                  </a:lnTo>
                  <a:lnTo>
                    <a:pt x="21474" y="304197"/>
                  </a:lnTo>
                  <a:lnTo>
                    <a:pt x="46416" y="343427"/>
                  </a:lnTo>
                  <a:lnTo>
                    <a:pt x="79135" y="376146"/>
                  </a:lnTo>
                  <a:lnTo>
                    <a:pt x="118365" y="401088"/>
                  </a:lnTo>
                  <a:lnTo>
                    <a:pt x="162836" y="416982"/>
                  </a:lnTo>
                  <a:lnTo>
                    <a:pt x="211281" y="422563"/>
                  </a:lnTo>
                  <a:lnTo>
                    <a:pt x="259726" y="416982"/>
                  </a:lnTo>
                  <a:lnTo>
                    <a:pt x="304197" y="401088"/>
                  </a:lnTo>
                  <a:lnTo>
                    <a:pt x="343427" y="376146"/>
                  </a:lnTo>
                  <a:lnTo>
                    <a:pt x="376146" y="343427"/>
                  </a:lnTo>
                  <a:lnTo>
                    <a:pt x="401088" y="304197"/>
                  </a:lnTo>
                  <a:lnTo>
                    <a:pt x="416982" y="259726"/>
                  </a:lnTo>
                  <a:lnTo>
                    <a:pt x="422563" y="211281"/>
                  </a:lnTo>
                  <a:lnTo>
                    <a:pt x="416982" y="162836"/>
                  </a:lnTo>
                  <a:lnTo>
                    <a:pt x="401088" y="118365"/>
                  </a:lnTo>
                  <a:lnTo>
                    <a:pt x="376146" y="79135"/>
                  </a:lnTo>
                  <a:lnTo>
                    <a:pt x="343427" y="46416"/>
                  </a:lnTo>
                  <a:lnTo>
                    <a:pt x="304197" y="21474"/>
                  </a:lnTo>
                  <a:lnTo>
                    <a:pt x="259726" y="5580"/>
                  </a:lnTo>
                  <a:lnTo>
                    <a:pt x="211281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174195" y="8431485"/>
              <a:ext cx="245745" cy="136525"/>
            </a:xfrm>
            <a:custGeom>
              <a:avLst/>
              <a:gdLst/>
              <a:ahLst/>
              <a:cxnLst/>
              <a:rect l="l" t="t" r="r" b="b"/>
              <a:pathLst>
                <a:path w="245745" h="136525">
                  <a:moveTo>
                    <a:pt x="51066" y="25527"/>
                  </a:moveTo>
                  <a:lnTo>
                    <a:pt x="49060" y="15595"/>
                  </a:lnTo>
                  <a:lnTo>
                    <a:pt x="43586" y="7480"/>
                  </a:lnTo>
                  <a:lnTo>
                    <a:pt x="35471" y="2006"/>
                  </a:lnTo>
                  <a:lnTo>
                    <a:pt x="25527" y="0"/>
                  </a:lnTo>
                  <a:lnTo>
                    <a:pt x="15595" y="2006"/>
                  </a:lnTo>
                  <a:lnTo>
                    <a:pt x="7480" y="7480"/>
                  </a:lnTo>
                  <a:lnTo>
                    <a:pt x="2006" y="15595"/>
                  </a:lnTo>
                  <a:lnTo>
                    <a:pt x="0" y="25527"/>
                  </a:lnTo>
                  <a:lnTo>
                    <a:pt x="2006" y="35471"/>
                  </a:lnTo>
                  <a:lnTo>
                    <a:pt x="7480" y="43573"/>
                  </a:lnTo>
                  <a:lnTo>
                    <a:pt x="15595" y="49047"/>
                  </a:lnTo>
                  <a:lnTo>
                    <a:pt x="25527" y="51054"/>
                  </a:lnTo>
                  <a:lnTo>
                    <a:pt x="35471" y="49047"/>
                  </a:lnTo>
                  <a:lnTo>
                    <a:pt x="43586" y="43573"/>
                  </a:lnTo>
                  <a:lnTo>
                    <a:pt x="49060" y="35471"/>
                  </a:lnTo>
                  <a:lnTo>
                    <a:pt x="51066" y="25527"/>
                  </a:lnTo>
                  <a:close/>
                </a:path>
                <a:path w="245745" h="136525">
                  <a:moveTo>
                    <a:pt x="164058" y="91147"/>
                  </a:moveTo>
                  <a:lnTo>
                    <a:pt x="161175" y="84797"/>
                  </a:lnTo>
                  <a:lnTo>
                    <a:pt x="152806" y="79184"/>
                  </a:lnTo>
                  <a:lnTo>
                    <a:pt x="148932" y="78282"/>
                  </a:lnTo>
                  <a:lnTo>
                    <a:pt x="142240" y="79209"/>
                  </a:lnTo>
                  <a:lnTo>
                    <a:pt x="137680" y="81407"/>
                  </a:lnTo>
                  <a:lnTo>
                    <a:pt x="132397" y="83146"/>
                  </a:lnTo>
                  <a:lnTo>
                    <a:pt x="129654" y="83743"/>
                  </a:lnTo>
                  <a:lnTo>
                    <a:pt x="122834" y="84531"/>
                  </a:lnTo>
                  <a:lnTo>
                    <a:pt x="118770" y="84391"/>
                  </a:lnTo>
                  <a:lnTo>
                    <a:pt x="112903" y="83248"/>
                  </a:lnTo>
                  <a:lnTo>
                    <a:pt x="107683" y="81445"/>
                  </a:lnTo>
                  <a:lnTo>
                    <a:pt x="102019" y="77825"/>
                  </a:lnTo>
                  <a:lnTo>
                    <a:pt x="87363" y="79514"/>
                  </a:lnTo>
                  <a:lnTo>
                    <a:pt x="80886" y="87922"/>
                  </a:lnTo>
                  <a:lnTo>
                    <a:pt x="81902" y="97205"/>
                  </a:lnTo>
                  <a:lnTo>
                    <a:pt x="86347" y="112547"/>
                  </a:lnTo>
                  <a:lnTo>
                    <a:pt x="95326" y="124828"/>
                  </a:lnTo>
                  <a:lnTo>
                    <a:pt x="107734" y="132994"/>
                  </a:lnTo>
                  <a:lnTo>
                    <a:pt x="122618" y="135991"/>
                  </a:lnTo>
                  <a:lnTo>
                    <a:pt x="137325" y="133057"/>
                  </a:lnTo>
                  <a:lnTo>
                    <a:pt x="149745" y="124980"/>
                  </a:lnTo>
                  <a:lnTo>
                    <a:pt x="158775" y="112788"/>
                  </a:lnTo>
                  <a:lnTo>
                    <a:pt x="163322" y="97497"/>
                  </a:lnTo>
                  <a:lnTo>
                    <a:pt x="164058" y="91147"/>
                  </a:lnTo>
                  <a:close/>
                </a:path>
                <a:path w="245745" h="136525">
                  <a:moveTo>
                    <a:pt x="245186" y="25527"/>
                  </a:moveTo>
                  <a:lnTo>
                    <a:pt x="243179" y="15595"/>
                  </a:lnTo>
                  <a:lnTo>
                    <a:pt x="237705" y="7480"/>
                  </a:lnTo>
                  <a:lnTo>
                    <a:pt x="229603" y="2006"/>
                  </a:lnTo>
                  <a:lnTo>
                    <a:pt x="219659" y="0"/>
                  </a:lnTo>
                  <a:lnTo>
                    <a:pt x="209727" y="2006"/>
                  </a:lnTo>
                  <a:lnTo>
                    <a:pt x="201612" y="7480"/>
                  </a:lnTo>
                  <a:lnTo>
                    <a:pt x="196138" y="15595"/>
                  </a:lnTo>
                  <a:lnTo>
                    <a:pt x="194132" y="25527"/>
                  </a:lnTo>
                  <a:lnTo>
                    <a:pt x="196138" y="35471"/>
                  </a:lnTo>
                  <a:lnTo>
                    <a:pt x="201612" y="43573"/>
                  </a:lnTo>
                  <a:lnTo>
                    <a:pt x="209727" y="49047"/>
                  </a:lnTo>
                  <a:lnTo>
                    <a:pt x="219659" y="51054"/>
                  </a:lnTo>
                  <a:lnTo>
                    <a:pt x="229603" y="49047"/>
                  </a:lnTo>
                  <a:lnTo>
                    <a:pt x="237705" y="43573"/>
                  </a:lnTo>
                  <a:lnTo>
                    <a:pt x="243179" y="35471"/>
                  </a:lnTo>
                  <a:lnTo>
                    <a:pt x="245186" y="25527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631168" y="2106167"/>
            <a:ext cx="3596640" cy="55543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90" b="1">
                <a:solidFill>
                  <a:srgbClr val="054B32"/>
                </a:solidFill>
                <a:latin typeface="Arial"/>
                <a:cs typeface="Arial"/>
              </a:rPr>
              <a:t>Main</a:t>
            </a:r>
            <a:r>
              <a:rPr dirty="0" sz="1800" spc="-10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9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054B32"/>
                </a:solidFill>
                <a:latin typeface="Arial"/>
                <a:cs typeface="Arial"/>
              </a:rPr>
              <a:t>Avo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54B32"/>
                </a:solidFill>
                <a:latin typeface="Arial"/>
                <a:cs typeface="Arial"/>
              </a:rPr>
              <a:t>is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one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0">
                <a:solidFill>
                  <a:srgbClr val="054B32"/>
                </a:solidFill>
                <a:latin typeface="Arial"/>
                <a:cs typeface="Arial"/>
              </a:rPr>
              <a:t>most  </a:t>
            </a:r>
            <a:r>
              <a:rPr dirty="0" sz="1800" spc="175">
                <a:solidFill>
                  <a:srgbClr val="054B32"/>
                </a:solidFill>
                <a:latin typeface="Arial"/>
                <a:cs typeface="Arial"/>
              </a:rPr>
              <a:t>important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tools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sign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 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brand.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Our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needs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be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used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appropriately,</a:t>
            </a:r>
            <a:r>
              <a:rPr dirty="0" sz="1800" spc="-1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consistently, 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1800" spc="-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5">
                <a:solidFill>
                  <a:srgbClr val="054B32"/>
                </a:solidFill>
                <a:latin typeface="Arial"/>
                <a:cs typeface="Arial"/>
              </a:rPr>
              <a:t>way</a:t>
            </a:r>
            <a:r>
              <a:rPr dirty="0" sz="1800" spc="-11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00">
                <a:solidFill>
                  <a:srgbClr val="054B32"/>
                </a:solidFill>
                <a:latin typeface="Arial"/>
                <a:cs typeface="Arial"/>
              </a:rPr>
              <a:t>that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protects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it.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80">
                <a:solidFill>
                  <a:srgbClr val="054B32"/>
                </a:solidFill>
                <a:latin typeface="Arial"/>
                <a:cs typeface="Arial"/>
              </a:rPr>
              <a:t>It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appears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</a:t>
            </a:r>
            <a:r>
              <a:rPr dirty="0" sz="1800" spc="-3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all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communications 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products.</a:t>
            </a:r>
            <a:endParaRPr sz="1800">
              <a:latin typeface="Arial"/>
              <a:cs typeface="Arial"/>
            </a:endParaRPr>
          </a:p>
          <a:p>
            <a:pPr marL="12700" marR="11430">
              <a:lnSpc>
                <a:spcPct val="100800"/>
              </a:lnSpc>
              <a:spcBef>
                <a:spcPts val="2175"/>
              </a:spcBef>
            </a:pP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0">
                <a:solidFill>
                  <a:srgbClr val="054B32"/>
                </a:solidFill>
                <a:latin typeface="Arial"/>
                <a:cs typeface="Arial"/>
              </a:rPr>
              <a:t>main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54B32"/>
                </a:solidFill>
                <a:latin typeface="Arial"/>
                <a:cs typeface="Arial"/>
              </a:rPr>
              <a:t>is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just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allowed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  </a:t>
            </a:r>
            <a:r>
              <a:rPr dirty="0" sz="1800" spc="150">
                <a:solidFill>
                  <a:srgbClr val="054B32"/>
                </a:solidFill>
                <a:latin typeface="Arial"/>
                <a:cs typeface="Arial"/>
              </a:rPr>
              <a:t>bright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background </a:t>
            </a:r>
            <a:r>
              <a:rPr dirty="0" sz="1800" spc="30">
                <a:solidFill>
                  <a:srgbClr val="054B32"/>
                </a:solidFill>
                <a:latin typeface="Arial"/>
                <a:cs typeface="Arial"/>
              </a:rPr>
              <a:t>only. </a:t>
            </a:r>
            <a:r>
              <a:rPr dirty="0" sz="1800" spc="5">
                <a:solidFill>
                  <a:srgbClr val="054B32"/>
                </a:solidFill>
                <a:latin typeface="Arial"/>
                <a:cs typeface="Arial"/>
              </a:rPr>
              <a:t>Please 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negative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version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dark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pictures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5">
                <a:solidFill>
                  <a:srgbClr val="054B32"/>
                </a:solidFill>
                <a:latin typeface="Arial"/>
                <a:cs typeface="Arial"/>
              </a:rPr>
              <a:t>or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backgrounds.</a:t>
            </a:r>
            <a:endParaRPr sz="1800">
              <a:latin typeface="Arial"/>
              <a:cs typeface="Arial"/>
            </a:endParaRPr>
          </a:p>
          <a:p>
            <a:pPr marL="12700" marR="36195">
              <a:lnSpc>
                <a:spcPct val="100800"/>
              </a:lnSpc>
            </a:pP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Never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this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colored 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background!</a:t>
            </a:r>
            <a:endParaRPr sz="1800">
              <a:latin typeface="Arial"/>
              <a:cs typeface="Arial"/>
            </a:endParaRPr>
          </a:p>
          <a:p>
            <a:pPr marL="12700" marR="347345">
              <a:lnSpc>
                <a:spcPct val="100800"/>
              </a:lnSpc>
              <a:spcBef>
                <a:spcPts val="2175"/>
              </a:spcBef>
            </a:pPr>
            <a:r>
              <a:rPr dirty="0" sz="1800" spc="5">
                <a:solidFill>
                  <a:srgbClr val="054B32"/>
                </a:solidFill>
                <a:latin typeface="Arial"/>
                <a:cs typeface="Arial"/>
              </a:rPr>
              <a:t>Please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only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approved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digital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files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original 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artwork.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698417" y="5654278"/>
            <a:ext cx="5273040" cy="47625"/>
            <a:chOff x="10698417" y="5654278"/>
            <a:chExt cx="5273040" cy="47625"/>
          </a:xfrm>
        </p:grpSpPr>
        <p:sp>
          <p:nvSpPr>
            <p:cNvPr id="10" name="object 10"/>
            <p:cNvSpPr/>
            <p:nvPr/>
          </p:nvSpPr>
          <p:spPr>
            <a:xfrm>
              <a:off x="10703652" y="5677837"/>
              <a:ext cx="5262245" cy="0"/>
            </a:xfrm>
            <a:custGeom>
              <a:avLst/>
              <a:gdLst/>
              <a:ahLst/>
              <a:cxnLst/>
              <a:rect l="l" t="t" r="r" b="b"/>
              <a:pathLst>
                <a:path w="5262244" h="0">
                  <a:moveTo>
                    <a:pt x="0" y="0"/>
                  </a:moveTo>
                  <a:lnTo>
                    <a:pt x="5262038" y="0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03652" y="5654278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w="0" h="47625">
                  <a:moveTo>
                    <a:pt x="0" y="0"/>
                  </a:moveTo>
                  <a:lnTo>
                    <a:pt x="0" y="4711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965691" y="5654278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w="0" h="47625">
                  <a:moveTo>
                    <a:pt x="0" y="0"/>
                  </a:moveTo>
                  <a:lnTo>
                    <a:pt x="0" y="4711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0698417" y="2596423"/>
            <a:ext cx="1500505" cy="47625"/>
            <a:chOff x="10698417" y="2596423"/>
            <a:chExt cx="1500505" cy="47625"/>
          </a:xfrm>
        </p:grpSpPr>
        <p:sp>
          <p:nvSpPr>
            <p:cNvPr id="14" name="object 14"/>
            <p:cNvSpPr/>
            <p:nvPr/>
          </p:nvSpPr>
          <p:spPr>
            <a:xfrm>
              <a:off x="10703652" y="2619982"/>
              <a:ext cx="1489710" cy="0"/>
            </a:xfrm>
            <a:custGeom>
              <a:avLst/>
              <a:gdLst/>
              <a:ahLst/>
              <a:cxnLst/>
              <a:rect l="l" t="t" r="r" b="b"/>
              <a:pathLst>
                <a:path w="1489709" h="0">
                  <a:moveTo>
                    <a:pt x="0" y="0"/>
                  </a:moveTo>
                  <a:lnTo>
                    <a:pt x="1489682" y="0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703652" y="259642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w="0" h="47625">
                  <a:moveTo>
                    <a:pt x="0" y="0"/>
                  </a:moveTo>
                  <a:lnTo>
                    <a:pt x="0" y="4711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193345" y="259642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w="0" h="47625">
                  <a:moveTo>
                    <a:pt x="0" y="0"/>
                  </a:moveTo>
                  <a:lnTo>
                    <a:pt x="0" y="4711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2470824" y="2596423"/>
            <a:ext cx="3500120" cy="47625"/>
            <a:chOff x="12470824" y="2596423"/>
            <a:chExt cx="3500120" cy="47625"/>
          </a:xfrm>
        </p:grpSpPr>
        <p:sp>
          <p:nvSpPr>
            <p:cNvPr id="18" name="object 18"/>
            <p:cNvSpPr/>
            <p:nvPr/>
          </p:nvSpPr>
          <p:spPr>
            <a:xfrm>
              <a:off x="12476060" y="2619982"/>
              <a:ext cx="3489960" cy="0"/>
            </a:xfrm>
            <a:custGeom>
              <a:avLst/>
              <a:gdLst/>
              <a:ahLst/>
              <a:cxnLst/>
              <a:rect l="l" t="t" r="r" b="b"/>
              <a:pathLst>
                <a:path w="3489959" h="0">
                  <a:moveTo>
                    <a:pt x="0" y="0"/>
                  </a:moveTo>
                  <a:lnTo>
                    <a:pt x="3489631" y="0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476060" y="259642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w="0" h="47625">
                  <a:moveTo>
                    <a:pt x="0" y="0"/>
                  </a:moveTo>
                  <a:lnTo>
                    <a:pt x="0" y="4711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965692" y="2596423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w="0" h="47625">
                  <a:moveTo>
                    <a:pt x="0" y="0"/>
                  </a:moveTo>
                  <a:lnTo>
                    <a:pt x="0" y="4711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3134229" y="6000205"/>
            <a:ext cx="40132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10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1200" spc="125">
                <a:solidFill>
                  <a:srgbClr val="7F7F7F"/>
                </a:solidFill>
                <a:latin typeface="Arial"/>
                <a:cs typeface="Arial"/>
              </a:rPr>
              <a:t>ogo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50753" y="2247335"/>
            <a:ext cx="74041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100">
                <a:solidFill>
                  <a:srgbClr val="7F7F7F"/>
                </a:solidFill>
                <a:latin typeface="Arial"/>
                <a:cs typeface="Arial"/>
              </a:rPr>
              <a:t>L</a:t>
            </a:r>
            <a:r>
              <a:rPr dirty="0" sz="1200" spc="125">
                <a:solidFill>
                  <a:srgbClr val="7F7F7F"/>
                </a:solidFill>
                <a:latin typeface="Arial"/>
                <a:cs typeface="Arial"/>
              </a:rPr>
              <a:t>og</a:t>
            </a:r>
            <a:r>
              <a:rPr dirty="0" sz="1200" spc="11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dirty="0" sz="1200" spc="100">
                <a:solidFill>
                  <a:srgbClr val="7F7F7F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57587" y="2247335"/>
            <a:ext cx="58229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180">
                <a:solidFill>
                  <a:srgbClr val="7F7F7F"/>
                </a:solidFill>
                <a:latin typeface="Arial"/>
                <a:cs typeface="Arial"/>
              </a:rPr>
              <a:t>S</a:t>
            </a:r>
            <a:r>
              <a:rPr dirty="0" sz="1200" spc="110">
                <a:solidFill>
                  <a:srgbClr val="7F7F7F"/>
                </a:solidFill>
                <a:latin typeface="Arial"/>
                <a:cs typeface="Arial"/>
              </a:rPr>
              <a:t>ymbol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39297" y="9839618"/>
            <a:ext cx="285686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90">
                <a:solidFill>
                  <a:srgbClr val="7F7F7F"/>
                </a:solidFill>
                <a:latin typeface="Arial"/>
                <a:cs typeface="Arial"/>
              </a:rPr>
              <a:t>Negativ</a:t>
            </a:r>
            <a:r>
              <a:rPr dirty="0" sz="1200" spc="-7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7F7F7F"/>
                </a:solidFill>
                <a:latin typeface="Arial"/>
                <a:cs typeface="Arial"/>
              </a:rPr>
              <a:t>version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7F7F7F"/>
                </a:solidFill>
                <a:latin typeface="Arial"/>
                <a:cs typeface="Arial"/>
              </a:rPr>
              <a:t>for</a:t>
            </a:r>
            <a:r>
              <a:rPr dirty="0" sz="1200" spc="-6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95">
                <a:solidFill>
                  <a:srgbClr val="7F7F7F"/>
                </a:solidFill>
                <a:latin typeface="Arial"/>
                <a:cs typeface="Arial"/>
              </a:rPr>
              <a:t>dark</a:t>
            </a:r>
            <a:r>
              <a:rPr dirty="0" sz="1200" spc="-4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7F7F7F"/>
                </a:solidFill>
                <a:latin typeface="Arial"/>
                <a:cs typeface="Arial"/>
              </a:rPr>
              <a:t>backgrounds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719483" y="3549776"/>
            <a:ext cx="1466215" cy="1460500"/>
            <a:chOff x="10719483" y="3549776"/>
            <a:chExt cx="1466215" cy="1460500"/>
          </a:xfrm>
        </p:grpSpPr>
        <p:sp>
          <p:nvSpPr>
            <p:cNvPr id="26" name="object 26"/>
            <p:cNvSpPr/>
            <p:nvPr/>
          </p:nvSpPr>
          <p:spPr>
            <a:xfrm>
              <a:off x="10719483" y="3549776"/>
              <a:ext cx="1466215" cy="1460500"/>
            </a:xfrm>
            <a:custGeom>
              <a:avLst/>
              <a:gdLst/>
              <a:ahLst/>
              <a:cxnLst/>
              <a:rect l="l" t="t" r="r" b="b"/>
              <a:pathLst>
                <a:path w="1466215" h="1460500">
                  <a:moveTo>
                    <a:pt x="786532" y="1447800"/>
                  </a:moveTo>
                  <a:lnTo>
                    <a:pt x="524676" y="1447800"/>
                  </a:lnTo>
                  <a:lnTo>
                    <a:pt x="535209" y="1460500"/>
                  </a:lnTo>
                  <a:lnTo>
                    <a:pt x="775977" y="1460500"/>
                  </a:lnTo>
                  <a:lnTo>
                    <a:pt x="786532" y="1447800"/>
                  </a:lnTo>
                  <a:close/>
                </a:path>
                <a:path w="1466215" h="1460500">
                  <a:moveTo>
                    <a:pt x="837870" y="1435100"/>
                  </a:moveTo>
                  <a:lnTo>
                    <a:pt x="463128" y="1435100"/>
                  </a:lnTo>
                  <a:lnTo>
                    <a:pt x="473431" y="1447800"/>
                  </a:lnTo>
                  <a:lnTo>
                    <a:pt x="833829" y="1447800"/>
                  </a:lnTo>
                  <a:lnTo>
                    <a:pt x="837870" y="1435100"/>
                  </a:lnTo>
                  <a:close/>
                </a:path>
                <a:path w="1466215" h="1460500">
                  <a:moveTo>
                    <a:pt x="878435" y="1422400"/>
                  </a:moveTo>
                  <a:lnTo>
                    <a:pt x="432909" y="1422400"/>
                  </a:lnTo>
                  <a:lnTo>
                    <a:pt x="443045" y="1435100"/>
                  </a:lnTo>
                  <a:lnTo>
                    <a:pt x="868267" y="1435100"/>
                  </a:lnTo>
                  <a:lnTo>
                    <a:pt x="878435" y="1422400"/>
                  </a:lnTo>
                  <a:close/>
                </a:path>
                <a:path w="1466215" h="1460500">
                  <a:moveTo>
                    <a:pt x="908319" y="1409700"/>
                  </a:moveTo>
                  <a:lnTo>
                    <a:pt x="396680" y="1409700"/>
                  </a:lnTo>
                  <a:lnTo>
                    <a:pt x="403046" y="1422400"/>
                  </a:lnTo>
                  <a:lnTo>
                    <a:pt x="898277" y="1422400"/>
                  </a:lnTo>
                  <a:lnTo>
                    <a:pt x="908319" y="1409700"/>
                  </a:lnTo>
                  <a:close/>
                </a:path>
                <a:path w="1466215" h="1460500">
                  <a:moveTo>
                    <a:pt x="937731" y="1397000"/>
                  </a:moveTo>
                  <a:lnTo>
                    <a:pt x="367319" y="1397000"/>
                  </a:lnTo>
                  <a:lnTo>
                    <a:pt x="373717" y="1409700"/>
                  </a:lnTo>
                  <a:lnTo>
                    <a:pt x="927857" y="1409700"/>
                  </a:lnTo>
                  <a:lnTo>
                    <a:pt x="937731" y="1397000"/>
                  </a:lnTo>
                  <a:close/>
                </a:path>
                <a:path w="1466215" h="1460500">
                  <a:moveTo>
                    <a:pt x="966411" y="1384300"/>
                  </a:moveTo>
                  <a:lnTo>
                    <a:pt x="344933" y="1384300"/>
                  </a:lnTo>
                  <a:lnTo>
                    <a:pt x="354576" y="1397000"/>
                  </a:lnTo>
                  <a:lnTo>
                    <a:pt x="956893" y="1397000"/>
                  </a:lnTo>
                  <a:lnTo>
                    <a:pt x="966411" y="1384300"/>
                  </a:lnTo>
                  <a:close/>
                </a:path>
                <a:path w="1466215" h="1460500">
                  <a:moveTo>
                    <a:pt x="985206" y="1371600"/>
                  </a:moveTo>
                  <a:lnTo>
                    <a:pt x="316787" y="1371600"/>
                  </a:lnTo>
                  <a:lnTo>
                    <a:pt x="326179" y="1384300"/>
                  </a:lnTo>
                  <a:lnTo>
                    <a:pt x="982075" y="1384300"/>
                  </a:lnTo>
                  <a:lnTo>
                    <a:pt x="985206" y="1371600"/>
                  </a:lnTo>
                  <a:close/>
                </a:path>
                <a:path w="1466215" h="1460500">
                  <a:moveTo>
                    <a:pt x="950379" y="88900"/>
                  </a:moveTo>
                  <a:lnTo>
                    <a:pt x="606748" y="88900"/>
                  </a:lnTo>
                  <a:lnTo>
                    <a:pt x="597145" y="101600"/>
                  </a:lnTo>
                  <a:lnTo>
                    <a:pt x="584962" y="101600"/>
                  </a:lnTo>
                  <a:lnTo>
                    <a:pt x="569858" y="114300"/>
                  </a:lnTo>
                  <a:lnTo>
                    <a:pt x="541893" y="114300"/>
                  </a:lnTo>
                  <a:lnTo>
                    <a:pt x="528780" y="127000"/>
                  </a:lnTo>
                  <a:lnTo>
                    <a:pt x="514205" y="127000"/>
                  </a:lnTo>
                  <a:lnTo>
                    <a:pt x="505330" y="139700"/>
                  </a:lnTo>
                  <a:lnTo>
                    <a:pt x="493817" y="139700"/>
                  </a:lnTo>
                  <a:lnTo>
                    <a:pt x="485347" y="152400"/>
                  </a:lnTo>
                  <a:lnTo>
                    <a:pt x="466245" y="152400"/>
                  </a:lnTo>
                  <a:lnTo>
                    <a:pt x="456699" y="165100"/>
                  </a:lnTo>
                  <a:lnTo>
                    <a:pt x="442333" y="165100"/>
                  </a:lnTo>
                  <a:lnTo>
                    <a:pt x="431987" y="177800"/>
                  </a:lnTo>
                  <a:lnTo>
                    <a:pt x="418399" y="177800"/>
                  </a:lnTo>
                  <a:lnTo>
                    <a:pt x="406564" y="190500"/>
                  </a:lnTo>
                  <a:lnTo>
                    <a:pt x="394863" y="190500"/>
                  </a:lnTo>
                  <a:lnTo>
                    <a:pt x="381623" y="203200"/>
                  </a:lnTo>
                  <a:lnTo>
                    <a:pt x="371801" y="215900"/>
                  </a:lnTo>
                  <a:lnTo>
                    <a:pt x="355435" y="215900"/>
                  </a:lnTo>
                  <a:lnTo>
                    <a:pt x="349946" y="228600"/>
                  </a:lnTo>
                  <a:lnTo>
                    <a:pt x="339074" y="228600"/>
                  </a:lnTo>
                  <a:lnTo>
                    <a:pt x="332399" y="241300"/>
                  </a:lnTo>
                  <a:lnTo>
                    <a:pt x="318158" y="241300"/>
                  </a:lnTo>
                  <a:lnTo>
                    <a:pt x="309007" y="254000"/>
                  </a:lnTo>
                  <a:lnTo>
                    <a:pt x="297226" y="266700"/>
                  </a:lnTo>
                  <a:lnTo>
                    <a:pt x="287317" y="266700"/>
                  </a:lnTo>
                  <a:lnTo>
                    <a:pt x="277587" y="279400"/>
                  </a:lnTo>
                  <a:lnTo>
                    <a:pt x="266369" y="279400"/>
                  </a:lnTo>
                  <a:lnTo>
                    <a:pt x="258003" y="292100"/>
                  </a:lnTo>
                  <a:lnTo>
                    <a:pt x="253061" y="292100"/>
                  </a:lnTo>
                  <a:lnTo>
                    <a:pt x="244381" y="304800"/>
                  </a:lnTo>
                  <a:lnTo>
                    <a:pt x="238486" y="304800"/>
                  </a:lnTo>
                  <a:lnTo>
                    <a:pt x="232737" y="317500"/>
                  </a:lnTo>
                  <a:lnTo>
                    <a:pt x="218915" y="317500"/>
                  </a:lnTo>
                  <a:lnTo>
                    <a:pt x="214549" y="330200"/>
                  </a:lnTo>
                  <a:lnTo>
                    <a:pt x="205785" y="330200"/>
                  </a:lnTo>
                  <a:lnTo>
                    <a:pt x="200508" y="342900"/>
                  </a:lnTo>
                  <a:lnTo>
                    <a:pt x="195314" y="342900"/>
                  </a:lnTo>
                  <a:lnTo>
                    <a:pt x="190340" y="355600"/>
                  </a:lnTo>
                  <a:lnTo>
                    <a:pt x="156188" y="393700"/>
                  </a:lnTo>
                  <a:lnTo>
                    <a:pt x="125401" y="431800"/>
                  </a:lnTo>
                  <a:lnTo>
                    <a:pt x="97998" y="469900"/>
                  </a:lnTo>
                  <a:lnTo>
                    <a:pt x="73967" y="508000"/>
                  </a:lnTo>
                  <a:lnTo>
                    <a:pt x="70285" y="520700"/>
                  </a:lnTo>
                  <a:lnTo>
                    <a:pt x="66700" y="520700"/>
                  </a:lnTo>
                  <a:lnTo>
                    <a:pt x="63209" y="533400"/>
                  </a:lnTo>
                  <a:lnTo>
                    <a:pt x="59810" y="533400"/>
                  </a:lnTo>
                  <a:lnTo>
                    <a:pt x="53300" y="558800"/>
                  </a:lnTo>
                  <a:lnTo>
                    <a:pt x="36020" y="596900"/>
                  </a:lnTo>
                  <a:lnTo>
                    <a:pt x="22102" y="647700"/>
                  </a:lnTo>
                  <a:lnTo>
                    <a:pt x="16410" y="660400"/>
                  </a:lnTo>
                  <a:lnTo>
                    <a:pt x="11561" y="685800"/>
                  </a:lnTo>
                  <a:lnTo>
                    <a:pt x="8795" y="698500"/>
                  </a:lnTo>
                  <a:lnTo>
                    <a:pt x="6404" y="723900"/>
                  </a:lnTo>
                  <a:lnTo>
                    <a:pt x="993" y="774700"/>
                  </a:lnTo>
                  <a:lnTo>
                    <a:pt x="0" y="825500"/>
                  </a:lnTo>
                  <a:lnTo>
                    <a:pt x="765" y="850900"/>
                  </a:lnTo>
                  <a:lnTo>
                    <a:pt x="1745" y="863600"/>
                  </a:lnTo>
                  <a:lnTo>
                    <a:pt x="3097" y="876300"/>
                  </a:lnTo>
                  <a:lnTo>
                    <a:pt x="4823" y="889000"/>
                  </a:lnTo>
                  <a:lnTo>
                    <a:pt x="6922" y="914400"/>
                  </a:lnTo>
                  <a:lnTo>
                    <a:pt x="9397" y="927100"/>
                  </a:lnTo>
                  <a:lnTo>
                    <a:pt x="12250" y="939800"/>
                  </a:lnTo>
                  <a:lnTo>
                    <a:pt x="15478" y="952500"/>
                  </a:lnTo>
                  <a:lnTo>
                    <a:pt x="19079" y="965200"/>
                  </a:lnTo>
                  <a:lnTo>
                    <a:pt x="25178" y="990600"/>
                  </a:lnTo>
                  <a:lnTo>
                    <a:pt x="32121" y="1016000"/>
                  </a:lnTo>
                  <a:lnTo>
                    <a:pt x="39907" y="1041400"/>
                  </a:lnTo>
                  <a:lnTo>
                    <a:pt x="48533" y="1054100"/>
                  </a:lnTo>
                  <a:lnTo>
                    <a:pt x="69753" y="1104900"/>
                  </a:lnTo>
                  <a:lnTo>
                    <a:pt x="94801" y="1155700"/>
                  </a:lnTo>
                  <a:lnTo>
                    <a:pt x="123677" y="1193800"/>
                  </a:lnTo>
                  <a:lnTo>
                    <a:pt x="156382" y="1231900"/>
                  </a:lnTo>
                  <a:lnTo>
                    <a:pt x="192916" y="1282700"/>
                  </a:lnTo>
                  <a:lnTo>
                    <a:pt x="205026" y="1282700"/>
                  </a:lnTo>
                  <a:lnTo>
                    <a:pt x="211163" y="1295400"/>
                  </a:lnTo>
                  <a:lnTo>
                    <a:pt x="219638" y="1295400"/>
                  </a:lnTo>
                  <a:lnTo>
                    <a:pt x="222004" y="1308100"/>
                  </a:lnTo>
                  <a:lnTo>
                    <a:pt x="236454" y="1320800"/>
                  </a:lnTo>
                  <a:lnTo>
                    <a:pt x="248014" y="1320800"/>
                  </a:lnTo>
                  <a:lnTo>
                    <a:pt x="256673" y="1333500"/>
                  </a:lnTo>
                  <a:lnTo>
                    <a:pt x="262663" y="1333500"/>
                  </a:lnTo>
                  <a:lnTo>
                    <a:pt x="271584" y="1346200"/>
                  </a:lnTo>
                  <a:lnTo>
                    <a:pt x="283374" y="1346200"/>
                  </a:lnTo>
                  <a:lnTo>
                    <a:pt x="289468" y="1358900"/>
                  </a:lnTo>
                  <a:lnTo>
                    <a:pt x="301290" y="1358900"/>
                  </a:lnTo>
                  <a:lnTo>
                    <a:pt x="310441" y="1371600"/>
                  </a:lnTo>
                  <a:lnTo>
                    <a:pt x="555937" y="1371600"/>
                  </a:lnTo>
                  <a:lnTo>
                    <a:pt x="461778" y="1346200"/>
                  </a:lnTo>
                  <a:lnTo>
                    <a:pt x="416855" y="1320800"/>
                  </a:lnTo>
                  <a:lnTo>
                    <a:pt x="373657" y="1308100"/>
                  </a:lnTo>
                  <a:lnTo>
                    <a:pt x="332396" y="1270000"/>
                  </a:lnTo>
                  <a:lnTo>
                    <a:pt x="293289" y="1244600"/>
                  </a:lnTo>
                  <a:lnTo>
                    <a:pt x="256548" y="1206500"/>
                  </a:lnTo>
                  <a:lnTo>
                    <a:pt x="223540" y="1181100"/>
                  </a:lnTo>
                  <a:lnTo>
                    <a:pt x="194182" y="1143000"/>
                  </a:lnTo>
                  <a:lnTo>
                    <a:pt x="168476" y="1104900"/>
                  </a:lnTo>
                  <a:lnTo>
                    <a:pt x="146422" y="1054100"/>
                  </a:lnTo>
                  <a:lnTo>
                    <a:pt x="128020" y="1016000"/>
                  </a:lnTo>
                  <a:lnTo>
                    <a:pt x="113272" y="977900"/>
                  </a:lnTo>
                  <a:lnTo>
                    <a:pt x="102178" y="927100"/>
                  </a:lnTo>
                  <a:lnTo>
                    <a:pt x="94739" y="876300"/>
                  </a:lnTo>
                  <a:lnTo>
                    <a:pt x="90956" y="838200"/>
                  </a:lnTo>
                  <a:lnTo>
                    <a:pt x="90828" y="787400"/>
                  </a:lnTo>
                  <a:lnTo>
                    <a:pt x="94358" y="749300"/>
                  </a:lnTo>
                  <a:lnTo>
                    <a:pt x="101545" y="698500"/>
                  </a:lnTo>
                  <a:lnTo>
                    <a:pt x="112391" y="660400"/>
                  </a:lnTo>
                  <a:lnTo>
                    <a:pt x="126896" y="609600"/>
                  </a:lnTo>
                  <a:lnTo>
                    <a:pt x="145060" y="571500"/>
                  </a:lnTo>
                  <a:lnTo>
                    <a:pt x="166885" y="533400"/>
                  </a:lnTo>
                  <a:lnTo>
                    <a:pt x="192370" y="482600"/>
                  </a:lnTo>
                  <a:lnTo>
                    <a:pt x="221518" y="444500"/>
                  </a:lnTo>
                  <a:lnTo>
                    <a:pt x="254328" y="419100"/>
                  </a:lnTo>
                  <a:lnTo>
                    <a:pt x="286669" y="381000"/>
                  </a:lnTo>
                  <a:lnTo>
                    <a:pt x="323093" y="355600"/>
                  </a:lnTo>
                  <a:lnTo>
                    <a:pt x="363214" y="330200"/>
                  </a:lnTo>
                  <a:lnTo>
                    <a:pt x="406648" y="292100"/>
                  </a:lnTo>
                  <a:lnTo>
                    <a:pt x="453009" y="266700"/>
                  </a:lnTo>
                  <a:lnTo>
                    <a:pt x="501912" y="241300"/>
                  </a:lnTo>
                  <a:lnTo>
                    <a:pt x="552972" y="215900"/>
                  </a:lnTo>
                  <a:lnTo>
                    <a:pt x="605804" y="190500"/>
                  </a:lnTo>
                  <a:lnTo>
                    <a:pt x="656580" y="165100"/>
                  </a:lnTo>
                  <a:lnTo>
                    <a:pt x="856064" y="114300"/>
                  </a:lnTo>
                  <a:lnTo>
                    <a:pt x="950379" y="88900"/>
                  </a:lnTo>
                  <a:close/>
                </a:path>
                <a:path w="1466215" h="1460500">
                  <a:moveTo>
                    <a:pt x="1340264" y="88900"/>
                  </a:moveTo>
                  <a:lnTo>
                    <a:pt x="1092923" y="88900"/>
                  </a:lnTo>
                  <a:lnTo>
                    <a:pt x="1142479" y="101600"/>
                  </a:lnTo>
                  <a:lnTo>
                    <a:pt x="1187218" y="114300"/>
                  </a:lnTo>
                  <a:lnTo>
                    <a:pt x="1227077" y="127000"/>
                  </a:lnTo>
                  <a:lnTo>
                    <a:pt x="1261989" y="152400"/>
                  </a:lnTo>
                  <a:lnTo>
                    <a:pt x="1291888" y="177800"/>
                  </a:lnTo>
                  <a:lnTo>
                    <a:pt x="1333945" y="228600"/>
                  </a:lnTo>
                  <a:lnTo>
                    <a:pt x="1349549" y="266700"/>
                  </a:lnTo>
                  <a:lnTo>
                    <a:pt x="1361507" y="304800"/>
                  </a:lnTo>
                  <a:lnTo>
                    <a:pt x="1369800" y="342900"/>
                  </a:lnTo>
                  <a:lnTo>
                    <a:pt x="1374406" y="393700"/>
                  </a:lnTo>
                  <a:lnTo>
                    <a:pt x="1375304" y="444500"/>
                  </a:lnTo>
                  <a:lnTo>
                    <a:pt x="1372474" y="495300"/>
                  </a:lnTo>
                  <a:lnTo>
                    <a:pt x="1365895" y="546100"/>
                  </a:lnTo>
                  <a:lnTo>
                    <a:pt x="1355546" y="609600"/>
                  </a:lnTo>
                  <a:lnTo>
                    <a:pt x="1341405" y="673100"/>
                  </a:lnTo>
                  <a:lnTo>
                    <a:pt x="1326696" y="723900"/>
                  </a:lnTo>
                  <a:lnTo>
                    <a:pt x="1309633" y="774700"/>
                  </a:lnTo>
                  <a:lnTo>
                    <a:pt x="1290420" y="825500"/>
                  </a:lnTo>
                  <a:lnTo>
                    <a:pt x="1269262" y="876300"/>
                  </a:lnTo>
                  <a:lnTo>
                    <a:pt x="1246364" y="927100"/>
                  </a:lnTo>
                  <a:lnTo>
                    <a:pt x="1221929" y="977900"/>
                  </a:lnTo>
                  <a:lnTo>
                    <a:pt x="1196164" y="1016000"/>
                  </a:lnTo>
                  <a:lnTo>
                    <a:pt x="1169272" y="1066800"/>
                  </a:lnTo>
                  <a:lnTo>
                    <a:pt x="1141458" y="1104900"/>
                  </a:lnTo>
                  <a:lnTo>
                    <a:pt x="1112928" y="1143000"/>
                  </a:lnTo>
                  <a:lnTo>
                    <a:pt x="1083885" y="1181100"/>
                  </a:lnTo>
                  <a:lnTo>
                    <a:pt x="1054534" y="1206500"/>
                  </a:lnTo>
                  <a:lnTo>
                    <a:pt x="1017693" y="1244600"/>
                  </a:lnTo>
                  <a:lnTo>
                    <a:pt x="978444" y="1270000"/>
                  </a:lnTo>
                  <a:lnTo>
                    <a:pt x="937005" y="1295400"/>
                  </a:lnTo>
                  <a:lnTo>
                    <a:pt x="893590" y="1320800"/>
                  </a:lnTo>
                  <a:lnTo>
                    <a:pt x="848414" y="1346200"/>
                  </a:lnTo>
                  <a:lnTo>
                    <a:pt x="753645" y="1371600"/>
                  </a:lnTo>
                  <a:lnTo>
                    <a:pt x="1000818" y="1371600"/>
                  </a:lnTo>
                  <a:lnTo>
                    <a:pt x="1009970" y="1358900"/>
                  </a:lnTo>
                  <a:lnTo>
                    <a:pt x="1022053" y="1358900"/>
                  </a:lnTo>
                  <a:lnTo>
                    <a:pt x="1028137" y="1346200"/>
                  </a:lnTo>
                  <a:lnTo>
                    <a:pt x="1039927" y="1346200"/>
                  </a:lnTo>
                  <a:lnTo>
                    <a:pt x="1048712" y="1333500"/>
                  </a:lnTo>
                  <a:lnTo>
                    <a:pt x="1054555" y="1333500"/>
                  </a:lnTo>
                  <a:lnTo>
                    <a:pt x="1063214" y="1320800"/>
                  </a:lnTo>
                  <a:lnTo>
                    <a:pt x="1066073" y="1320800"/>
                  </a:lnTo>
                  <a:lnTo>
                    <a:pt x="1075099" y="1308100"/>
                  </a:lnTo>
                  <a:lnTo>
                    <a:pt x="1089580" y="1295400"/>
                  </a:lnTo>
                  <a:lnTo>
                    <a:pt x="1100309" y="1295400"/>
                  </a:lnTo>
                  <a:lnTo>
                    <a:pt x="1106438" y="1282700"/>
                  </a:lnTo>
                  <a:lnTo>
                    <a:pt x="1112513" y="1282700"/>
                  </a:lnTo>
                  <a:lnTo>
                    <a:pt x="1118532" y="1270000"/>
                  </a:lnTo>
                  <a:lnTo>
                    <a:pt x="1127486" y="1270000"/>
                  </a:lnTo>
                  <a:lnTo>
                    <a:pt x="1154217" y="1231900"/>
                  </a:lnTo>
                  <a:lnTo>
                    <a:pt x="1160122" y="1231900"/>
                  </a:lnTo>
                  <a:lnTo>
                    <a:pt x="1166012" y="1219200"/>
                  </a:lnTo>
                  <a:lnTo>
                    <a:pt x="1171886" y="1219200"/>
                  </a:lnTo>
                  <a:lnTo>
                    <a:pt x="1177745" y="1206500"/>
                  </a:lnTo>
                  <a:lnTo>
                    <a:pt x="1205545" y="1168400"/>
                  </a:lnTo>
                  <a:lnTo>
                    <a:pt x="1232741" y="1130300"/>
                  </a:lnTo>
                  <a:lnTo>
                    <a:pt x="1259183" y="1092200"/>
                  </a:lnTo>
                  <a:lnTo>
                    <a:pt x="1284718" y="1041400"/>
                  </a:lnTo>
                  <a:lnTo>
                    <a:pt x="1309196" y="1003300"/>
                  </a:lnTo>
                  <a:lnTo>
                    <a:pt x="1314148" y="990600"/>
                  </a:lnTo>
                  <a:lnTo>
                    <a:pt x="1319044" y="977900"/>
                  </a:lnTo>
                  <a:lnTo>
                    <a:pt x="1323886" y="965200"/>
                  </a:lnTo>
                  <a:lnTo>
                    <a:pt x="1328672" y="965200"/>
                  </a:lnTo>
                  <a:lnTo>
                    <a:pt x="1349466" y="914400"/>
                  </a:lnTo>
                  <a:lnTo>
                    <a:pt x="1368964" y="863600"/>
                  </a:lnTo>
                  <a:lnTo>
                    <a:pt x="1387041" y="825500"/>
                  </a:lnTo>
                  <a:lnTo>
                    <a:pt x="1403570" y="774700"/>
                  </a:lnTo>
                  <a:lnTo>
                    <a:pt x="1408714" y="762000"/>
                  </a:lnTo>
                  <a:lnTo>
                    <a:pt x="1413664" y="749300"/>
                  </a:lnTo>
                  <a:lnTo>
                    <a:pt x="1418419" y="723900"/>
                  </a:lnTo>
                  <a:lnTo>
                    <a:pt x="1422973" y="711200"/>
                  </a:lnTo>
                  <a:lnTo>
                    <a:pt x="1428732" y="685800"/>
                  </a:lnTo>
                  <a:lnTo>
                    <a:pt x="1434113" y="673100"/>
                  </a:lnTo>
                  <a:lnTo>
                    <a:pt x="1439107" y="647700"/>
                  </a:lnTo>
                  <a:lnTo>
                    <a:pt x="1443705" y="622300"/>
                  </a:lnTo>
                  <a:lnTo>
                    <a:pt x="1445858" y="609600"/>
                  </a:lnTo>
                  <a:lnTo>
                    <a:pt x="1447903" y="609600"/>
                  </a:lnTo>
                  <a:lnTo>
                    <a:pt x="1449844" y="596900"/>
                  </a:lnTo>
                  <a:lnTo>
                    <a:pt x="1451684" y="584200"/>
                  </a:lnTo>
                  <a:lnTo>
                    <a:pt x="1452867" y="571500"/>
                  </a:lnTo>
                  <a:lnTo>
                    <a:pt x="1453977" y="571500"/>
                  </a:lnTo>
                  <a:lnTo>
                    <a:pt x="1455024" y="558800"/>
                  </a:lnTo>
                  <a:lnTo>
                    <a:pt x="1459213" y="533400"/>
                  </a:lnTo>
                  <a:lnTo>
                    <a:pt x="1464478" y="469900"/>
                  </a:lnTo>
                  <a:lnTo>
                    <a:pt x="1465474" y="444500"/>
                  </a:lnTo>
                  <a:lnTo>
                    <a:pt x="1465590" y="431800"/>
                  </a:lnTo>
                  <a:lnTo>
                    <a:pt x="1465275" y="406400"/>
                  </a:lnTo>
                  <a:lnTo>
                    <a:pt x="1465024" y="393700"/>
                  </a:lnTo>
                  <a:lnTo>
                    <a:pt x="1464588" y="393700"/>
                  </a:lnTo>
                  <a:lnTo>
                    <a:pt x="1464018" y="381000"/>
                  </a:lnTo>
                  <a:lnTo>
                    <a:pt x="1463312" y="368300"/>
                  </a:lnTo>
                  <a:lnTo>
                    <a:pt x="1462469" y="355600"/>
                  </a:lnTo>
                  <a:lnTo>
                    <a:pt x="1461491" y="355600"/>
                  </a:lnTo>
                  <a:lnTo>
                    <a:pt x="1460375" y="342900"/>
                  </a:lnTo>
                  <a:lnTo>
                    <a:pt x="1459118" y="330200"/>
                  </a:lnTo>
                  <a:lnTo>
                    <a:pt x="1457715" y="330200"/>
                  </a:lnTo>
                  <a:lnTo>
                    <a:pt x="1455349" y="304800"/>
                  </a:lnTo>
                  <a:lnTo>
                    <a:pt x="1452658" y="292100"/>
                  </a:lnTo>
                  <a:lnTo>
                    <a:pt x="1449637" y="279400"/>
                  </a:lnTo>
                  <a:lnTo>
                    <a:pt x="1446281" y="266700"/>
                  </a:lnTo>
                  <a:lnTo>
                    <a:pt x="1443850" y="266700"/>
                  </a:lnTo>
                  <a:lnTo>
                    <a:pt x="1441268" y="254000"/>
                  </a:lnTo>
                  <a:lnTo>
                    <a:pt x="1438533" y="241300"/>
                  </a:lnTo>
                  <a:lnTo>
                    <a:pt x="1435643" y="241300"/>
                  </a:lnTo>
                  <a:lnTo>
                    <a:pt x="1432596" y="228600"/>
                  </a:lnTo>
                  <a:lnTo>
                    <a:pt x="1429390" y="215900"/>
                  </a:lnTo>
                  <a:lnTo>
                    <a:pt x="1426026" y="215900"/>
                  </a:lnTo>
                  <a:lnTo>
                    <a:pt x="1422502" y="203200"/>
                  </a:lnTo>
                  <a:lnTo>
                    <a:pt x="1418815" y="190500"/>
                  </a:lnTo>
                  <a:lnTo>
                    <a:pt x="1414963" y="190500"/>
                  </a:lnTo>
                  <a:lnTo>
                    <a:pt x="1410946" y="177800"/>
                  </a:lnTo>
                  <a:lnTo>
                    <a:pt x="1406764" y="177800"/>
                  </a:lnTo>
                  <a:lnTo>
                    <a:pt x="1403926" y="165100"/>
                  </a:lnTo>
                  <a:lnTo>
                    <a:pt x="1397906" y="165100"/>
                  </a:lnTo>
                  <a:lnTo>
                    <a:pt x="1393219" y="152400"/>
                  </a:lnTo>
                  <a:lnTo>
                    <a:pt x="1388362" y="139700"/>
                  </a:lnTo>
                  <a:lnTo>
                    <a:pt x="1383331" y="139700"/>
                  </a:lnTo>
                  <a:lnTo>
                    <a:pt x="1378126" y="127000"/>
                  </a:lnTo>
                  <a:lnTo>
                    <a:pt x="1372740" y="127000"/>
                  </a:lnTo>
                  <a:lnTo>
                    <a:pt x="1367182" y="114300"/>
                  </a:lnTo>
                  <a:lnTo>
                    <a:pt x="1361446" y="114300"/>
                  </a:lnTo>
                  <a:lnTo>
                    <a:pt x="1355530" y="101600"/>
                  </a:lnTo>
                  <a:lnTo>
                    <a:pt x="1346473" y="101600"/>
                  </a:lnTo>
                  <a:lnTo>
                    <a:pt x="1340264" y="88900"/>
                  </a:lnTo>
                  <a:close/>
                </a:path>
                <a:path w="1466215" h="1460500">
                  <a:moveTo>
                    <a:pt x="1325426" y="76200"/>
                  </a:moveTo>
                  <a:lnTo>
                    <a:pt x="642276" y="76200"/>
                  </a:lnTo>
                  <a:lnTo>
                    <a:pt x="627573" y="88900"/>
                  </a:lnTo>
                  <a:lnTo>
                    <a:pt x="1330620" y="88900"/>
                  </a:lnTo>
                  <a:lnTo>
                    <a:pt x="1325426" y="76200"/>
                  </a:lnTo>
                  <a:close/>
                </a:path>
                <a:path w="1466215" h="1460500">
                  <a:moveTo>
                    <a:pt x="1308024" y="63500"/>
                  </a:moveTo>
                  <a:lnTo>
                    <a:pt x="673270" y="63500"/>
                  </a:lnTo>
                  <a:lnTo>
                    <a:pt x="656452" y="76200"/>
                  </a:lnTo>
                  <a:lnTo>
                    <a:pt x="1315238" y="76200"/>
                  </a:lnTo>
                  <a:lnTo>
                    <a:pt x="1308024" y="63500"/>
                  </a:lnTo>
                  <a:close/>
                </a:path>
                <a:path w="1466215" h="1460500">
                  <a:moveTo>
                    <a:pt x="1284893" y="50800"/>
                  </a:moveTo>
                  <a:lnTo>
                    <a:pt x="714827" y="50800"/>
                  </a:lnTo>
                  <a:lnTo>
                    <a:pt x="700946" y="63500"/>
                  </a:lnTo>
                  <a:lnTo>
                    <a:pt x="1291846" y="63500"/>
                  </a:lnTo>
                  <a:lnTo>
                    <a:pt x="1284893" y="50800"/>
                  </a:lnTo>
                  <a:close/>
                </a:path>
                <a:path w="1466215" h="1460500">
                  <a:moveTo>
                    <a:pt x="1261606" y="38100"/>
                  </a:moveTo>
                  <a:lnTo>
                    <a:pt x="754422" y="38100"/>
                  </a:lnTo>
                  <a:lnTo>
                    <a:pt x="746376" y="50800"/>
                  </a:lnTo>
                  <a:lnTo>
                    <a:pt x="1266580" y="50800"/>
                  </a:lnTo>
                  <a:lnTo>
                    <a:pt x="1261606" y="38100"/>
                  </a:lnTo>
                  <a:close/>
                </a:path>
                <a:path w="1466215" h="1460500">
                  <a:moveTo>
                    <a:pt x="1227681" y="25400"/>
                  </a:moveTo>
                  <a:lnTo>
                    <a:pt x="796988" y="25400"/>
                  </a:lnTo>
                  <a:lnTo>
                    <a:pt x="790724" y="38100"/>
                  </a:lnTo>
                  <a:lnTo>
                    <a:pt x="1236298" y="38100"/>
                  </a:lnTo>
                  <a:lnTo>
                    <a:pt x="1227681" y="25400"/>
                  </a:lnTo>
                  <a:close/>
                </a:path>
                <a:path w="1466215" h="1460500">
                  <a:moveTo>
                    <a:pt x="1196058" y="12700"/>
                  </a:moveTo>
                  <a:lnTo>
                    <a:pt x="865095" y="12700"/>
                  </a:lnTo>
                  <a:lnTo>
                    <a:pt x="849596" y="25400"/>
                  </a:lnTo>
                  <a:lnTo>
                    <a:pt x="1198456" y="25400"/>
                  </a:lnTo>
                  <a:lnTo>
                    <a:pt x="1196058" y="12700"/>
                  </a:lnTo>
                  <a:close/>
                </a:path>
                <a:path w="1466215" h="1460500">
                  <a:moveTo>
                    <a:pt x="1131673" y="0"/>
                  </a:moveTo>
                  <a:lnTo>
                    <a:pt x="934862" y="0"/>
                  </a:lnTo>
                  <a:lnTo>
                    <a:pt x="923260" y="12700"/>
                  </a:lnTo>
                  <a:lnTo>
                    <a:pt x="1138709" y="12700"/>
                  </a:lnTo>
                  <a:lnTo>
                    <a:pt x="1131673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810220" y="3632936"/>
              <a:ext cx="1284605" cy="1287145"/>
            </a:xfrm>
            <a:custGeom>
              <a:avLst/>
              <a:gdLst/>
              <a:ahLst/>
              <a:cxnLst/>
              <a:rect l="l" t="t" r="r" b="b"/>
              <a:pathLst>
                <a:path w="1284604" h="1287145">
                  <a:moveTo>
                    <a:pt x="947777" y="0"/>
                  </a:moveTo>
                  <a:lnTo>
                    <a:pt x="904529" y="1325"/>
                  </a:lnTo>
                  <a:lnTo>
                    <a:pt x="859544" y="5259"/>
                  </a:lnTo>
                  <a:lnTo>
                    <a:pt x="813034" y="11747"/>
                  </a:lnTo>
                  <a:lnTo>
                    <a:pt x="765231" y="20735"/>
                  </a:lnTo>
                  <a:lnTo>
                    <a:pt x="716369" y="32168"/>
                  </a:lnTo>
                  <a:lnTo>
                    <a:pt x="666679" y="45992"/>
                  </a:lnTo>
                  <a:lnTo>
                    <a:pt x="616395" y="62152"/>
                  </a:lnTo>
                  <a:lnTo>
                    <a:pt x="565749" y="80594"/>
                  </a:lnTo>
                  <a:lnTo>
                    <a:pt x="514973" y="101263"/>
                  </a:lnTo>
                  <a:lnTo>
                    <a:pt x="462144" y="125141"/>
                  </a:lnTo>
                  <a:lnTo>
                    <a:pt x="411087" y="150676"/>
                  </a:lnTo>
                  <a:lnTo>
                    <a:pt x="362186" y="177624"/>
                  </a:lnTo>
                  <a:lnTo>
                    <a:pt x="315826" y="205739"/>
                  </a:lnTo>
                  <a:lnTo>
                    <a:pt x="272393" y="234776"/>
                  </a:lnTo>
                  <a:lnTo>
                    <a:pt x="232273" y="264489"/>
                  </a:lnTo>
                  <a:lnTo>
                    <a:pt x="195849" y="294634"/>
                  </a:lnTo>
                  <a:lnTo>
                    <a:pt x="163508" y="324963"/>
                  </a:lnTo>
                  <a:lnTo>
                    <a:pt x="130697" y="360898"/>
                  </a:lnTo>
                  <a:lnTo>
                    <a:pt x="101549" y="398874"/>
                  </a:lnTo>
                  <a:lnTo>
                    <a:pt x="76063" y="438651"/>
                  </a:lnTo>
                  <a:lnTo>
                    <a:pt x="54237" y="479987"/>
                  </a:lnTo>
                  <a:lnTo>
                    <a:pt x="36072" y="522640"/>
                  </a:lnTo>
                  <a:lnTo>
                    <a:pt x="21566" y="566369"/>
                  </a:lnTo>
                  <a:lnTo>
                    <a:pt x="10719" y="610934"/>
                  </a:lnTo>
                  <a:lnTo>
                    <a:pt x="3530" y="656091"/>
                  </a:lnTo>
                  <a:lnTo>
                    <a:pt x="0" y="701601"/>
                  </a:lnTo>
                  <a:lnTo>
                    <a:pt x="126" y="747221"/>
                  </a:lnTo>
                  <a:lnTo>
                    <a:pt x="3908" y="792710"/>
                  </a:lnTo>
                  <a:lnTo>
                    <a:pt x="11346" y="837827"/>
                  </a:lnTo>
                  <a:lnTo>
                    <a:pt x="22439" y="882331"/>
                  </a:lnTo>
                  <a:lnTo>
                    <a:pt x="37187" y="925980"/>
                  </a:lnTo>
                  <a:lnTo>
                    <a:pt x="55588" y="968532"/>
                  </a:lnTo>
                  <a:lnTo>
                    <a:pt x="77642" y="1009746"/>
                  </a:lnTo>
                  <a:lnTo>
                    <a:pt x="103349" y="1049382"/>
                  </a:lnTo>
                  <a:lnTo>
                    <a:pt x="132707" y="1087197"/>
                  </a:lnTo>
                  <a:lnTo>
                    <a:pt x="165717" y="1122950"/>
                  </a:lnTo>
                  <a:lnTo>
                    <a:pt x="202457" y="1156460"/>
                  </a:lnTo>
                  <a:lnTo>
                    <a:pt x="241564" y="1186358"/>
                  </a:lnTo>
                  <a:lnTo>
                    <a:pt x="282824" y="1212557"/>
                  </a:lnTo>
                  <a:lnTo>
                    <a:pt x="326022" y="1234967"/>
                  </a:lnTo>
                  <a:lnTo>
                    <a:pt x="370944" y="1253500"/>
                  </a:lnTo>
                  <a:lnTo>
                    <a:pt x="417377" y="1268068"/>
                  </a:lnTo>
                  <a:lnTo>
                    <a:pt x="465107" y="1278584"/>
                  </a:lnTo>
                  <a:lnTo>
                    <a:pt x="513919" y="1284957"/>
                  </a:lnTo>
                  <a:lnTo>
                    <a:pt x="563600" y="1287102"/>
                  </a:lnTo>
                  <a:lnTo>
                    <a:pt x="613661" y="1284928"/>
                  </a:lnTo>
                  <a:lnTo>
                    <a:pt x="662824" y="1278468"/>
                  </a:lnTo>
                  <a:lnTo>
                    <a:pt x="710873" y="1267809"/>
                  </a:lnTo>
                  <a:lnTo>
                    <a:pt x="757593" y="1253043"/>
                  </a:lnTo>
                  <a:lnTo>
                    <a:pt x="802767" y="1234259"/>
                  </a:lnTo>
                  <a:lnTo>
                    <a:pt x="846181" y="1211545"/>
                  </a:lnTo>
                  <a:lnTo>
                    <a:pt x="887619" y="1184993"/>
                  </a:lnTo>
                  <a:lnTo>
                    <a:pt x="926865" y="1154691"/>
                  </a:lnTo>
                  <a:lnTo>
                    <a:pt x="963703" y="1120730"/>
                  </a:lnTo>
                  <a:lnTo>
                    <a:pt x="993054" y="1089118"/>
                  </a:lnTo>
                  <a:lnTo>
                    <a:pt x="1004657" y="1074982"/>
                  </a:lnTo>
                  <a:lnTo>
                    <a:pt x="560846" y="1074982"/>
                  </a:lnTo>
                  <a:lnTo>
                    <a:pt x="513062" y="1071768"/>
                  </a:lnTo>
                  <a:lnTo>
                    <a:pt x="467232" y="1062404"/>
                  </a:lnTo>
                  <a:lnTo>
                    <a:pt x="423776" y="1047309"/>
                  </a:lnTo>
                  <a:lnTo>
                    <a:pt x="383113" y="1026905"/>
                  </a:lnTo>
                  <a:lnTo>
                    <a:pt x="345664" y="1001609"/>
                  </a:lnTo>
                  <a:lnTo>
                    <a:pt x="311846" y="971843"/>
                  </a:lnTo>
                  <a:lnTo>
                    <a:pt x="282080" y="938025"/>
                  </a:lnTo>
                  <a:lnTo>
                    <a:pt x="256786" y="900575"/>
                  </a:lnTo>
                  <a:lnTo>
                    <a:pt x="236382" y="859912"/>
                  </a:lnTo>
                  <a:lnTo>
                    <a:pt x="221288" y="816457"/>
                  </a:lnTo>
                  <a:lnTo>
                    <a:pt x="211925" y="770629"/>
                  </a:lnTo>
                  <a:lnTo>
                    <a:pt x="208710" y="722847"/>
                  </a:lnTo>
                  <a:lnTo>
                    <a:pt x="211925" y="675065"/>
                  </a:lnTo>
                  <a:lnTo>
                    <a:pt x="221288" y="629236"/>
                  </a:lnTo>
                  <a:lnTo>
                    <a:pt x="236382" y="585781"/>
                  </a:lnTo>
                  <a:lnTo>
                    <a:pt x="256786" y="545118"/>
                  </a:lnTo>
                  <a:lnTo>
                    <a:pt x="282080" y="507668"/>
                  </a:lnTo>
                  <a:lnTo>
                    <a:pt x="311846" y="473850"/>
                  </a:lnTo>
                  <a:lnTo>
                    <a:pt x="345664" y="444084"/>
                  </a:lnTo>
                  <a:lnTo>
                    <a:pt x="383113" y="418788"/>
                  </a:lnTo>
                  <a:lnTo>
                    <a:pt x="423776" y="398384"/>
                  </a:lnTo>
                  <a:lnTo>
                    <a:pt x="467232" y="383290"/>
                  </a:lnTo>
                  <a:lnTo>
                    <a:pt x="513062" y="373925"/>
                  </a:lnTo>
                  <a:lnTo>
                    <a:pt x="560846" y="370711"/>
                  </a:lnTo>
                  <a:lnTo>
                    <a:pt x="1283462" y="370711"/>
                  </a:lnTo>
                  <a:lnTo>
                    <a:pt x="1284472" y="351988"/>
                  </a:lnTo>
                  <a:lnTo>
                    <a:pt x="1283573" y="302610"/>
                  </a:lnTo>
                  <a:lnTo>
                    <a:pt x="1278968" y="256489"/>
                  </a:lnTo>
                  <a:lnTo>
                    <a:pt x="1270677" y="213834"/>
                  </a:lnTo>
                  <a:lnTo>
                    <a:pt x="1258720" y="174852"/>
                  </a:lnTo>
                  <a:lnTo>
                    <a:pt x="1243119" y="139754"/>
                  </a:lnTo>
                  <a:lnTo>
                    <a:pt x="1201068" y="82039"/>
                  </a:lnTo>
                  <a:lnTo>
                    <a:pt x="1171168" y="57060"/>
                  </a:lnTo>
                  <a:lnTo>
                    <a:pt x="1136254" y="36575"/>
                  </a:lnTo>
                  <a:lnTo>
                    <a:pt x="1096391" y="20605"/>
                  </a:lnTo>
                  <a:lnTo>
                    <a:pt x="1051647" y="9172"/>
                  </a:lnTo>
                  <a:lnTo>
                    <a:pt x="1002087" y="2296"/>
                  </a:lnTo>
                  <a:lnTo>
                    <a:pt x="947777" y="0"/>
                  </a:lnTo>
                  <a:close/>
                </a:path>
                <a:path w="1284604" h="1287145">
                  <a:moveTo>
                    <a:pt x="1283462" y="370711"/>
                  </a:moveTo>
                  <a:lnTo>
                    <a:pt x="560846" y="370711"/>
                  </a:lnTo>
                  <a:lnTo>
                    <a:pt x="608628" y="373925"/>
                  </a:lnTo>
                  <a:lnTo>
                    <a:pt x="654457" y="383290"/>
                  </a:lnTo>
                  <a:lnTo>
                    <a:pt x="697912" y="398384"/>
                  </a:lnTo>
                  <a:lnTo>
                    <a:pt x="738574" y="418788"/>
                  </a:lnTo>
                  <a:lnTo>
                    <a:pt x="776024" y="444084"/>
                  </a:lnTo>
                  <a:lnTo>
                    <a:pt x="809843" y="473850"/>
                  </a:lnTo>
                  <a:lnTo>
                    <a:pt x="839609" y="507668"/>
                  </a:lnTo>
                  <a:lnTo>
                    <a:pt x="864904" y="545118"/>
                  </a:lnTo>
                  <a:lnTo>
                    <a:pt x="885309" y="585781"/>
                  </a:lnTo>
                  <a:lnTo>
                    <a:pt x="900403" y="629236"/>
                  </a:lnTo>
                  <a:lnTo>
                    <a:pt x="909767" y="675065"/>
                  </a:lnTo>
                  <a:lnTo>
                    <a:pt x="912982" y="722847"/>
                  </a:lnTo>
                  <a:lnTo>
                    <a:pt x="909767" y="770629"/>
                  </a:lnTo>
                  <a:lnTo>
                    <a:pt x="900403" y="816457"/>
                  </a:lnTo>
                  <a:lnTo>
                    <a:pt x="885309" y="859912"/>
                  </a:lnTo>
                  <a:lnTo>
                    <a:pt x="864904" y="900575"/>
                  </a:lnTo>
                  <a:lnTo>
                    <a:pt x="839609" y="938025"/>
                  </a:lnTo>
                  <a:lnTo>
                    <a:pt x="809843" y="971843"/>
                  </a:lnTo>
                  <a:lnTo>
                    <a:pt x="776024" y="1001609"/>
                  </a:lnTo>
                  <a:lnTo>
                    <a:pt x="738574" y="1026905"/>
                  </a:lnTo>
                  <a:lnTo>
                    <a:pt x="697912" y="1047309"/>
                  </a:lnTo>
                  <a:lnTo>
                    <a:pt x="654457" y="1062404"/>
                  </a:lnTo>
                  <a:lnTo>
                    <a:pt x="608628" y="1071768"/>
                  </a:lnTo>
                  <a:lnTo>
                    <a:pt x="560846" y="1074982"/>
                  </a:lnTo>
                  <a:lnTo>
                    <a:pt x="1004657" y="1074982"/>
                  </a:lnTo>
                  <a:lnTo>
                    <a:pt x="1050629" y="1014974"/>
                  </a:lnTo>
                  <a:lnTo>
                    <a:pt x="1078444" y="973217"/>
                  </a:lnTo>
                  <a:lnTo>
                    <a:pt x="1105337" y="928854"/>
                  </a:lnTo>
                  <a:lnTo>
                    <a:pt x="1131104" y="882272"/>
                  </a:lnTo>
                  <a:lnTo>
                    <a:pt x="1155539" y="833859"/>
                  </a:lnTo>
                  <a:lnTo>
                    <a:pt x="1178439" y="784002"/>
                  </a:lnTo>
                  <a:lnTo>
                    <a:pt x="1199598" y="733089"/>
                  </a:lnTo>
                  <a:lnTo>
                    <a:pt x="1218812" y="681507"/>
                  </a:lnTo>
                  <a:lnTo>
                    <a:pt x="1235876" y="629644"/>
                  </a:lnTo>
                  <a:lnTo>
                    <a:pt x="1250584" y="577888"/>
                  </a:lnTo>
                  <a:lnTo>
                    <a:pt x="1264720" y="517571"/>
                  </a:lnTo>
                  <a:lnTo>
                    <a:pt x="1275066" y="459677"/>
                  </a:lnTo>
                  <a:lnTo>
                    <a:pt x="1281643" y="404413"/>
                  </a:lnTo>
                  <a:lnTo>
                    <a:pt x="1283462" y="370711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018931" y="4003658"/>
              <a:ext cx="704850" cy="704850"/>
            </a:xfrm>
            <a:custGeom>
              <a:avLst/>
              <a:gdLst/>
              <a:ahLst/>
              <a:cxnLst/>
              <a:rect l="l" t="t" r="r" b="b"/>
              <a:pathLst>
                <a:path w="704850" h="704850">
                  <a:moveTo>
                    <a:pt x="352135" y="0"/>
                  </a:moveTo>
                  <a:lnTo>
                    <a:pt x="304351" y="3214"/>
                  </a:lnTo>
                  <a:lnTo>
                    <a:pt x="258521" y="12578"/>
                  </a:lnTo>
                  <a:lnTo>
                    <a:pt x="215065" y="27673"/>
                  </a:lnTo>
                  <a:lnTo>
                    <a:pt x="174403" y="48077"/>
                  </a:lnTo>
                  <a:lnTo>
                    <a:pt x="136953" y="73373"/>
                  </a:lnTo>
                  <a:lnTo>
                    <a:pt x="103135" y="103139"/>
                  </a:lnTo>
                  <a:lnTo>
                    <a:pt x="73369" y="136957"/>
                  </a:lnTo>
                  <a:lnTo>
                    <a:pt x="48075" y="174407"/>
                  </a:lnTo>
                  <a:lnTo>
                    <a:pt x="27671" y="215070"/>
                  </a:lnTo>
                  <a:lnTo>
                    <a:pt x="12578" y="258525"/>
                  </a:lnTo>
                  <a:lnTo>
                    <a:pt x="3214" y="304353"/>
                  </a:lnTo>
                  <a:lnTo>
                    <a:pt x="0" y="352135"/>
                  </a:lnTo>
                  <a:lnTo>
                    <a:pt x="3214" y="399917"/>
                  </a:lnTo>
                  <a:lnTo>
                    <a:pt x="12578" y="445746"/>
                  </a:lnTo>
                  <a:lnTo>
                    <a:pt x="27671" y="489201"/>
                  </a:lnTo>
                  <a:lnTo>
                    <a:pt x="48075" y="529864"/>
                  </a:lnTo>
                  <a:lnTo>
                    <a:pt x="73369" y="567314"/>
                  </a:lnTo>
                  <a:lnTo>
                    <a:pt x="103135" y="601132"/>
                  </a:lnTo>
                  <a:lnTo>
                    <a:pt x="136953" y="630898"/>
                  </a:lnTo>
                  <a:lnTo>
                    <a:pt x="174403" y="656194"/>
                  </a:lnTo>
                  <a:lnTo>
                    <a:pt x="215065" y="676598"/>
                  </a:lnTo>
                  <a:lnTo>
                    <a:pt x="258521" y="691692"/>
                  </a:lnTo>
                  <a:lnTo>
                    <a:pt x="304351" y="701057"/>
                  </a:lnTo>
                  <a:lnTo>
                    <a:pt x="352135" y="704271"/>
                  </a:lnTo>
                  <a:lnTo>
                    <a:pt x="399917" y="701057"/>
                  </a:lnTo>
                  <a:lnTo>
                    <a:pt x="445746" y="691692"/>
                  </a:lnTo>
                  <a:lnTo>
                    <a:pt x="489201" y="676598"/>
                  </a:lnTo>
                  <a:lnTo>
                    <a:pt x="529864" y="656194"/>
                  </a:lnTo>
                  <a:lnTo>
                    <a:pt x="567314" y="630898"/>
                  </a:lnTo>
                  <a:lnTo>
                    <a:pt x="601132" y="601132"/>
                  </a:lnTo>
                  <a:lnTo>
                    <a:pt x="630898" y="567314"/>
                  </a:lnTo>
                  <a:lnTo>
                    <a:pt x="656194" y="529864"/>
                  </a:lnTo>
                  <a:lnTo>
                    <a:pt x="676598" y="489201"/>
                  </a:lnTo>
                  <a:lnTo>
                    <a:pt x="691692" y="445746"/>
                  </a:lnTo>
                  <a:lnTo>
                    <a:pt x="701057" y="399917"/>
                  </a:lnTo>
                  <a:lnTo>
                    <a:pt x="704271" y="352135"/>
                  </a:lnTo>
                  <a:lnTo>
                    <a:pt x="701057" y="304353"/>
                  </a:lnTo>
                  <a:lnTo>
                    <a:pt x="691692" y="258525"/>
                  </a:lnTo>
                  <a:lnTo>
                    <a:pt x="676598" y="215070"/>
                  </a:lnTo>
                  <a:lnTo>
                    <a:pt x="656194" y="174407"/>
                  </a:lnTo>
                  <a:lnTo>
                    <a:pt x="630898" y="136957"/>
                  </a:lnTo>
                  <a:lnTo>
                    <a:pt x="601132" y="103139"/>
                  </a:lnTo>
                  <a:lnTo>
                    <a:pt x="567314" y="73373"/>
                  </a:lnTo>
                  <a:lnTo>
                    <a:pt x="529864" y="48077"/>
                  </a:lnTo>
                  <a:lnTo>
                    <a:pt x="489201" y="27673"/>
                  </a:lnTo>
                  <a:lnTo>
                    <a:pt x="445746" y="12578"/>
                  </a:lnTo>
                  <a:lnTo>
                    <a:pt x="399917" y="3214"/>
                  </a:lnTo>
                  <a:lnTo>
                    <a:pt x="352135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303278" y="4391709"/>
              <a:ext cx="135702" cy="969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166748" y="4262037"/>
              <a:ext cx="85086" cy="850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490299" y="4262037"/>
              <a:ext cx="85086" cy="850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/>
          <p:nvPr/>
        </p:nvSpPr>
        <p:spPr>
          <a:xfrm>
            <a:off x="12330748" y="3839393"/>
            <a:ext cx="3640454" cy="1183640"/>
          </a:xfrm>
          <a:custGeom>
            <a:avLst/>
            <a:gdLst/>
            <a:ahLst/>
            <a:cxnLst/>
            <a:rect l="l" t="t" r="r" b="b"/>
            <a:pathLst>
              <a:path w="3640455" h="1183639">
                <a:moveTo>
                  <a:pt x="1275511" y="981697"/>
                </a:moveTo>
                <a:lnTo>
                  <a:pt x="1270292" y="922083"/>
                </a:lnTo>
                <a:lnTo>
                  <a:pt x="1254518" y="876185"/>
                </a:lnTo>
                <a:lnTo>
                  <a:pt x="815797" y="115062"/>
                </a:lnTo>
                <a:lnTo>
                  <a:pt x="781075" y="70091"/>
                </a:lnTo>
                <a:lnTo>
                  <a:pt x="737946" y="37934"/>
                </a:lnTo>
                <a:lnTo>
                  <a:pt x="689241" y="18605"/>
                </a:lnTo>
                <a:lnTo>
                  <a:pt x="637768" y="12103"/>
                </a:lnTo>
                <a:lnTo>
                  <a:pt x="586282" y="18605"/>
                </a:lnTo>
                <a:lnTo>
                  <a:pt x="537578" y="37934"/>
                </a:lnTo>
                <a:lnTo>
                  <a:pt x="494449" y="70091"/>
                </a:lnTo>
                <a:lnTo>
                  <a:pt x="459714" y="115062"/>
                </a:lnTo>
                <a:lnTo>
                  <a:pt x="28587" y="861834"/>
                </a:lnTo>
                <a:lnTo>
                  <a:pt x="9271" y="906360"/>
                </a:lnTo>
                <a:lnTo>
                  <a:pt x="838" y="951509"/>
                </a:lnTo>
                <a:lnTo>
                  <a:pt x="0" y="981697"/>
                </a:lnTo>
                <a:lnTo>
                  <a:pt x="2997" y="1011707"/>
                </a:lnTo>
                <a:lnTo>
                  <a:pt x="19164" y="1063282"/>
                </a:lnTo>
                <a:lnTo>
                  <a:pt x="45745" y="1104188"/>
                </a:lnTo>
                <a:lnTo>
                  <a:pt x="81965" y="1137081"/>
                </a:lnTo>
                <a:lnTo>
                  <a:pt x="125476" y="1159662"/>
                </a:lnTo>
                <a:lnTo>
                  <a:pt x="169341" y="1169809"/>
                </a:lnTo>
                <a:lnTo>
                  <a:pt x="194373" y="1170901"/>
                </a:lnTo>
                <a:lnTo>
                  <a:pt x="209804" y="1169720"/>
                </a:lnTo>
                <a:lnTo>
                  <a:pt x="253961" y="1159751"/>
                </a:lnTo>
                <a:lnTo>
                  <a:pt x="300469" y="1135291"/>
                </a:lnTo>
                <a:lnTo>
                  <a:pt x="336943" y="1100975"/>
                </a:lnTo>
                <a:lnTo>
                  <a:pt x="359448" y="1065796"/>
                </a:lnTo>
                <a:lnTo>
                  <a:pt x="374002" y="1025359"/>
                </a:lnTo>
                <a:lnTo>
                  <a:pt x="378104" y="1000836"/>
                </a:lnTo>
                <a:lnTo>
                  <a:pt x="381114" y="986586"/>
                </a:lnTo>
                <a:lnTo>
                  <a:pt x="392455" y="950087"/>
                </a:lnTo>
                <a:lnTo>
                  <a:pt x="413004" y="908685"/>
                </a:lnTo>
                <a:lnTo>
                  <a:pt x="442912" y="868819"/>
                </a:lnTo>
                <a:lnTo>
                  <a:pt x="479806" y="835177"/>
                </a:lnTo>
                <a:lnTo>
                  <a:pt x="522528" y="809117"/>
                </a:lnTo>
                <a:lnTo>
                  <a:pt x="561987" y="793889"/>
                </a:lnTo>
                <a:lnTo>
                  <a:pt x="599744" y="785393"/>
                </a:lnTo>
                <a:lnTo>
                  <a:pt x="629348" y="782624"/>
                </a:lnTo>
                <a:lnTo>
                  <a:pt x="646163" y="782624"/>
                </a:lnTo>
                <a:lnTo>
                  <a:pt x="694905" y="788962"/>
                </a:lnTo>
                <a:lnTo>
                  <a:pt x="731685" y="799998"/>
                </a:lnTo>
                <a:lnTo>
                  <a:pt x="767803" y="816965"/>
                </a:lnTo>
                <a:lnTo>
                  <a:pt x="808685" y="845731"/>
                </a:lnTo>
                <a:lnTo>
                  <a:pt x="843432" y="881468"/>
                </a:lnTo>
                <a:lnTo>
                  <a:pt x="870915" y="923213"/>
                </a:lnTo>
                <a:lnTo>
                  <a:pt x="889393" y="968070"/>
                </a:lnTo>
                <a:lnTo>
                  <a:pt x="898283" y="1008100"/>
                </a:lnTo>
                <a:lnTo>
                  <a:pt x="899680" y="1016749"/>
                </a:lnTo>
                <a:lnTo>
                  <a:pt x="910856" y="1054150"/>
                </a:lnTo>
                <a:lnTo>
                  <a:pt x="933450" y="1094409"/>
                </a:lnTo>
                <a:lnTo>
                  <a:pt x="968349" y="1130312"/>
                </a:lnTo>
                <a:lnTo>
                  <a:pt x="1009751" y="1155052"/>
                </a:lnTo>
                <a:lnTo>
                  <a:pt x="1052664" y="1168057"/>
                </a:lnTo>
                <a:lnTo>
                  <a:pt x="1081163" y="1170901"/>
                </a:lnTo>
                <a:lnTo>
                  <a:pt x="1095959" y="1170635"/>
                </a:lnTo>
                <a:lnTo>
                  <a:pt x="1150048" y="1159662"/>
                </a:lnTo>
                <a:lnTo>
                  <a:pt x="1193571" y="1137081"/>
                </a:lnTo>
                <a:lnTo>
                  <a:pt x="1229791" y="1104188"/>
                </a:lnTo>
                <a:lnTo>
                  <a:pt x="1256360" y="1063282"/>
                </a:lnTo>
                <a:lnTo>
                  <a:pt x="1272527" y="1011707"/>
                </a:lnTo>
                <a:lnTo>
                  <a:pt x="1275511" y="981697"/>
                </a:lnTo>
                <a:close/>
              </a:path>
              <a:path w="3640455" h="1183639">
                <a:moveTo>
                  <a:pt x="2415463" y="201295"/>
                </a:moveTo>
                <a:lnTo>
                  <a:pt x="2405405" y="142430"/>
                </a:lnTo>
                <a:lnTo>
                  <a:pt x="2384348" y="98412"/>
                </a:lnTo>
                <a:lnTo>
                  <a:pt x="2352700" y="61239"/>
                </a:lnTo>
                <a:lnTo>
                  <a:pt x="2312492" y="33210"/>
                </a:lnTo>
                <a:lnTo>
                  <a:pt x="2266378" y="16510"/>
                </a:lnTo>
                <a:lnTo>
                  <a:pt x="2221103" y="12103"/>
                </a:lnTo>
                <a:lnTo>
                  <a:pt x="2205672" y="13271"/>
                </a:lnTo>
                <a:lnTo>
                  <a:pt x="2161514" y="23241"/>
                </a:lnTo>
                <a:lnTo>
                  <a:pt x="2114994" y="47713"/>
                </a:lnTo>
                <a:lnTo>
                  <a:pt x="2078532" y="82016"/>
                </a:lnTo>
                <a:lnTo>
                  <a:pt x="2056028" y="117208"/>
                </a:lnTo>
                <a:lnTo>
                  <a:pt x="2041474" y="157632"/>
                </a:lnTo>
                <a:lnTo>
                  <a:pt x="2037359" y="182156"/>
                </a:lnTo>
                <a:lnTo>
                  <a:pt x="2034374" y="196405"/>
                </a:lnTo>
                <a:lnTo>
                  <a:pt x="2023008" y="232918"/>
                </a:lnTo>
                <a:lnTo>
                  <a:pt x="2002472" y="274307"/>
                </a:lnTo>
                <a:lnTo>
                  <a:pt x="1972564" y="314185"/>
                </a:lnTo>
                <a:lnTo>
                  <a:pt x="1935670" y="347814"/>
                </a:lnTo>
                <a:lnTo>
                  <a:pt x="1892935" y="373875"/>
                </a:lnTo>
                <a:lnTo>
                  <a:pt x="1853488" y="389115"/>
                </a:lnTo>
                <a:lnTo>
                  <a:pt x="1815719" y="397598"/>
                </a:lnTo>
                <a:lnTo>
                  <a:pt x="1786128" y="400367"/>
                </a:lnTo>
                <a:lnTo>
                  <a:pt x="1769313" y="400367"/>
                </a:lnTo>
                <a:lnTo>
                  <a:pt x="1720570" y="394030"/>
                </a:lnTo>
                <a:lnTo>
                  <a:pt x="1683791" y="382993"/>
                </a:lnTo>
                <a:lnTo>
                  <a:pt x="1647672" y="366039"/>
                </a:lnTo>
                <a:lnTo>
                  <a:pt x="1606791" y="337261"/>
                </a:lnTo>
                <a:lnTo>
                  <a:pt x="1572031" y="301523"/>
                </a:lnTo>
                <a:lnTo>
                  <a:pt x="1544548" y="259791"/>
                </a:lnTo>
                <a:lnTo>
                  <a:pt x="1526082" y="214922"/>
                </a:lnTo>
                <a:lnTo>
                  <a:pt x="1517218" y="174904"/>
                </a:lnTo>
                <a:lnTo>
                  <a:pt x="1515795" y="166243"/>
                </a:lnTo>
                <a:lnTo>
                  <a:pt x="1504619" y="128854"/>
                </a:lnTo>
                <a:lnTo>
                  <a:pt x="1482013" y="88582"/>
                </a:lnTo>
                <a:lnTo>
                  <a:pt x="1447114" y="52679"/>
                </a:lnTo>
                <a:lnTo>
                  <a:pt x="1405724" y="27940"/>
                </a:lnTo>
                <a:lnTo>
                  <a:pt x="1362811" y="14947"/>
                </a:lnTo>
                <a:lnTo>
                  <a:pt x="1334312" y="12103"/>
                </a:lnTo>
                <a:lnTo>
                  <a:pt x="1319517" y="12369"/>
                </a:lnTo>
                <a:lnTo>
                  <a:pt x="1265428" y="23329"/>
                </a:lnTo>
                <a:lnTo>
                  <a:pt x="1221905" y="45910"/>
                </a:lnTo>
                <a:lnTo>
                  <a:pt x="1185684" y="78803"/>
                </a:lnTo>
                <a:lnTo>
                  <a:pt x="1159103" y="119722"/>
                </a:lnTo>
                <a:lnTo>
                  <a:pt x="1142949" y="171297"/>
                </a:lnTo>
                <a:lnTo>
                  <a:pt x="1139964" y="201295"/>
                </a:lnTo>
                <a:lnTo>
                  <a:pt x="1140790" y="231482"/>
                </a:lnTo>
                <a:lnTo>
                  <a:pt x="1149223" y="276644"/>
                </a:lnTo>
                <a:lnTo>
                  <a:pt x="1168527" y="321170"/>
                </a:lnTo>
                <a:lnTo>
                  <a:pt x="1599666" y="1067930"/>
                </a:lnTo>
                <a:lnTo>
                  <a:pt x="1634401" y="1112913"/>
                </a:lnTo>
                <a:lnTo>
                  <a:pt x="1677530" y="1145057"/>
                </a:lnTo>
                <a:lnTo>
                  <a:pt x="1726234" y="1164386"/>
                </a:lnTo>
                <a:lnTo>
                  <a:pt x="1777720" y="1170901"/>
                </a:lnTo>
                <a:lnTo>
                  <a:pt x="1829193" y="1164386"/>
                </a:lnTo>
                <a:lnTo>
                  <a:pt x="1877898" y="1145057"/>
                </a:lnTo>
                <a:lnTo>
                  <a:pt x="1921014" y="1112913"/>
                </a:lnTo>
                <a:lnTo>
                  <a:pt x="1955749" y="1067930"/>
                </a:lnTo>
                <a:lnTo>
                  <a:pt x="2386876" y="321170"/>
                </a:lnTo>
                <a:lnTo>
                  <a:pt x="2406205" y="276644"/>
                </a:lnTo>
                <a:lnTo>
                  <a:pt x="2414638" y="231482"/>
                </a:lnTo>
                <a:lnTo>
                  <a:pt x="2415463" y="201295"/>
                </a:lnTo>
                <a:close/>
              </a:path>
              <a:path w="3640455" h="1183639">
                <a:moveTo>
                  <a:pt x="3640201" y="591540"/>
                </a:moveTo>
                <a:lnTo>
                  <a:pt x="3638245" y="543026"/>
                </a:lnTo>
                <a:lnTo>
                  <a:pt x="3632466" y="495592"/>
                </a:lnTo>
                <a:lnTo>
                  <a:pt x="3623018" y="449389"/>
                </a:lnTo>
                <a:lnTo>
                  <a:pt x="3610051" y="404571"/>
                </a:lnTo>
                <a:lnTo>
                  <a:pt x="3593719" y="361289"/>
                </a:lnTo>
                <a:lnTo>
                  <a:pt x="3574173" y="319697"/>
                </a:lnTo>
                <a:lnTo>
                  <a:pt x="3551580" y="279946"/>
                </a:lnTo>
                <a:lnTo>
                  <a:pt x="3526078" y="242189"/>
                </a:lnTo>
                <a:lnTo>
                  <a:pt x="3497808" y="206578"/>
                </a:lnTo>
                <a:lnTo>
                  <a:pt x="3466947" y="173266"/>
                </a:lnTo>
                <a:lnTo>
                  <a:pt x="3433635" y="142392"/>
                </a:lnTo>
                <a:lnTo>
                  <a:pt x="3398024" y="114134"/>
                </a:lnTo>
                <a:lnTo>
                  <a:pt x="3360267" y="88633"/>
                </a:lnTo>
                <a:lnTo>
                  <a:pt x="3320516" y="66027"/>
                </a:lnTo>
                <a:lnTo>
                  <a:pt x="3312591" y="62306"/>
                </a:lnTo>
                <a:lnTo>
                  <a:pt x="3312591" y="591540"/>
                </a:lnTo>
                <a:lnTo>
                  <a:pt x="3308337" y="638987"/>
                </a:lnTo>
                <a:lnTo>
                  <a:pt x="3296081" y="683628"/>
                </a:lnTo>
                <a:lnTo>
                  <a:pt x="3276562" y="724750"/>
                </a:lnTo>
                <a:lnTo>
                  <a:pt x="3250514" y="761580"/>
                </a:lnTo>
                <a:lnTo>
                  <a:pt x="3218713" y="793381"/>
                </a:lnTo>
                <a:lnTo>
                  <a:pt x="3181870" y="819416"/>
                </a:lnTo>
                <a:lnTo>
                  <a:pt x="3140760" y="838949"/>
                </a:lnTo>
                <a:lnTo>
                  <a:pt x="3096107" y="851204"/>
                </a:lnTo>
                <a:lnTo>
                  <a:pt x="3048673" y="855459"/>
                </a:lnTo>
                <a:lnTo>
                  <a:pt x="3001238" y="851204"/>
                </a:lnTo>
                <a:lnTo>
                  <a:pt x="2956585" y="838949"/>
                </a:lnTo>
                <a:lnTo>
                  <a:pt x="2915475" y="819416"/>
                </a:lnTo>
                <a:lnTo>
                  <a:pt x="2878632" y="793381"/>
                </a:lnTo>
                <a:lnTo>
                  <a:pt x="2846832" y="761580"/>
                </a:lnTo>
                <a:lnTo>
                  <a:pt x="2820784" y="724750"/>
                </a:lnTo>
                <a:lnTo>
                  <a:pt x="2801264" y="683628"/>
                </a:lnTo>
                <a:lnTo>
                  <a:pt x="2789009" y="638987"/>
                </a:lnTo>
                <a:lnTo>
                  <a:pt x="2784754" y="591540"/>
                </a:lnTo>
                <a:lnTo>
                  <a:pt x="2789009" y="544106"/>
                </a:lnTo>
                <a:lnTo>
                  <a:pt x="2801264" y="499452"/>
                </a:lnTo>
                <a:lnTo>
                  <a:pt x="2820784" y="458343"/>
                </a:lnTo>
                <a:lnTo>
                  <a:pt x="2846832" y="421500"/>
                </a:lnTo>
                <a:lnTo>
                  <a:pt x="2878632" y="389699"/>
                </a:lnTo>
                <a:lnTo>
                  <a:pt x="2915475" y="363651"/>
                </a:lnTo>
                <a:lnTo>
                  <a:pt x="2956585" y="344131"/>
                </a:lnTo>
                <a:lnTo>
                  <a:pt x="3001238" y="331876"/>
                </a:lnTo>
                <a:lnTo>
                  <a:pt x="3048673" y="327621"/>
                </a:lnTo>
                <a:lnTo>
                  <a:pt x="3096107" y="331876"/>
                </a:lnTo>
                <a:lnTo>
                  <a:pt x="3140760" y="344131"/>
                </a:lnTo>
                <a:lnTo>
                  <a:pt x="3181870" y="363651"/>
                </a:lnTo>
                <a:lnTo>
                  <a:pt x="3218713" y="389699"/>
                </a:lnTo>
                <a:lnTo>
                  <a:pt x="3250514" y="421500"/>
                </a:lnTo>
                <a:lnTo>
                  <a:pt x="3276562" y="458343"/>
                </a:lnTo>
                <a:lnTo>
                  <a:pt x="3296081" y="499452"/>
                </a:lnTo>
                <a:lnTo>
                  <a:pt x="3308337" y="544106"/>
                </a:lnTo>
                <a:lnTo>
                  <a:pt x="3312591" y="591540"/>
                </a:lnTo>
                <a:lnTo>
                  <a:pt x="3312591" y="62306"/>
                </a:lnTo>
                <a:lnTo>
                  <a:pt x="3235642" y="30162"/>
                </a:lnTo>
                <a:lnTo>
                  <a:pt x="3190824" y="17195"/>
                </a:lnTo>
                <a:lnTo>
                  <a:pt x="3144621" y="7747"/>
                </a:lnTo>
                <a:lnTo>
                  <a:pt x="3097187" y="1968"/>
                </a:lnTo>
                <a:lnTo>
                  <a:pt x="3048673" y="0"/>
                </a:lnTo>
                <a:lnTo>
                  <a:pt x="3000159" y="1968"/>
                </a:lnTo>
                <a:lnTo>
                  <a:pt x="2952724" y="7747"/>
                </a:lnTo>
                <a:lnTo>
                  <a:pt x="2906522" y="17195"/>
                </a:lnTo>
                <a:lnTo>
                  <a:pt x="2861703" y="30162"/>
                </a:lnTo>
                <a:lnTo>
                  <a:pt x="2818422" y="46494"/>
                </a:lnTo>
                <a:lnTo>
                  <a:pt x="2776829" y="66027"/>
                </a:lnTo>
                <a:lnTo>
                  <a:pt x="2737078" y="88633"/>
                </a:lnTo>
                <a:lnTo>
                  <a:pt x="2699321" y="114134"/>
                </a:lnTo>
                <a:lnTo>
                  <a:pt x="2663710" y="142392"/>
                </a:lnTo>
                <a:lnTo>
                  <a:pt x="2630398" y="173266"/>
                </a:lnTo>
                <a:lnTo>
                  <a:pt x="2599537" y="206578"/>
                </a:lnTo>
                <a:lnTo>
                  <a:pt x="2571267" y="242189"/>
                </a:lnTo>
                <a:lnTo>
                  <a:pt x="2545765" y="279946"/>
                </a:lnTo>
                <a:lnTo>
                  <a:pt x="2523172" y="319697"/>
                </a:lnTo>
                <a:lnTo>
                  <a:pt x="2503627" y="361289"/>
                </a:lnTo>
                <a:lnTo>
                  <a:pt x="2487295" y="404571"/>
                </a:lnTo>
                <a:lnTo>
                  <a:pt x="2474328" y="449389"/>
                </a:lnTo>
                <a:lnTo>
                  <a:pt x="2464879" y="495592"/>
                </a:lnTo>
                <a:lnTo>
                  <a:pt x="2459101" y="543026"/>
                </a:lnTo>
                <a:lnTo>
                  <a:pt x="2457145" y="591540"/>
                </a:lnTo>
                <a:lnTo>
                  <a:pt x="2459101" y="640054"/>
                </a:lnTo>
                <a:lnTo>
                  <a:pt x="2464879" y="687489"/>
                </a:lnTo>
                <a:lnTo>
                  <a:pt x="2474328" y="733691"/>
                </a:lnTo>
                <a:lnTo>
                  <a:pt x="2487295" y="778510"/>
                </a:lnTo>
                <a:lnTo>
                  <a:pt x="2503627" y="821791"/>
                </a:lnTo>
                <a:lnTo>
                  <a:pt x="2523172" y="863384"/>
                </a:lnTo>
                <a:lnTo>
                  <a:pt x="2545765" y="903135"/>
                </a:lnTo>
                <a:lnTo>
                  <a:pt x="2571267" y="940892"/>
                </a:lnTo>
                <a:lnTo>
                  <a:pt x="2599537" y="976503"/>
                </a:lnTo>
                <a:lnTo>
                  <a:pt x="2630398" y="1009815"/>
                </a:lnTo>
                <a:lnTo>
                  <a:pt x="2663710" y="1040676"/>
                </a:lnTo>
                <a:lnTo>
                  <a:pt x="2699321" y="1068946"/>
                </a:lnTo>
                <a:lnTo>
                  <a:pt x="2737078" y="1094447"/>
                </a:lnTo>
                <a:lnTo>
                  <a:pt x="2776829" y="1117053"/>
                </a:lnTo>
                <a:lnTo>
                  <a:pt x="2818422" y="1136586"/>
                </a:lnTo>
                <a:lnTo>
                  <a:pt x="2861703" y="1152918"/>
                </a:lnTo>
                <a:lnTo>
                  <a:pt x="2906522" y="1165885"/>
                </a:lnTo>
                <a:lnTo>
                  <a:pt x="2952724" y="1175334"/>
                </a:lnTo>
                <a:lnTo>
                  <a:pt x="3000159" y="1181112"/>
                </a:lnTo>
                <a:lnTo>
                  <a:pt x="3048673" y="1183081"/>
                </a:lnTo>
                <a:lnTo>
                  <a:pt x="3097187" y="1181112"/>
                </a:lnTo>
                <a:lnTo>
                  <a:pt x="3144621" y="1175334"/>
                </a:lnTo>
                <a:lnTo>
                  <a:pt x="3190824" y="1165885"/>
                </a:lnTo>
                <a:lnTo>
                  <a:pt x="3235642" y="1152918"/>
                </a:lnTo>
                <a:lnTo>
                  <a:pt x="3278924" y="1136586"/>
                </a:lnTo>
                <a:lnTo>
                  <a:pt x="3320516" y="1117053"/>
                </a:lnTo>
                <a:lnTo>
                  <a:pt x="3360267" y="1094447"/>
                </a:lnTo>
                <a:lnTo>
                  <a:pt x="3398024" y="1068946"/>
                </a:lnTo>
                <a:lnTo>
                  <a:pt x="3433635" y="1040676"/>
                </a:lnTo>
                <a:lnTo>
                  <a:pt x="3466947" y="1009815"/>
                </a:lnTo>
                <a:lnTo>
                  <a:pt x="3497808" y="976503"/>
                </a:lnTo>
                <a:lnTo>
                  <a:pt x="3526078" y="940892"/>
                </a:lnTo>
                <a:lnTo>
                  <a:pt x="3551580" y="903135"/>
                </a:lnTo>
                <a:lnTo>
                  <a:pt x="3574173" y="863384"/>
                </a:lnTo>
                <a:lnTo>
                  <a:pt x="3593719" y="821791"/>
                </a:lnTo>
                <a:lnTo>
                  <a:pt x="3610051" y="778510"/>
                </a:lnTo>
                <a:lnTo>
                  <a:pt x="3623018" y="733691"/>
                </a:lnTo>
                <a:lnTo>
                  <a:pt x="3632466" y="687489"/>
                </a:lnTo>
                <a:lnTo>
                  <a:pt x="3638245" y="640054"/>
                </a:lnTo>
                <a:lnTo>
                  <a:pt x="3640201" y="59154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97893" y="681759"/>
            <a:ext cx="1832610" cy="3454400"/>
            <a:chOff x="397893" y="681759"/>
            <a:chExt cx="1832610" cy="3454400"/>
          </a:xfrm>
        </p:grpSpPr>
        <p:sp>
          <p:nvSpPr>
            <p:cNvPr id="36" name="object 36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97893" y="407317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8936146" y="622683"/>
            <a:ext cx="61214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50" b="1">
                <a:solidFill>
                  <a:srgbClr val="054B32"/>
                </a:solidFill>
                <a:latin typeface="Arial"/>
                <a:cs typeface="Arial"/>
              </a:rPr>
              <a:t>14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0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52050" y="7225769"/>
            <a:ext cx="6795770" cy="2436495"/>
            <a:chOff x="10052050" y="7225769"/>
            <a:chExt cx="6795770" cy="2436495"/>
          </a:xfrm>
        </p:grpSpPr>
        <p:sp>
          <p:nvSpPr>
            <p:cNvPr id="3" name="object 3"/>
            <p:cNvSpPr/>
            <p:nvPr/>
          </p:nvSpPr>
          <p:spPr>
            <a:xfrm>
              <a:off x="10052050" y="7225769"/>
              <a:ext cx="6795770" cy="2436495"/>
            </a:xfrm>
            <a:custGeom>
              <a:avLst/>
              <a:gdLst/>
              <a:ahLst/>
              <a:cxnLst/>
              <a:rect l="l" t="t" r="r" b="b"/>
              <a:pathLst>
                <a:path w="6795769" h="2436495">
                  <a:moveTo>
                    <a:pt x="6795604" y="0"/>
                  </a:moveTo>
                  <a:lnTo>
                    <a:pt x="0" y="0"/>
                  </a:lnTo>
                  <a:lnTo>
                    <a:pt x="0" y="2436093"/>
                  </a:lnTo>
                  <a:lnTo>
                    <a:pt x="6795604" y="2436093"/>
                  </a:lnTo>
                  <a:lnTo>
                    <a:pt x="6795604" y="0"/>
                  </a:lnTo>
                  <a:close/>
                </a:path>
              </a:pathLst>
            </a:custGeom>
            <a:solidFill>
              <a:srgbClr val="85BE4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19473" y="7711014"/>
              <a:ext cx="5252085" cy="1473200"/>
            </a:xfrm>
            <a:custGeom>
              <a:avLst/>
              <a:gdLst/>
              <a:ahLst/>
              <a:cxnLst/>
              <a:rect l="l" t="t" r="r" b="b"/>
              <a:pathLst>
                <a:path w="5252084" h="1473200">
                  <a:moveTo>
                    <a:pt x="1465592" y="431800"/>
                  </a:moveTo>
                  <a:lnTo>
                    <a:pt x="1465275" y="406400"/>
                  </a:lnTo>
                  <a:lnTo>
                    <a:pt x="1465033" y="393700"/>
                  </a:lnTo>
                  <a:lnTo>
                    <a:pt x="1464589" y="393700"/>
                  </a:lnTo>
                  <a:lnTo>
                    <a:pt x="1464017" y="381000"/>
                  </a:lnTo>
                  <a:lnTo>
                    <a:pt x="1463319" y="368300"/>
                  </a:lnTo>
                  <a:lnTo>
                    <a:pt x="1462468" y="355600"/>
                  </a:lnTo>
                  <a:lnTo>
                    <a:pt x="1461490" y="355600"/>
                  </a:lnTo>
                  <a:lnTo>
                    <a:pt x="1460385" y="342900"/>
                  </a:lnTo>
                  <a:lnTo>
                    <a:pt x="1459128" y="330200"/>
                  </a:lnTo>
                  <a:lnTo>
                    <a:pt x="1457718" y="330200"/>
                  </a:lnTo>
                  <a:lnTo>
                    <a:pt x="1455356" y="304800"/>
                  </a:lnTo>
                  <a:lnTo>
                    <a:pt x="1452664" y="292100"/>
                  </a:lnTo>
                  <a:lnTo>
                    <a:pt x="1449641" y="279400"/>
                  </a:lnTo>
                  <a:lnTo>
                    <a:pt x="1446288" y="266700"/>
                  </a:lnTo>
                  <a:lnTo>
                    <a:pt x="1443850" y="266700"/>
                  </a:lnTo>
                  <a:lnTo>
                    <a:pt x="1441272" y="254000"/>
                  </a:lnTo>
                  <a:lnTo>
                    <a:pt x="1438541" y="241300"/>
                  </a:lnTo>
                  <a:lnTo>
                    <a:pt x="1435646" y="241300"/>
                  </a:lnTo>
                  <a:lnTo>
                    <a:pt x="1432598" y="228600"/>
                  </a:lnTo>
                  <a:lnTo>
                    <a:pt x="1429397" y="215900"/>
                  </a:lnTo>
                  <a:lnTo>
                    <a:pt x="1426032" y="215900"/>
                  </a:lnTo>
                  <a:lnTo>
                    <a:pt x="1422501" y="203200"/>
                  </a:lnTo>
                  <a:lnTo>
                    <a:pt x="1418818" y="190500"/>
                  </a:lnTo>
                  <a:lnTo>
                    <a:pt x="1414970" y="190500"/>
                  </a:lnTo>
                  <a:lnTo>
                    <a:pt x="1410957" y="177800"/>
                  </a:lnTo>
                  <a:lnTo>
                    <a:pt x="1406766" y="177800"/>
                  </a:lnTo>
                  <a:lnTo>
                    <a:pt x="1403934" y="165100"/>
                  </a:lnTo>
                  <a:lnTo>
                    <a:pt x="1397914" y="165100"/>
                  </a:lnTo>
                  <a:lnTo>
                    <a:pt x="1393228" y="152400"/>
                  </a:lnTo>
                  <a:lnTo>
                    <a:pt x="1388364" y="139700"/>
                  </a:lnTo>
                  <a:lnTo>
                    <a:pt x="1383334" y="139700"/>
                  </a:lnTo>
                  <a:lnTo>
                    <a:pt x="1378127" y="127000"/>
                  </a:lnTo>
                  <a:lnTo>
                    <a:pt x="1375308" y="127000"/>
                  </a:lnTo>
                  <a:lnTo>
                    <a:pt x="1375308" y="444500"/>
                  </a:lnTo>
                  <a:lnTo>
                    <a:pt x="1372476" y="495300"/>
                  </a:lnTo>
                  <a:lnTo>
                    <a:pt x="1365897" y="546100"/>
                  </a:lnTo>
                  <a:lnTo>
                    <a:pt x="1355547" y="609600"/>
                  </a:lnTo>
                  <a:lnTo>
                    <a:pt x="1341412" y="673100"/>
                  </a:lnTo>
                  <a:lnTo>
                    <a:pt x="1326705" y="723900"/>
                  </a:lnTo>
                  <a:lnTo>
                    <a:pt x="1309636" y="774700"/>
                  </a:lnTo>
                  <a:lnTo>
                    <a:pt x="1290421" y="825500"/>
                  </a:lnTo>
                  <a:lnTo>
                    <a:pt x="1269263" y="876300"/>
                  </a:lnTo>
                  <a:lnTo>
                    <a:pt x="1246365" y="927100"/>
                  </a:lnTo>
                  <a:lnTo>
                    <a:pt x="1221930" y="977900"/>
                  </a:lnTo>
                  <a:lnTo>
                    <a:pt x="1196174" y="1016000"/>
                  </a:lnTo>
                  <a:lnTo>
                    <a:pt x="1169276" y="1066800"/>
                  </a:lnTo>
                  <a:lnTo>
                    <a:pt x="1141463" y="1104900"/>
                  </a:lnTo>
                  <a:lnTo>
                    <a:pt x="1112939" y="1143000"/>
                  </a:lnTo>
                  <a:lnTo>
                    <a:pt x="1083894" y="1181100"/>
                  </a:lnTo>
                  <a:lnTo>
                    <a:pt x="1054544" y="1206500"/>
                  </a:lnTo>
                  <a:lnTo>
                    <a:pt x="1017701" y="1244600"/>
                  </a:lnTo>
                  <a:lnTo>
                    <a:pt x="978446" y="1270000"/>
                  </a:lnTo>
                  <a:lnTo>
                    <a:pt x="937006" y="1295400"/>
                  </a:lnTo>
                  <a:lnTo>
                    <a:pt x="893597" y="1320800"/>
                  </a:lnTo>
                  <a:lnTo>
                    <a:pt x="848423" y="1346200"/>
                  </a:lnTo>
                  <a:lnTo>
                    <a:pt x="753643" y="1371600"/>
                  </a:lnTo>
                  <a:lnTo>
                    <a:pt x="555942" y="1371600"/>
                  </a:lnTo>
                  <a:lnTo>
                    <a:pt x="461784" y="1346200"/>
                  </a:lnTo>
                  <a:lnTo>
                    <a:pt x="416864" y="1320800"/>
                  </a:lnTo>
                  <a:lnTo>
                    <a:pt x="373659" y="1308100"/>
                  </a:lnTo>
                  <a:lnTo>
                    <a:pt x="332397" y="1270000"/>
                  </a:lnTo>
                  <a:lnTo>
                    <a:pt x="293293" y="1244600"/>
                  </a:lnTo>
                  <a:lnTo>
                    <a:pt x="256552" y="1206500"/>
                  </a:lnTo>
                  <a:lnTo>
                    <a:pt x="223545" y="1181100"/>
                  </a:lnTo>
                  <a:lnTo>
                    <a:pt x="194183" y="1143000"/>
                  </a:lnTo>
                  <a:lnTo>
                    <a:pt x="168478" y="1104900"/>
                  </a:lnTo>
                  <a:lnTo>
                    <a:pt x="146431" y="1054100"/>
                  </a:lnTo>
                  <a:lnTo>
                    <a:pt x="128028" y="1016000"/>
                  </a:lnTo>
                  <a:lnTo>
                    <a:pt x="113271" y="977900"/>
                  </a:lnTo>
                  <a:lnTo>
                    <a:pt x="102184" y="927100"/>
                  </a:lnTo>
                  <a:lnTo>
                    <a:pt x="94742" y="876300"/>
                  </a:lnTo>
                  <a:lnTo>
                    <a:pt x="90957" y="838200"/>
                  </a:lnTo>
                  <a:lnTo>
                    <a:pt x="90830" y="787400"/>
                  </a:lnTo>
                  <a:lnTo>
                    <a:pt x="94361" y="749300"/>
                  </a:lnTo>
                  <a:lnTo>
                    <a:pt x="101549" y="698500"/>
                  </a:lnTo>
                  <a:lnTo>
                    <a:pt x="112395" y="660400"/>
                  </a:lnTo>
                  <a:lnTo>
                    <a:pt x="126898" y="609600"/>
                  </a:lnTo>
                  <a:lnTo>
                    <a:pt x="145059" y="571500"/>
                  </a:lnTo>
                  <a:lnTo>
                    <a:pt x="166890" y="533400"/>
                  </a:lnTo>
                  <a:lnTo>
                    <a:pt x="192379" y="482600"/>
                  </a:lnTo>
                  <a:lnTo>
                    <a:pt x="221526" y="444500"/>
                  </a:lnTo>
                  <a:lnTo>
                    <a:pt x="254330" y="419100"/>
                  </a:lnTo>
                  <a:lnTo>
                    <a:pt x="286677" y="381000"/>
                  </a:lnTo>
                  <a:lnTo>
                    <a:pt x="323100" y="355600"/>
                  </a:lnTo>
                  <a:lnTo>
                    <a:pt x="363220" y="330200"/>
                  </a:lnTo>
                  <a:lnTo>
                    <a:pt x="406654" y="292100"/>
                  </a:lnTo>
                  <a:lnTo>
                    <a:pt x="453009" y="266700"/>
                  </a:lnTo>
                  <a:lnTo>
                    <a:pt x="501916" y="241300"/>
                  </a:lnTo>
                  <a:lnTo>
                    <a:pt x="552970" y="215900"/>
                  </a:lnTo>
                  <a:lnTo>
                    <a:pt x="605815" y="190500"/>
                  </a:lnTo>
                  <a:lnTo>
                    <a:pt x="656590" y="165100"/>
                  </a:lnTo>
                  <a:lnTo>
                    <a:pt x="856068" y="114300"/>
                  </a:lnTo>
                  <a:lnTo>
                    <a:pt x="950379" y="88900"/>
                  </a:lnTo>
                  <a:lnTo>
                    <a:pt x="1092923" y="88900"/>
                  </a:lnTo>
                  <a:lnTo>
                    <a:pt x="1142479" y="101600"/>
                  </a:lnTo>
                  <a:lnTo>
                    <a:pt x="1187221" y="114300"/>
                  </a:lnTo>
                  <a:lnTo>
                    <a:pt x="1227086" y="127000"/>
                  </a:lnTo>
                  <a:lnTo>
                    <a:pt x="1261999" y="152400"/>
                  </a:lnTo>
                  <a:lnTo>
                    <a:pt x="1291894" y="177800"/>
                  </a:lnTo>
                  <a:lnTo>
                    <a:pt x="1333944" y="228600"/>
                  </a:lnTo>
                  <a:lnTo>
                    <a:pt x="1349552" y="266700"/>
                  </a:lnTo>
                  <a:lnTo>
                    <a:pt x="1361516" y="304800"/>
                  </a:lnTo>
                  <a:lnTo>
                    <a:pt x="1369809" y="342900"/>
                  </a:lnTo>
                  <a:lnTo>
                    <a:pt x="1374406" y="393700"/>
                  </a:lnTo>
                  <a:lnTo>
                    <a:pt x="1375308" y="444500"/>
                  </a:lnTo>
                  <a:lnTo>
                    <a:pt x="1375308" y="127000"/>
                  </a:lnTo>
                  <a:lnTo>
                    <a:pt x="1372743" y="127000"/>
                  </a:lnTo>
                  <a:lnTo>
                    <a:pt x="1367180" y="114300"/>
                  </a:lnTo>
                  <a:lnTo>
                    <a:pt x="1361452" y="114300"/>
                  </a:lnTo>
                  <a:lnTo>
                    <a:pt x="1355534" y="101600"/>
                  </a:lnTo>
                  <a:lnTo>
                    <a:pt x="1346479" y="101600"/>
                  </a:lnTo>
                  <a:lnTo>
                    <a:pt x="1340269" y="88900"/>
                  </a:lnTo>
                  <a:lnTo>
                    <a:pt x="1330629" y="88900"/>
                  </a:lnTo>
                  <a:lnTo>
                    <a:pt x="1325435" y="76200"/>
                  </a:lnTo>
                  <a:lnTo>
                    <a:pt x="1310005" y="76200"/>
                  </a:lnTo>
                  <a:lnTo>
                    <a:pt x="1306042" y="63500"/>
                  </a:lnTo>
                  <a:lnTo>
                    <a:pt x="1291856" y="63500"/>
                  </a:lnTo>
                  <a:lnTo>
                    <a:pt x="1284897" y="50800"/>
                  </a:lnTo>
                  <a:lnTo>
                    <a:pt x="1266583" y="50800"/>
                  </a:lnTo>
                  <a:lnTo>
                    <a:pt x="1261605" y="38100"/>
                  </a:lnTo>
                  <a:lnTo>
                    <a:pt x="1236306" y="38100"/>
                  </a:lnTo>
                  <a:lnTo>
                    <a:pt x="1227683" y="25400"/>
                  </a:lnTo>
                  <a:lnTo>
                    <a:pt x="1198460" y="25400"/>
                  </a:lnTo>
                  <a:lnTo>
                    <a:pt x="1196060" y="12700"/>
                  </a:lnTo>
                  <a:lnTo>
                    <a:pt x="1138720" y="12700"/>
                  </a:lnTo>
                  <a:lnTo>
                    <a:pt x="1131684" y="0"/>
                  </a:lnTo>
                  <a:lnTo>
                    <a:pt x="934872" y="0"/>
                  </a:lnTo>
                  <a:lnTo>
                    <a:pt x="923264" y="12700"/>
                  </a:lnTo>
                  <a:lnTo>
                    <a:pt x="863282" y="12700"/>
                  </a:lnTo>
                  <a:lnTo>
                    <a:pt x="849604" y="25400"/>
                  </a:lnTo>
                  <a:lnTo>
                    <a:pt x="796988" y="25400"/>
                  </a:lnTo>
                  <a:lnTo>
                    <a:pt x="790727" y="38100"/>
                  </a:lnTo>
                  <a:lnTo>
                    <a:pt x="754430" y="38100"/>
                  </a:lnTo>
                  <a:lnTo>
                    <a:pt x="746379" y="50800"/>
                  </a:lnTo>
                  <a:lnTo>
                    <a:pt x="716343" y="50800"/>
                  </a:lnTo>
                  <a:lnTo>
                    <a:pt x="700951" y="63500"/>
                  </a:lnTo>
                  <a:lnTo>
                    <a:pt x="673277" y="63500"/>
                  </a:lnTo>
                  <a:lnTo>
                    <a:pt x="656463" y="76200"/>
                  </a:lnTo>
                  <a:lnTo>
                    <a:pt x="635965" y="76200"/>
                  </a:lnTo>
                  <a:lnTo>
                    <a:pt x="627583" y="88900"/>
                  </a:lnTo>
                  <a:lnTo>
                    <a:pt x="606755" y="88900"/>
                  </a:lnTo>
                  <a:lnTo>
                    <a:pt x="598944" y="101600"/>
                  </a:lnTo>
                  <a:lnTo>
                    <a:pt x="578904" y="101600"/>
                  </a:lnTo>
                  <a:lnTo>
                    <a:pt x="568363" y="114300"/>
                  </a:lnTo>
                  <a:lnTo>
                    <a:pt x="541896" y="114300"/>
                  </a:lnTo>
                  <a:lnTo>
                    <a:pt x="528789" y="127000"/>
                  </a:lnTo>
                  <a:lnTo>
                    <a:pt x="514210" y="127000"/>
                  </a:lnTo>
                  <a:lnTo>
                    <a:pt x="505333" y="139700"/>
                  </a:lnTo>
                  <a:lnTo>
                    <a:pt x="493826" y="139700"/>
                  </a:lnTo>
                  <a:lnTo>
                    <a:pt x="485355" y="152400"/>
                  </a:lnTo>
                  <a:lnTo>
                    <a:pt x="466255" y="152400"/>
                  </a:lnTo>
                  <a:lnTo>
                    <a:pt x="458863" y="165100"/>
                  </a:lnTo>
                  <a:lnTo>
                    <a:pt x="442341" y="165100"/>
                  </a:lnTo>
                  <a:lnTo>
                    <a:pt x="430364" y="177800"/>
                  </a:lnTo>
                  <a:lnTo>
                    <a:pt x="418401" y="177800"/>
                  </a:lnTo>
                  <a:lnTo>
                    <a:pt x="406565" y="190500"/>
                  </a:lnTo>
                  <a:lnTo>
                    <a:pt x="394868" y="190500"/>
                  </a:lnTo>
                  <a:lnTo>
                    <a:pt x="381622" y="203200"/>
                  </a:lnTo>
                  <a:lnTo>
                    <a:pt x="371805" y="215900"/>
                  </a:lnTo>
                  <a:lnTo>
                    <a:pt x="356641" y="215900"/>
                  </a:lnTo>
                  <a:lnTo>
                    <a:pt x="349948" y="228600"/>
                  </a:lnTo>
                  <a:lnTo>
                    <a:pt x="339077" y="228600"/>
                  </a:lnTo>
                  <a:lnTo>
                    <a:pt x="332409" y="241300"/>
                  </a:lnTo>
                  <a:lnTo>
                    <a:pt x="318160" y="241300"/>
                  </a:lnTo>
                  <a:lnTo>
                    <a:pt x="309016" y="254000"/>
                  </a:lnTo>
                  <a:lnTo>
                    <a:pt x="297230" y="266700"/>
                  </a:lnTo>
                  <a:lnTo>
                    <a:pt x="287324" y="266700"/>
                  </a:lnTo>
                  <a:lnTo>
                    <a:pt x="277596" y="279400"/>
                  </a:lnTo>
                  <a:lnTo>
                    <a:pt x="268046" y="279400"/>
                  </a:lnTo>
                  <a:lnTo>
                    <a:pt x="258013" y="292100"/>
                  </a:lnTo>
                  <a:lnTo>
                    <a:pt x="253060" y="292100"/>
                  </a:lnTo>
                  <a:lnTo>
                    <a:pt x="246926" y="304800"/>
                  </a:lnTo>
                  <a:lnTo>
                    <a:pt x="238493" y="304800"/>
                  </a:lnTo>
                  <a:lnTo>
                    <a:pt x="232740" y="317500"/>
                  </a:lnTo>
                  <a:lnTo>
                    <a:pt x="218922" y="317500"/>
                  </a:lnTo>
                  <a:lnTo>
                    <a:pt x="214553" y="330200"/>
                  </a:lnTo>
                  <a:lnTo>
                    <a:pt x="207264" y="330200"/>
                  </a:lnTo>
                  <a:lnTo>
                    <a:pt x="200507" y="342900"/>
                  </a:lnTo>
                  <a:lnTo>
                    <a:pt x="195313" y="342900"/>
                  </a:lnTo>
                  <a:lnTo>
                    <a:pt x="190347" y="355600"/>
                  </a:lnTo>
                  <a:lnTo>
                    <a:pt x="178587" y="368300"/>
                  </a:lnTo>
                  <a:lnTo>
                    <a:pt x="145567" y="406400"/>
                  </a:lnTo>
                  <a:lnTo>
                    <a:pt x="115900" y="444500"/>
                  </a:lnTo>
                  <a:lnTo>
                    <a:pt x="89611" y="482600"/>
                  </a:lnTo>
                  <a:lnTo>
                    <a:pt x="70294" y="520700"/>
                  </a:lnTo>
                  <a:lnTo>
                    <a:pt x="66700" y="520700"/>
                  </a:lnTo>
                  <a:lnTo>
                    <a:pt x="63207" y="533400"/>
                  </a:lnTo>
                  <a:lnTo>
                    <a:pt x="59817" y="533400"/>
                  </a:lnTo>
                  <a:lnTo>
                    <a:pt x="53301" y="558800"/>
                  </a:lnTo>
                  <a:lnTo>
                    <a:pt x="36029" y="596900"/>
                  </a:lnTo>
                  <a:lnTo>
                    <a:pt x="22110" y="647700"/>
                  </a:lnTo>
                  <a:lnTo>
                    <a:pt x="16421" y="660400"/>
                  </a:lnTo>
                  <a:lnTo>
                    <a:pt x="11569" y="685800"/>
                  </a:lnTo>
                  <a:lnTo>
                    <a:pt x="8801" y="698500"/>
                  </a:lnTo>
                  <a:lnTo>
                    <a:pt x="6413" y="723900"/>
                  </a:lnTo>
                  <a:lnTo>
                    <a:pt x="1003" y="774700"/>
                  </a:lnTo>
                  <a:lnTo>
                    <a:pt x="0" y="825500"/>
                  </a:lnTo>
                  <a:lnTo>
                    <a:pt x="774" y="850900"/>
                  </a:lnTo>
                  <a:lnTo>
                    <a:pt x="1752" y="863600"/>
                  </a:lnTo>
                  <a:lnTo>
                    <a:pt x="3098" y="876300"/>
                  </a:lnTo>
                  <a:lnTo>
                    <a:pt x="4826" y="889000"/>
                  </a:lnTo>
                  <a:lnTo>
                    <a:pt x="6921" y="914400"/>
                  </a:lnTo>
                  <a:lnTo>
                    <a:pt x="9398" y="927100"/>
                  </a:lnTo>
                  <a:lnTo>
                    <a:pt x="12255" y="939800"/>
                  </a:lnTo>
                  <a:lnTo>
                    <a:pt x="15481" y="952500"/>
                  </a:lnTo>
                  <a:lnTo>
                    <a:pt x="19088" y="965200"/>
                  </a:lnTo>
                  <a:lnTo>
                    <a:pt x="25184" y="990600"/>
                  </a:lnTo>
                  <a:lnTo>
                    <a:pt x="32131" y="1016000"/>
                  </a:lnTo>
                  <a:lnTo>
                    <a:pt x="39916" y="1041400"/>
                  </a:lnTo>
                  <a:lnTo>
                    <a:pt x="48539" y="1054100"/>
                  </a:lnTo>
                  <a:lnTo>
                    <a:pt x="69761" y="1104900"/>
                  </a:lnTo>
                  <a:lnTo>
                    <a:pt x="94805" y="1155700"/>
                  </a:lnTo>
                  <a:lnTo>
                    <a:pt x="123685" y="1193800"/>
                  </a:lnTo>
                  <a:lnTo>
                    <a:pt x="156387" y="1231900"/>
                  </a:lnTo>
                  <a:lnTo>
                    <a:pt x="192925" y="1282700"/>
                  </a:lnTo>
                  <a:lnTo>
                    <a:pt x="205028" y="1282700"/>
                  </a:lnTo>
                  <a:lnTo>
                    <a:pt x="211162" y="1295400"/>
                  </a:lnTo>
                  <a:lnTo>
                    <a:pt x="219646" y="1295400"/>
                  </a:lnTo>
                  <a:lnTo>
                    <a:pt x="222008" y="1308100"/>
                  </a:lnTo>
                  <a:lnTo>
                    <a:pt x="236461" y="1320800"/>
                  </a:lnTo>
                  <a:lnTo>
                    <a:pt x="248018" y="1320800"/>
                  </a:lnTo>
                  <a:lnTo>
                    <a:pt x="256679" y="1333500"/>
                  </a:lnTo>
                  <a:lnTo>
                    <a:pt x="262674" y="1333500"/>
                  </a:lnTo>
                  <a:lnTo>
                    <a:pt x="271589" y="1346200"/>
                  </a:lnTo>
                  <a:lnTo>
                    <a:pt x="283375" y="1346200"/>
                  </a:lnTo>
                  <a:lnTo>
                    <a:pt x="289471" y="1358900"/>
                  </a:lnTo>
                  <a:lnTo>
                    <a:pt x="301294" y="1358900"/>
                  </a:lnTo>
                  <a:lnTo>
                    <a:pt x="310451" y="1371600"/>
                  </a:lnTo>
                  <a:lnTo>
                    <a:pt x="316788" y="1371600"/>
                  </a:lnTo>
                  <a:lnTo>
                    <a:pt x="326186" y="1384300"/>
                  </a:lnTo>
                  <a:lnTo>
                    <a:pt x="344932" y="1384300"/>
                  </a:lnTo>
                  <a:lnTo>
                    <a:pt x="354584" y="1397000"/>
                  </a:lnTo>
                  <a:lnTo>
                    <a:pt x="367322" y="1397000"/>
                  </a:lnTo>
                  <a:lnTo>
                    <a:pt x="373722" y="1409700"/>
                  </a:lnTo>
                  <a:lnTo>
                    <a:pt x="396684" y="1409700"/>
                  </a:lnTo>
                  <a:lnTo>
                    <a:pt x="403047" y="1422400"/>
                  </a:lnTo>
                  <a:lnTo>
                    <a:pt x="432917" y="1422400"/>
                  </a:lnTo>
                  <a:lnTo>
                    <a:pt x="443052" y="1435100"/>
                  </a:lnTo>
                  <a:lnTo>
                    <a:pt x="463130" y="1435100"/>
                  </a:lnTo>
                  <a:lnTo>
                    <a:pt x="473430" y="1447800"/>
                  </a:lnTo>
                  <a:lnTo>
                    <a:pt x="524675" y="1447800"/>
                  </a:lnTo>
                  <a:lnTo>
                    <a:pt x="535216" y="1460500"/>
                  </a:lnTo>
                  <a:lnTo>
                    <a:pt x="775982" y="1460500"/>
                  </a:lnTo>
                  <a:lnTo>
                    <a:pt x="786536" y="1447800"/>
                  </a:lnTo>
                  <a:lnTo>
                    <a:pt x="833831" y="1447800"/>
                  </a:lnTo>
                  <a:lnTo>
                    <a:pt x="837869" y="1435100"/>
                  </a:lnTo>
                  <a:lnTo>
                    <a:pt x="868273" y="1435100"/>
                  </a:lnTo>
                  <a:lnTo>
                    <a:pt x="878433" y="1422400"/>
                  </a:lnTo>
                  <a:lnTo>
                    <a:pt x="898283" y="1422400"/>
                  </a:lnTo>
                  <a:lnTo>
                    <a:pt x="908329" y="1409700"/>
                  </a:lnTo>
                  <a:lnTo>
                    <a:pt x="927862" y="1409700"/>
                  </a:lnTo>
                  <a:lnTo>
                    <a:pt x="937742" y="1397000"/>
                  </a:lnTo>
                  <a:lnTo>
                    <a:pt x="956894" y="1397000"/>
                  </a:lnTo>
                  <a:lnTo>
                    <a:pt x="966419" y="1384300"/>
                  </a:lnTo>
                  <a:lnTo>
                    <a:pt x="982078" y="1384300"/>
                  </a:lnTo>
                  <a:lnTo>
                    <a:pt x="985215" y="1371600"/>
                  </a:lnTo>
                  <a:lnTo>
                    <a:pt x="1000823" y="1371600"/>
                  </a:lnTo>
                  <a:lnTo>
                    <a:pt x="1009980" y="1358900"/>
                  </a:lnTo>
                  <a:lnTo>
                    <a:pt x="1022057" y="1358900"/>
                  </a:lnTo>
                  <a:lnTo>
                    <a:pt x="1028141" y="1346200"/>
                  </a:lnTo>
                  <a:lnTo>
                    <a:pt x="1039926" y="1346200"/>
                  </a:lnTo>
                  <a:lnTo>
                    <a:pt x="1048715" y="1333500"/>
                  </a:lnTo>
                  <a:lnTo>
                    <a:pt x="1054557" y="1333500"/>
                  </a:lnTo>
                  <a:lnTo>
                    <a:pt x="1063218" y="1320800"/>
                  </a:lnTo>
                  <a:lnTo>
                    <a:pt x="1066076" y="1320800"/>
                  </a:lnTo>
                  <a:lnTo>
                    <a:pt x="1075105" y="1308100"/>
                  </a:lnTo>
                  <a:lnTo>
                    <a:pt x="1089583" y="1295400"/>
                  </a:lnTo>
                  <a:lnTo>
                    <a:pt x="1100315" y="1295400"/>
                  </a:lnTo>
                  <a:lnTo>
                    <a:pt x="1106449" y="1282700"/>
                  </a:lnTo>
                  <a:lnTo>
                    <a:pt x="1112520" y="1282700"/>
                  </a:lnTo>
                  <a:lnTo>
                    <a:pt x="1118539" y="1270000"/>
                  </a:lnTo>
                  <a:lnTo>
                    <a:pt x="1127493" y="1270000"/>
                  </a:lnTo>
                  <a:lnTo>
                    <a:pt x="1154226" y="1231900"/>
                  </a:lnTo>
                  <a:lnTo>
                    <a:pt x="1160132" y="1231900"/>
                  </a:lnTo>
                  <a:lnTo>
                    <a:pt x="1166012" y="1219200"/>
                  </a:lnTo>
                  <a:lnTo>
                    <a:pt x="1171892" y="1219200"/>
                  </a:lnTo>
                  <a:lnTo>
                    <a:pt x="1177747" y="1206500"/>
                  </a:lnTo>
                  <a:lnTo>
                    <a:pt x="1205547" y="1168400"/>
                  </a:lnTo>
                  <a:lnTo>
                    <a:pt x="1232750" y="1130300"/>
                  </a:lnTo>
                  <a:lnTo>
                    <a:pt x="1259192" y="1092200"/>
                  </a:lnTo>
                  <a:lnTo>
                    <a:pt x="1284719" y="1041400"/>
                  </a:lnTo>
                  <a:lnTo>
                    <a:pt x="1309204" y="1003300"/>
                  </a:lnTo>
                  <a:lnTo>
                    <a:pt x="1314157" y="990600"/>
                  </a:lnTo>
                  <a:lnTo>
                    <a:pt x="1319047" y="977900"/>
                  </a:lnTo>
                  <a:lnTo>
                    <a:pt x="1323886" y="965200"/>
                  </a:lnTo>
                  <a:lnTo>
                    <a:pt x="1328674" y="965200"/>
                  </a:lnTo>
                  <a:lnTo>
                    <a:pt x="1349476" y="914400"/>
                  </a:lnTo>
                  <a:lnTo>
                    <a:pt x="1368971" y="863600"/>
                  </a:lnTo>
                  <a:lnTo>
                    <a:pt x="1387043" y="825500"/>
                  </a:lnTo>
                  <a:lnTo>
                    <a:pt x="1403578" y="774700"/>
                  </a:lnTo>
                  <a:lnTo>
                    <a:pt x="1408722" y="762000"/>
                  </a:lnTo>
                  <a:lnTo>
                    <a:pt x="1413675" y="749300"/>
                  </a:lnTo>
                  <a:lnTo>
                    <a:pt x="1418424" y="723900"/>
                  </a:lnTo>
                  <a:lnTo>
                    <a:pt x="1422984" y="711200"/>
                  </a:lnTo>
                  <a:lnTo>
                    <a:pt x="1428737" y="685800"/>
                  </a:lnTo>
                  <a:lnTo>
                    <a:pt x="1434122" y="673100"/>
                  </a:lnTo>
                  <a:lnTo>
                    <a:pt x="1439113" y="647700"/>
                  </a:lnTo>
                  <a:lnTo>
                    <a:pt x="1443710" y="622300"/>
                  </a:lnTo>
                  <a:lnTo>
                    <a:pt x="1445856" y="609600"/>
                  </a:lnTo>
                  <a:lnTo>
                    <a:pt x="1447914" y="609600"/>
                  </a:lnTo>
                  <a:lnTo>
                    <a:pt x="1449844" y="596900"/>
                  </a:lnTo>
                  <a:lnTo>
                    <a:pt x="1451686" y="584200"/>
                  </a:lnTo>
                  <a:lnTo>
                    <a:pt x="1452867" y="571500"/>
                  </a:lnTo>
                  <a:lnTo>
                    <a:pt x="1453984" y="571500"/>
                  </a:lnTo>
                  <a:lnTo>
                    <a:pt x="1455026" y="558800"/>
                  </a:lnTo>
                  <a:lnTo>
                    <a:pt x="1459217" y="533400"/>
                  </a:lnTo>
                  <a:lnTo>
                    <a:pt x="1464487" y="469900"/>
                  </a:lnTo>
                  <a:lnTo>
                    <a:pt x="1465478" y="444500"/>
                  </a:lnTo>
                  <a:lnTo>
                    <a:pt x="1465592" y="431800"/>
                  </a:lnTo>
                  <a:close/>
                </a:path>
                <a:path w="5252084" h="1473200">
                  <a:moveTo>
                    <a:pt x="2886786" y="1271308"/>
                  </a:moveTo>
                  <a:lnTo>
                    <a:pt x="2881566" y="1211681"/>
                  </a:lnTo>
                  <a:lnTo>
                    <a:pt x="2865793" y="1165796"/>
                  </a:lnTo>
                  <a:lnTo>
                    <a:pt x="2427071" y="404672"/>
                  </a:lnTo>
                  <a:lnTo>
                    <a:pt x="2392349" y="359702"/>
                  </a:lnTo>
                  <a:lnTo>
                    <a:pt x="2349220" y="327545"/>
                  </a:lnTo>
                  <a:lnTo>
                    <a:pt x="2300516" y="308216"/>
                  </a:lnTo>
                  <a:lnTo>
                    <a:pt x="2249043" y="301701"/>
                  </a:lnTo>
                  <a:lnTo>
                    <a:pt x="2197557" y="308216"/>
                  </a:lnTo>
                  <a:lnTo>
                    <a:pt x="2148852" y="327545"/>
                  </a:lnTo>
                  <a:lnTo>
                    <a:pt x="2105723" y="359702"/>
                  </a:lnTo>
                  <a:lnTo>
                    <a:pt x="2070989" y="404672"/>
                  </a:lnTo>
                  <a:lnTo>
                    <a:pt x="1639862" y="1151445"/>
                  </a:lnTo>
                  <a:lnTo>
                    <a:pt x="1620545" y="1195959"/>
                  </a:lnTo>
                  <a:lnTo>
                    <a:pt x="1612112" y="1241120"/>
                  </a:lnTo>
                  <a:lnTo>
                    <a:pt x="1611274" y="1271308"/>
                  </a:lnTo>
                  <a:lnTo>
                    <a:pt x="1614271" y="1301318"/>
                  </a:lnTo>
                  <a:lnTo>
                    <a:pt x="1630438" y="1352880"/>
                  </a:lnTo>
                  <a:lnTo>
                    <a:pt x="1657019" y="1393799"/>
                  </a:lnTo>
                  <a:lnTo>
                    <a:pt x="1693240" y="1426692"/>
                  </a:lnTo>
                  <a:lnTo>
                    <a:pt x="1736750" y="1449273"/>
                  </a:lnTo>
                  <a:lnTo>
                    <a:pt x="1780616" y="1459433"/>
                  </a:lnTo>
                  <a:lnTo>
                    <a:pt x="1805647" y="1460512"/>
                  </a:lnTo>
                  <a:lnTo>
                    <a:pt x="1821078" y="1459331"/>
                  </a:lnTo>
                  <a:lnTo>
                    <a:pt x="1865236" y="1449362"/>
                  </a:lnTo>
                  <a:lnTo>
                    <a:pt x="1911743" y="1424901"/>
                  </a:lnTo>
                  <a:lnTo>
                    <a:pt x="1948218" y="1390573"/>
                  </a:lnTo>
                  <a:lnTo>
                    <a:pt x="1970722" y="1355407"/>
                  </a:lnTo>
                  <a:lnTo>
                    <a:pt x="1985276" y="1314970"/>
                  </a:lnTo>
                  <a:lnTo>
                    <a:pt x="1989378" y="1290447"/>
                  </a:lnTo>
                  <a:lnTo>
                    <a:pt x="1992388" y="1276210"/>
                  </a:lnTo>
                  <a:lnTo>
                    <a:pt x="2003729" y="1239697"/>
                  </a:lnTo>
                  <a:lnTo>
                    <a:pt x="2024278" y="1198295"/>
                  </a:lnTo>
                  <a:lnTo>
                    <a:pt x="2054186" y="1158430"/>
                  </a:lnTo>
                  <a:lnTo>
                    <a:pt x="2091080" y="1124800"/>
                  </a:lnTo>
                  <a:lnTo>
                    <a:pt x="2133803" y="1098727"/>
                  </a:lnTo>
                  <a:lnTo>
                    <a:pt x="2173262" y="1083500"/>
                  </a:lnTo>
                  <a:lnTo>
                    <a:pt x="2211019" y="1075004"/>
                  </a:lnTo>
                  <a:lnTo>
                    <a:pt x="2240623" y="1072248"/>
                  </a:lnTo>
                  <a:lnTo>
                    <a:pt x="2257437" y="1072248"/>
                  </a:lnTo>
                  <a:lnTo>
                    <a:pt x="2306180" y="1078572"/>
                  </a:lnTo>
                  <a:lnTo>
                    <a:pt x="2342959" y="1089609"/>
                  </a:lnTo>
                  <a:lnTo>
                    <a:pt x="2379078" y="1106563"/>
                  </a:lnTo>
                  <a:lnTo>
                    <a:pt x="2419959" y="1135341"/>
                  </a:lnTo>
                  <a:lnTo>
                    <a:pt x="2454706" y="1171092"/>
                  </a:lnTo>
                  <a:lnTo>
                    <a:pt x="2482189" y="1212824"/>
                  </a:lnTo>
                  <a:lnTo>
                    <a:pt x="2500668" y="1257681"/>
                  </a:lnTo>
                  <a:lnTo>
                    <a:pt x="2509558" y="1297711"/>
                  </a:lnTo>
                  <a:lnTo>
                    <a:pt x="2510955" y="1306360"/>
                  </a:lnTo>
                  <a:lnTo>
                    <a:pt x="2522131" y="1343761"/>
                  </a:lnTo>
                  <a:lnTo>
                    <a:pt x="2544724" y="1384020"/>
                  </a:lnTo>
                  <a:lnTo>
                    <a:pt x="2579624" y="1419923"/>
                  </a:lnTo>
                  <a:lnTo>
                    <a:pt x="2621026" y="1444663"/>
                  </a:lnTo>
                  <a:lnTo>
                    <a:pt x="2663939" y="1457655"/>
                  </a:lnTo>
                  <a:lnTo>
                    <a:pt x="2692438" y="1460512"/>
                  </a:lnTo>
                  <a:lnTo>
                    <a:pt x="2707233" y="1460246"/>
                  </a:lnTo>
                  <a:lnTo>
                    <a:pt x="2761323" y="1449273"/>
                  </a:lnTo>
                  <a:lnTo>
                    <a:pt x="2804845" y="1426692"/>
                  </a:lnTo>
                  <a:lnTo>
                    <a:pt x="2841066" y="1393799"/>
                  </a:lnTo>
                  <a:lnTo>
                    <a:pt x="2867634" y="1352880"/>
                  </a:lnTo>
                  <a:lnTo>
                    <a:pt x="2883801" y="1301318"/>
                  </a:lnTo>
                  <a:lnTo>
                    <a:pt x="2886786" y="1271308"/>
                  </a:lnTo>
                  <a:close/>
                </a:path>
                <a:path w="5252084" h="1473200">
                  <a:moveTo>
                    <a:pt x="4026738" y="490905"/>
                  </a:moveTo>
                  <a:lnTo>
                    <a:pt x="4016679" y="432028"/>
                  </a:lnTo>
                  <a:lnTo>
                    <a:pt x="3995623" y="388023"/>
                  </a:lnTo>
                  <a:lnTo>
                    <a:pt x="3963974" y="350850"/>
                  </a:lnTo>
                  <a:lnTo>
                    <a:pt x="3923766" y="322821"/>
                  </a:lnTo>
                  <a:lnTo>
                    <a:pt x="3877653" y="306120"/>
                  </a:lnTo>
                  <a:lnTo>
                    <a:pt x="3832377" y="301701"/>
                  </a:lnTo>
                  <a:lnTo>
                    <a:pt x="3816947" y="302882"/>
                  </a:lnTo>
                  <a:lnTo>
                    <a:pt x="3772789" y="312851"/>
                  </a:lnTo>
                  <a:lnTo>
                    <a:pt x="3726269" y="337312"/>
                  </a:lnTo>
                  <a:lnTo>
                    <a:pt x="3689807" y="371640"/>
                  </a:lnTo>
                  <a:lnTo>
                    <a:pt x="3667302" y="406819"/>
                  </a:lnTo>
                  <a:lnTo>
                    <a:pt x="3652748" y="447255"/>
                  </a:lnTo>
                  <a:lnTo>
                    <a:pt x="3648633" y="471766"/>
                  </a:lnTo>
                  <a:lnTo>
                    <a:pt x="3645649" y="486016"/>
                  </a:lnTo>
                  <a:lnTo>
                    <a:pt x="3634282" y="522516"/>
                  </a:lnTo>
                  <a:lnTo>
                    <a:pt x="3613747" y="563918"/>
                  </a:lnTo>
                  <a:lnTo>
                    <a:pt x="3583838" y="603783"/>
                  </a:lnTo>
                  <a:lnTo>
                    <a:pt x="3546945" y="637413"/>
                  </a:lnTo>
                  <a:lnTo>
                    <a:pt x="3504209" y="663486"/>
                  </a:lnTo>
                  <a:lnTo>
                    <a:pt x="3464763" y="678726"/>
                  </a:lnTo>
                  <a:lnTo>
                    <a:pt x="3426993" y="687209"/>
                  </a:lnTo>
                  <a:lnTo>
                    <a:pt x="3397402" y="689965"/>
                  </a:lnTo>
                  <a:lnTo>
                    <a:pt x="3380587" y="689965"/>
                  </a:lnTo>
                  <a:lnTo>
                    <a:pt x="3331845" y="683641"/>
                  </a:lnTo>
                  <a:lnTo>
                    <a:pt x="3295065" y="672604"/>
                  </a:lnTo>
                  <a:lnTo>
                    <a:pt x="3258947" y="655650"/>
                  </a:lnTo>
                  <a:lnTo>
                    <a:pt x="3218065" y="626872"/>
                  </a:lnTo>
                  <a:lnTo>
                    <a:pt x="3183305" y="591121"/>
                  </a:lnTo>
                  <a:lnTo>
                    <a:pt x="3155823" y="549402"/>
                  </a:lnTo>
                  <a:lnTo>
                    <a:pt x="3137357" y="504532"/>
                  </a:lnTo>
                  <a:lnTo>
                    <a:pt x="3128492" y="464515"/>
                  </a:lnTo>
                  <a:lnTo>
                    <a:pt x="3127070" y="455853"/>
                  </a:lnTo>
                  <a:lnTo>
                    <a:pt x="3115894" y="418465"/>
                  </a:lnTo>
                  <a:lnTo>
                    <a:pt x="3093288" y="378193"/>
                  </a:lnTo>
                  <a:lnTo>
                    <a:pt x="3058388" y="342290"/>
                  </a:lnTo>
                  <a:lnTo>
                    <a:pt x="3016999" y="317550"/>
                  </a:lnTo>
                  <a:lnTo>
                    <a:pt x="2974086" y="304558"/>
                  </a:lnTo>
                  <a:lnTo>
                    <a:pt x="2945587" y="301701"/>
                  </a:lnTo>
                  <a:lnTo>
                    <a:pt x="2930791" y="301967"/>
                  </a:lnTo>
                  <a:lnTo>
                    <a:pt x="2876702" y="312953"/>
                  </a:lnTo>
                  <a:lnTo>
                    <a:pt x="2833179" y="335521"/>
                  </a:lnTo>
                  <a:lnTo>
                    <a:pt x="2796959" y="368414"/>
                  </a:lnTo>
                  <a:lnTo>
                    <a:pt x="2770378" y="409333"/>
                  </a:lnTo>
                  <a:lnTo>
                    <a:pt x="2754223" y="460895"/>
                  </a:lnTo>
                  <a:lnTo>
                    <a:pt x="2751239" y="490905"/>
                  </a:lnTo>
                  <a:lnTo>
                    <a:pt x="2752064" y="521093"/>
                  </a:lnTo>
                  <a:lnTo>
                    <a:pt x="2760497" y="566254"/>
                  </a:lnTo>
                  <a:lnTo>
                    <a:pt x="2779801" y="610768"/>
                  </a:lnTo>
                  <a:lnTo>
                    <a:pt x="3210941" y="1357541"/>
                  </a:lnTo>
                  <a:lnTo>
                    <a:pt x="3245675" y="1402511"/>
                  </a:lnTo>
                  <a:lnTo>
                    <a:pt x="3288804" y="1434668"/>
                  </a:lnTo>
                  <a:lnTo>
                    <a:pt x="3337509" y="1453997"/>
                  </a:lnTo>
                  <a:lnTo>
                    <a:pt x="3388995" y="1460512"/>
                  </a:lnTo>
                  <a:lnTo>
                    <a:pt x="3440468" y="1453997"/>
                  </a:lnTo>
                  <a:lnTo>
                    <a:pt x="3489172" y="1434668"/>
                  </a:lnTo>
                  <a:lnTo>
                    <a:pt x="3532289" y="1402511"/>
                  </a:lnTo>
                  <a:lnTo>
                    <a:pt x="3567023" y="1357541"/>
                  </a:lnTo>
                  <a:lnTo>
                    <a:pt x="3998150" y="610768"/>
                  </a:lnTo>
                  <a:lnTo>
                    <a:pt x="4017480" y="566254"/>
                  </a:lnTo>
                  <a:lnTo>
                    <a:pt x="4025912" y="521093"/>
                  </a:lnTo>
                  <a:lnTo>
                    <a:pt x="4026738" y="490905"/>
                  </a:lnTo>
                  <a:close/>
                </a:path>
                <a:path w="5252084" h="1473200">
                  <a:moveTo>
                    <a:pt x="5251475" y="881151"/>
                  </a:moveTo>
                  <a:lnTo>
                    <a:pt x="5249519" y="832637"/>
                  </a:lnTo>
                  <a:lnTo>
                    <a:pt x="5243741" y="785202"/>
                  </a:lnTo>
                  <a:lnTo>
                    <a:pt x="5234292" y="739000"/>
                  </a:lnTo>
                  <a:lnTo>
                    <a:pt x="5221325" y="694182"/>
                  </a:lnTo>
                  <a:lnTo>
                    <a:pt x="5204993" y="650900"/>
                  </a:lnTo>
                  <a:lnTo>
                    <a:pt x="5185448" y="609307"/>
                  </a:lnTo>
                  <a:lnTo>
                    <a:pt x="5162855" y="569556"/>
                  </a:lnTo>
                  <a:lnTo>
                    <a:pt x="5137353" y="531799"/>
                  </a:lnTo>
                  <a:lnTo>
                    <a:pt x="5109083" y="496189"/>
                  </a:lnTo>
                  <a:lnTo>
                    <a:pt x="5078222" y="462876"/>
                  </a:lnTo>
                  <a:lnTo>
                    <a:pt x="5044910" y="432015"/>
                  </a:lnTo>
                  <a:lnTo>
                    <a:pt x="5009299" y="403745"/>
                  </a:lnTo>
                  <a:lnTo>
                    <a:pt x="4971542" y="378244"/>
                  </a:lnTo>
                  <a:lnTo>
                    <a:pt x="4931791" y="355638"/>
                  </a:lnTo>
                  <a:lnTo>
                    <a:pt x="4923866" y="351917"/>
                  </a:lnTo>
                  <a:lnTo>
                    <a:pt x="4923866" y="881151"/>
                  </a:lnTo>
                  <a:lnTo>
                    <a:pt x="4919611" y="928585"/>
                  </a:lnTo>
                  <a:lnTo>
                    <a:pt x="4907356" y="973239"/>
                  </a:lnTo>
                  <a:lnTo>
                    <a:pt x="4887836" y="1014349"/>
                  </a:lnTo>
                  <a:lnTo>
                    <a:pt x="4861788" y="1051191"/>
                  </a:lnTo>
                  <a:lnTo>
                    <a:pt x="4829988" y="1082992"/>
                  </a:lnTo>
                  <a:lnTo>
                    <a:pt x="4793145" y="1109027"/>
                  </a:lnTo>
                  <a:lnTo>
                    <a:pt x="4752035" y="1128547"/>
                  </a:lnTo>
                  <a:lnTo>
                    <a:pt x="4707382" y="1140802"/>
                  </a:lnTo>
                  <a:lnTo>
                    <a:pt x="4659947" y="1145057"/>
                  </a:lnTo>
                  <a:lnTo>
                    <a:pt x="4612513" y="1140802"/>
                  </a:lnTo>
                  <a:lnTo>
                    <a:pt x="4567860" y="1128547"/>
                  </a:lnTo>
                  <a:lnTo>
                    <a:pt x="4526750" y="1109027"/>
                  </a:lnTo>
                  <a:lnTo>
                    <a:pt x="4489907" y="1082992"/>
                  </a:lnTo>
                  <a:lnTo>
                    <a:pt x="4458106" y="1051191"/>
                  </a:lnTo>
                  <a:lnTo>
                    <a:pt x="4432058" y="1014349"/>
                  </a:lnTo>
                  <a:lnTo>
                    <a:pt x="4412539" y="973239"/>
                  </a:lnTo>
                  <a:lnTo>
                    <a:pt x="4400283" y="928585"/>
                  </a:lnTo>
                  <a:lnTo>
                    <a:pt x="4396029" y="881151"/>
                  </a:lnTo>
                  <a:lnTo>
                    <a:pt x="4400283" y="833716"/>
                  </a:lnTo>
                  <a:lnTo>
                    <a:pt x="4412539" y="789063"/>
                  </a:lnTo>
                  <a:lnTo>
                    <a:pt x="4432058" y="747953"/>
                  </a:lnTo>
                  <a:lnTo>
                    <a:pt x="4458106" y="711111"/>
                  </a:lnTo>
                  <a:lnTo>
                    <a:pt x="4489907" y="679310"/>
                  </a:lnTo>
                  <a:lnTo>
                    <a:pt x="4526750" y="653275"/>
                  </a:lnTo>
                  <a:lnTo>
                    <a:pt x="4567860" y="633755"/>
                  </a:lnTo>
                  <a:lnTo>
                    <a:pt x="4612513" y="621487"/>
                  </a:lnTo>
                  <a:lnTo>
                    <a:pt x="4659947" y="617245"/>
                  </a:lnTo>
                  <a:lnTo>
                    <a:pt x="4707382" y="621487"/>
                  </a:lnTo>
                  <a:lnTo>
                    <a:pt x="4752035" y="633755"/>
                  </a:lnTo>
                  <a:lnTo>
                    <a:pt x="4793145" y="653275"/>
                  </a:lnTo>
                  <a:lnTo>
                    <a:pt x="4829988" y="679310"/>
                  </a:lnTo>
                  <a:lnTo>
                    <a:pt x="4861788" y="711111"/>
                  </a:lnTo>
                  <a:lnTo>
                    <a:pt x="4887836" y="747953"/>
                  </a:lnTo>
                  <a:lnTo>
                    <a:pt x="4907356" y="789063"/>
                  </a:lnTo>
                  <a:lnTo>
                    <a:pt x="4919611" y="833716"/>
                  </a:lnTo>
                  <a:lnTo>
                    <a:pt x="4923866" y="881151"/>
                  </a:lnTo>
                  <a:lnTo>
                    <a:pt x="4923866" y="351917"/>
                  </a:lnTo>
                  <a:lnTo>
                    <a:pt x="4846917" y="319773"/>
                  </a:lnTo>
                  <a:lnTo>
                    <a:pt x="4802098" y="306806"/>
                  </a:lnTo>
                  <a:lnTo>
                    <a:pt x="4755896" y="297357"/>
                  </a:lnTo>
                  <a:lnTo>
                    <a:pt x="4708461" y="291579"/>
                  </a:lnTo>
                  <a:lnTo>
                    <a:pt x="4659947" y="289623"/>
                  </a:lnTo>
                  <a:lnTo>
                    <a:pt x="4611433" y="291579"/>
                  </a:lnTo>
                  <a:lnTo>
                    <a:pt x="4563999" y="297357"/>
                  </a:lnTo>
                  <a:lnTo>
                    <a:pt x="4517796" y="306806"/>
                  </a:lnTo>
                  <a:lnTo>
                    <a:pt x="4472978" y="319773"/>
                  </a:lnTo>
                  <a:lnTo>
                    <a:pt x="4429696" y="336105"/>
                  </a:lnTo>
                  <a:lnTo>
                    <a:pt x="4388104" y="355638"/>
                  </a:lnTo>
                  <a:lnTo>
                    <a:pt x="4348353" y="378244"/>
                  </a:lnTo>
                  <a:lnTo>
                    <a:pt x="4310596" y="403745"/>
                  </a:lnTo>
                  <a:lnTo>
                    <a:pt x="4274985" y="432015"/>
                  </a:lnTo>
                  <a:lnTo>
                    <a:pt x="4241673" y="462876"/>
                  </a:lnTo>
                  <a:lnTo>
                    <a:pt x="4210812" y="496189"/>
                  </a:lnTo>
                  <a:lnTo>
                    <a:pt x="4182541" y="531799"/>
                  </a:lnTo>
                  <a:lnTo>
                    <a:pt x="4157040" y="569556"/>
                  </a:lnTo>
                  <a:lnTo>
                    <a:pt x="4134447" y="609307"/>
                  </a:lnTo>
                  <a:lnTo>
                    <a:pt x="4114901" y="650900"/>
                  </a:lnTo>
                  <a:lnTo>
                    <a:pt x="4098569" y="694182"/>
                  </a:lnTo>
                  <a:lnTo>
                    <a:pt x="4085602" y="739000"/>
                  </a:lnTo>
                  <a:lnTo>
                    <a:pt x="4076154" y="785202"/>
                  </a:lnTo>
                  <a:lnTo>
                    <a:pt x="4070375" y="832637"/>
                  </a:lnTo>
                  <a:lnTo>
                    <a:pt x="4068419" y="881151"/>
                  </a:lnTo>
                  <a:lnTo>
                    <a:pt x="4070375" y="929665"/>
                  </a:lnTo>
                  <a:lnTo>
                    <a:pt x="4076154" y="977099"/>
                  </a:lnTo>
                  <a:lnTo>
                    <a:pt x="4085602" y="1023302"/>
                  </a:lnTo>
                  <a:lnTo>
                    <a:pt x="4098569" y="1068120"/>
                  </a:lnTo>
                  <a:lnTo>
                    <a:pt x="4114901" y="1111402"/>
                  </a:lnTo>
                  <a:lnTo>
                    <a:pt x="4134447" y="1152994"/>
                  </a:lnTo>
                  <a:lnTo>
                    <a:pt x="4157040" y="1192745"/>
                  </a:lnTo>
                  <a:lnTo>
                    <a:pt x="4182541" y="1230503"/>
                  </a:lnTo>
                  <a:lnTo>
                    <a:pt x="4210812" y="1266113"/>
                  </a:lnTo>
                  <a:lnTo>
                    <a:pt x="4241673" y="1299425"/>
                  </a:lnTo>
                  <a:lnTo>
                    <a:pt x="4274985" y="1330299"/>
                  </a:lnTo>
                  <a:lnTo>
                    <a:pt x="4310596" y="1358557"/>
                  </a:lnTo>
                  <a:lnTo>
                    <a:pt x="4348353" y="1384058"/>
                  </a:lnTo>
                  <a:lnTo>
                    <a:pt x="4388104" y="1406664"/>
                  </a:lnTo>
                  <a:lnTo>
                    <a:pt x="4429696" y="1426210"/>
                  </a:lnTo>
                  <a:lnTo>
                    <a:pt x="4472978" y="1442529"/>
                  </a:lnTo>
                  <a:lnTo>
                    <a:pt x="4517796" y="1455496"/>
                  </a:lnTo>
                  <a:lnTo>
                    <a:pt x="4563999" y="1464945"/>
                  </a:lnTo>
                  <a:lnTo>
                    <a:pt x="4611433" y="1470736"/>
                  </a:lnTo>
                  <a:lnTo>
                    <a:pt x="4659947" y="1472692"/>
                  </a:lnTo>
                  <a:lnTo>
                    <a:pt x="4708461" y="1470736"/>
                  </a:lnTo>
                  <a:lnTo>
                    <a:pt x="4755896" y="1464945"/>
                  </a:lnTo>
                  <a:lnTo>
                    <a:pt x="4802098" y="1455496"/>
                  </a:lnTo>
                  <a:lnTo>
                    <a:pt x="4846917" y="1442529"/>
                  </a:lnTo>
                  <a:lnTo>
                    <a:pt x="4890198" y="1426210"/>
                  </a:lnTo>
                  <a:lnTo>
                    <a:pt x="4931791" y="1406664"/>
                  </a:lnTo>
                  <a:lnTo>
                    <a:pt x="4971542" y="1384058"/>
                  </a:lnTo>
                  <a:lnTo>
                    <a:pt x="5009299" y="1358557"/>
                  </a:lnTo>
                  <a:lnTo>
                    <a:pt x="5044910" y="1330299"/>
                  </a:lnTo>
                  <a:lnTo>
                    <a:pt x="5078222" y="1299425"/>
                  </a:lnTo>
                  <a:lnTo>
                    <a:pt x="5109083" y="1266113"/>
                  </a:lnTo>
                  <a:lnTo>
                    <a:pt x="5137353" y="1230503"/>
                  </a:lnTo>
                  <a:lnTo>
                    <a:pt x="5162855" y="1192745"/>
                  </a:lnTo>
                  <a:lnTo>
                    <a:pt x="5185448" y="1152994"/>
                  </a:lnTo>
                  <a:lnTo>
                    <a:pt x="5204993" y="1111402"/>
                  </a:lnTo>
                  <a:lnTo>
                    <a:pt x="5221325" y="1068120"/>
                  </a:lnTo>
                  <a:lnTo>
                    <a:pt x="5234292" y="1023302"/>
                  </a:lnTo>
                  <a:lnTo>
                    <a:pt x="5243741" y="977099"/>
                  </a:lnTo>
                  <a:lnTo>
                    <a:pt x="5249519" y="929665"/>
                  </a:lnTo>
                  <a:lnTo>
                    <a:pt x="5251475" y="881151"/>
                  </a:lnTo>
                  <a:close/>
                </a:path>
              </a:pathLst>
            </a:custGeom>
            <a:solidFill>
              <a:srgbClr val="2056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810220" y="7794171"/>
              <a:ext cx="1284605" cy="1287145"/>
            </a:xfrm>
            <a:custGeom>
              <a:avLst/>
              <a:gdLst/>
              <a:ahLst/>
              <a:cxnLst/>
              <a:rect l="l" t="t" r="r" b="b"/>
              <a:pathLst>
                <a:path w="1284604" h="1287145">
                  <a:moveTo>
                    <a:pt x="947777" y="0"/>
                  </a:moveTo>
                  <a:lnTo>
                    <a:pt x="904529" y="1325"/>
                  </a:lnTo>
                  <a:lnTo>
                    <a:pt x="859544" y="5259"/>
                  </a:lnTo>
                  <a:lnTo>
                    <a:pt x="813034" y="11747"/>
                  </a:lnTo>
                  <a:lnTo>
                    <a:pt x="765231" y="20734"/>
                  </a:lnTo>
                  <a:lnTo>
                    <a:pt x="716369" y="32166"/>
                  </a:lnTo>
                  <a:lnTo>
                    <a:pt x="666679" y="45988"/>
                  </a:lnTo>
                  <a:lnTo>
                    <a:pt x="616395" y="62147"/>
                  </a:lnTo>
                  <a:lnTo>
                    <a:pt x="565749" y="80586"/>
                  </a:lnTo>
                  <a:lnTo>
                    <a:pt x="514973" y="101253"/>
                  </a:lnTo>
                  <a:lnTo>
                    <a:pt x="462144" y="125134"/>
                  </a:lnTo>
                  <a:lnTo>
                    <a:pt x="411087" y="150672"/>
                  </a:lnTo>
                  <a:lnTo>
                    <a:pt x="362186" y="177622"/>
                  </a:lnTo>
                  <a:lnTo>
                    <a:pt x="315826" y="205738"/>
                  </a:lnTo>
                  <a:lnTo>
                    <a:pt x="272393" y="234776"/>
                  </a:lnTo>
                  <a:lnTo>
                    <a:pt x="232273" y="264489"/>
                  </a:lnTo>
                  <a:lnTo>
                    <a:pt x="195849" y="294634"/>
                  </a:lnTo>
                  <a:lnTo>
                    <a:pt x="163508" y="324963"/>
                  </a:lnTo>
                  <a:lnTo>
                    <a:pt x="130697" y="360898"/>
                  </a:lnTo>
                  <a:lnTo>
                    <a:pt x="101549" y="398874"/>
                  </a:lnTo>
                  <a:lnTo>
                    <a:pt x="76063" y="438651"/>
                  </a:lnTo>
                  <a:lnTo>
                    <a:pt x="54237" y="479987"/>
                  </a:lnTo>
                  <a:lnTo>
                    <a:pt x="36072" y="522640"/>
                  </a:lnTo>
                  <a:lnTo>
                    <a:pt x="21566" y="566369"/>
                  </a:lnTo>
                  <a:lnTo>
                    <a:pt x="10719" y="610933"/>
                  </a:lnTo>
                  <a:lnTo>
                    <a:pt x="3530" y="656090"/>
                  </a:lnTo>
                  <a:lnTo>
                    <a:pt x="0" y="701600"/>
                  </a:lnTo>
                  <a:lnTo>
                    <a:pt x="126" y="747219"/>
                  </a:lnTo>
                  <a:lnTo>
                    <a:pt x="3908" y="792708"/>
                  </a:lnTo>
                  <a:lnTo>
                    <a:pt x="11346" y="837825"/>
                  </a:lnTo>
                  <a:lnTo>
                    <a:pt x="22439" y="882328"/>
                  </a:lnTo>
                  <a:lnTo>
                    <a:pt x="37187" y="925975"/>
                  </a:lnTo>
                  <a:lnTo>
                    <a:pt x="55588" y="968527"/>
                  </a:lnTo>
                  <a:lnTo>
                    <a:pt x="77642" y="1009740"/>
                  </a:lnTo>
                  <a:lnTo>
                    <a:pt x="103349" y="1049374"/>
                  </a:lnTo>
                  <a:lnTo>
                    <a:pt x="132707" y="1087188"/>
                  </a:lnTo>
                  <a:lnTo>
                    <a:pt x="165717" y="1122939"/>
                  </a:lnTo>
                  <a:lnTo>
                    <a:pt x="202457" y="1156453"/>
                  </a:lnTo>
                  <a:lnTo>
                    <a:pt x="241564" y="1186353"/>
                  </a:lnTo>
                  <a:lnTo>
                    <a:pt x="282824" y="1212554"/>
                  </a:lnTo>
                  <a:lnTo>
                    <a:pt x="326022" y="1234965"/>
                  </a:lnTo>
                  <a:lnTo>
                    <a:pt x="370944" y="1253499"/>
                  </a:lnTo>
                  <a:lnTo>
                    <a:pt x="417377" y="1268068"/>
                  </a:lnTo>
                  <a:lnTo>
                    <a:pt x="465107" y="1278583"/>
                  </a:lnTo>
                  <a:lnTo>
                    <a:pt x="513919" y="1284957"/>
                  </a:lnTo>
                  <a:lnTo>
                    <a:pt x="563600" y="1287102"/>
                  </a:lnTo>
                  <a:lnTo>
                    <a:pt x="613661" y="1284928"/>
                  </a:lnTo>
                  <a:lnTo>
                    <a:pt x="662824" y="1278468"/>
                  </a:lnTo>
                  <a:lnTo>
                    <a:pt x="710873" y="1267809"/>
                  </a:lnTo>
                  <a:lnTo>
                    <a:pt x="757593" y="1253043"/>
                  </a:lnTo>
                  <a:lnTo>
                    <a:pt x="802767" y="1234259"/>
                  </a:lnTo>
                  <a:lnTo>
                    <a:pt x="846181" y="1211545"/>
                  </a:lnTo>
                  <a:lnTo>
                    <a:pt x="887619" y="1184993"/>
                  </a:lnTo>
                  <a:lnTo>
                    <a:pt x="926865" y="1154691"/>
                  </a:lnTo>
                  <a:lnTo>
                    <a:pt x="963703" y="1120730"/>
                  </a:lnTo>
                  <a:lnTo>
                    <a:pt x="993054" y="1089117"/>
                  </a:lnTo>
                  <a:lnTo>
                    <a:pt x="1004665" y="1074972"/>
                  </a:lnTo>
                  <a:lnTo>
                    <a:pt x="560846" y="1074972"/>
                  </a:lnTo>
                  <a:lnTo>
                    <a:pt x="513062" y="1071758"/>
                  </a:lnTo>
                  <a:lnTo>
                    <a:pt x="467232" y="1062394"/>
                  </a:lnTo>
                  <a:lnTo>
                    <a:pt x="423776" y="1047300"/>
                  </a:lnTo>
                  <a:lnTo>
                    <a:pt x="383113" y="1026897"/>
                  </a:lnTo>
                  <a:lnTo>
                    <a:pt x="345664" y="1001602"/>
                  </a:lnTo>
                  <a:lnTo>
                    <a:pt x="311846" y="971836"/>
                  </a:lnTo>
                  <a:lnTo>
                    <a:pt x="282080" y="938019"/>
                  </a:lnTo>
                  <a:lnTo>
                    <a:pt x="256786" y="900569"/>
                  </a:lnTo>
                  <a:lnTo>
                    <a:pt x="236382" y="859906"/>
                  </a:lnTo>
                  <a:lnTo>
                    <a:pt x="221288" y="816450"/>
                  </a:lnTo>
                  <a:lnTo>
                    <a:pt x="211925" y="770620"/>
                  </a:lnTo>
                  <a:lnTo>
                    <a:pt x="208710" y="722836"/>
                  </a:lnTo>
                  <a:lnTo>
                    <a:pt x="211925" y="675054"/>
                  </a:lnTo>
                  <a:lnTo>
                    <a:pt x="221288" y="629226"/>
                  </a:lnTo>
                  <a:lnTo>
                    <a:pt x="236382" y="585770"/>
                  </a:lnTo>
                  <a:lnTo>
                    <a:pt x="256786" y="545108"/>
                  </a:lnTo>
                  <a:lnTo>
                    <a:pt x="282080" y="507658"/>
                  </a:lnTo>
                  <a:lnTo>
                    <a:pt x="311846" y="473840"/>
                  </a:lnTo>
                  <a:lnTo>
                    <a:pt x="345664" y="444073"/>
                  </a:lnTo>
                  <a:lnTo>
                    <a:pt x="383113" y="418778"/>
                  </a:lnTo>
                  <a:lnTo>
                    <a:pt x="423776" y="398373"/>
                  </a:lnTo>
                  <a:lnTo>
                    <a:pt x="467232" y="383279"/>
                  </a:lnTo>
                  <a:lnTo>
                    <a:pt x="513062" y="373915"/>
                  </a:lnTo>
                  <a:lnTo>
                    <a:pt x="560846" y="370700"/>
                  </a:lnTo>
                  <a:lnTo>
                    <a:pt x="1283462" y="370700"/>
                  </a:lnTo>
                  <a:lnTo>
                    <a:pt x="1284472" y="351992"/>
                  </a:lnTo>
                  <a:lnTo>
                    <a:pt x="1283573" y="302614"/>
                  </a:lnTo>
                  <a:lnTo>
                    <a:pt x="1278968" y="256493"/>
                  </a:lnTo>
                  <a:lnTo>
                    <a:pt x="1270677" y="213837"/>
                  </a:lnTo>
                  <a:lnTo>
                    <a:pt x="1258720" y="174854"/>
                  </a:lnTo>
                  <a:lnTo>
                    <a:pt x="1243119" y="139754"/>
                  </a:lnTo>
                  <a:lnTo>
                    <a:pt x="1201068" y="82039"/>
                  </a:lnTo>
                  <a:lnTo>
                    <a:pt x="1171168" y="57060"/>
                  </a:lnTo>
                  <a:lnTo>
                    <a:pt x="1136254" y="36575"/>
                  </a:lnTo>
                  <a:lnTo>
                    <a:pt x="1096391" y="20605"/>
                  </a:lnTo>
                  <a:lnTo>
                    <a:pt x="1051647" y="9172"/>
                  </a:lnTo>
                  <a:lnTo>
                    <a:pt x="1002087" y="2296"/>
                  </a:lnTo>
                  <a:lnTo>
                    <a:pt x="947777" y="0"/>
                  </a:lnTo>
                  <a:close/>
                </a:path>
                <a:path w="1284604" h="1287145">
                  <a:moveTo>
                    <a:pt x="1283462" y="370700"/>
                  </a:moveTo>
                  <a:lnTo>
                    <a:pt x="560846" y="370700"/>
                  </a:lnTo>
                  <a:lnTo>
                    <a:pt x="608628" y="373915"/>
                  </a:lnTo>
                  <a:lnTo>
                    <a:pt x="654457" y="383279"/>
                  </a:lnTo>
                  <a:lnTo>
                    <a:pt x="697912" y="398373"/>
                  </a:lnTo>
                  <a:lnTo>
                    <a:pt x="738574" y="418778"/>
                  </a:lnTo>
                  <a:lnTo>
                    <a:pt x="776024" y="444073"/>
                  </a:lnTo>
                  <a:lnTo>
                    <a:pt x="809843" y="473840"/>
                  </a:lnTo>
                  <a:lnTo>
                    <a:pt x="839609" y="507658"/>
                  </a:lnTo>
                  <a:lnTo>
                    <a:pt x="864904" y="545108"/>
                  </a:lnTo>
                  <a:lnTo>
                    <a:pt x="885309" y="585770"/>
                  </a:lnTo>
                  <a:lnTo>
                    <a:pt x="900403" y="629226"/>
                  </a:lnTo>
                  <a:lnTo>
                    <a:pt x="909767" y="675054"/>
                  </a:lnTo>
                  <a:lnTo>
                    <a:pt x="912982" y="722836"/>
                  </a:lnTo>
                  <a:lnTo>
                    <a:pt x="909767" y="770620"/>
                  </a:lnTo>
                  <a:lnTo>
                    <a:pt x="900403" y="816450"/>
                  </a:lnTo>
                  <a:lnTo>
                    <a:pt x="885309" y="859906"/>
                  </a:lnTo>
                  <a:lnTo>
                    <a:pt x="864904" y="900569"/>
                  </a:lnTo>
                  <a:lnTo>
                    <a:pt x="839609" y="938019"/>
                  </a:lnTo>
                  <a:lnTo>
                    <a:pt x="809843" y="971836"/>
                  </a:lnTo>
                  <a:lnTo>
                    <a:pt x="776024" y="1001602"/>
                  </a:lnTo>
                  <a:lnTo>
                    <a:pt x="738574" y="1026897"/>
                  </a:lnTo>
                  <a:lnTo>
                    <a:pt x="697912" y="1047300"/>
                  </a:lnTo>
                  <a:lnTo>
                    <a:pt x="654457" y="1062394"/>
                  </a:lnTo>
                  <a:lnTo>
                    <a:pt x="608628" y="1071758"/>
                  </a:lnTo>
                  <a:lnTo>
                    <a:pt x="560846" y="1074972"/>
                  </a:lnTo>
                  <a:lnTo>
                    <a:pt x="1004665" y="1074972"/>
                  </a:lnTo>
                  <a:lnTo>
                    <a:pt x="1050629" y="1014972"/>
                  </a:lnTo>
                  <a:lnTo>
                    <a:pt x="1078444" y="973215"/>
                  </a:lnTo>
                  <a:lnTo>
                    <a:pt x="1105337" y="928851"/>
                  </a:lnTo>
                  <a:lnTo>
                    <a:pt x="1131104" y="882268"/>
                  </a:lnTo>
                  <a:lnTo>
                    <a:pt x="1155539" y="833855"/>
                  </a:lnTo>
                  <a:lnTo>
                    <a:pt x="1178439" y="783998"/>
                  </a:lnTo>
                  <a:lnTo>
                    <a:pt x="1199598" y="733085"/>
                  </a:lnTo>
                  <a:lnTo>
                    <a:pt x="1218812" y="681504"/>
                  </a:lnTo>
                  <a:lnTo>
                    <a:pt x="1235876" y="629642"/>
                  </a:lnTo>
                  <a:lnTo>
                    <a:pt x="1250584" y="577888"/>
                  </a:lnTo>
                  <a:lnTo>
                    <a:pt x="1264720" y="517574"/>
                  </a:lnTo>
                  <a:lnTo>
                    <a:pt x="1275066" y="459681"/>
                  </a:lnTo>
                  <a:lnTo>
                    <a:pt x="1281643" y="404417"/>
                  </a:lnTo>
                  <a:lnTo>
                    <a:pt x="1283462" y="370700"/>
                  </a:lnTo>
                  <a:close/>
                </a:path>
              </a:pathLst>
            </a:custGeom>
            <a:solidFill>
              <a:srgbClr val="C5D9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18931" y="8164872"/>
              <a:ext cx="704850" cy="704850"/>
            </a:xfrm>
            <a:custGeom>
              <a:avLst/>
              <a:gdLst/>
              <a:ahLst/>
              <a:cxnLst/>
              <a:rect l="l" t="t" r="r" b="b"/>
              <a:pathLst>
                <a:path w="704850" h="704850">
                  <a:moveTo>
                    <a:pt x="352135" y="0"/>
                  </a:moveTo>
                  <a:lnTo>
                    <a:pt x="304351" y="3214"/>
                  </a:lnTo>
                  <a:lnTo>
                    <a:pt x="258521" y="12578"/>
                  </a:lnTo>
                  <a:lnTo>
                    <a:pt x="215065" y="27673"/>
                  </a:lnTo>
                  <a:lnTo>
                    <a:pt x="174403" y="48077"/>
                  </a:lnTo>
                  <a:lnTo>
                    <a:pt x="136953" y="73373"/>
                  </a:lnTo>
                  <a:lnTo>
                    <a:pt x="103135" y="103139"/>
                  </a:lnTo>
                  <a:lnTo>
                    <a:pt x="73369" y="136957"/>
                  </a:lnTo>
                  <a:lnTo>
                    <a:pt x="48075" y="174407"/>
                  </a:lnTo>
                  <a:lnTo>
                    <a:pt x="27671" y="215070"/>
                  </a:lnTo>
                  <a:lnTo>
                    <a:pt x="12578" y="258525"/>
                  </a:lnTo>
                  <a:lnTo>
                    <a:pt x="3214" y="304353"/>
                  </a:lnTo>
                  <a:lnTo>
                    <a:pt x="0" y="352135"/>
                  </a:lnTo>
                  <a:lnTo>
                    <a:pt x="3214" y="399920"/>
                  </a:lnTo>
                  <a:lnTo>
                    <a:pt x="12578" y="445749"/>
                  </a:lnTo>
                  <a:lnTo>
                    <a:pt x="27671" y="489205"/>
                  </a:lnTo>
                  <a:lnTo>
                    <a:pt x="48075" y="529868"/>
                  </a:lnTo>
                  <a:lnTo>
                    <a:pt x="73369" y="567318"/>
                  </a:lnTo>
                  <a:lnTo>
                    <a:pt x="103135" y="601136"/>
                  </a:lnTo>
                  <a:lnTo>
                    <a:pt x="136953" y="630901"/>
                  </a:lnTo>
                  <a:lnTo>
                    <a:pt x="174403" y="656196"/>
                  </a:lnTo>
                  <a:lnTo>
                    <a:pt x="215065" y="676600"/>
                  </a:lnTo>
                  <a:lnTo>
                    <a:pt x="258521" y="691693"/>
                  </a:lnTo>
                  <a:lnTo>
                    <a:pt x="304351" y="701057"/>
                  </a:lnTo>
                  <a:lnTo>
                    <a:pt x="352135" y="704271"/>
                  </a:lnTo>
                  <a:lnTo>
                    <a:pt x="399917" y="701057"/>
                  </a:lnTo>
                  <a:lnTo>
                    <a:pt x="445746" y="691693"/>
                  </a:lnTo>
                  <a:lnTo>
                    <a:pt x="489201" y="676600"/>
                  </a:lnTo>
                  <a:lnTo>
                    <a:pt x="529864" y="656196"/>
                  </a:lnTo>
                  <a:lnTo>
                    <a:pt x="567314" y="630901"/>
                  </a:lnTo>
                  <a:lnTo>
                    <a:pt x="601132" y="601136"/>
                  </a:lnTo>
                  <a:lnTo>
                    <a:pt x="630898" y="567318"/>
                  </a:lnTo>
                  <a:lnTo>
                    <a:pt x="656194" y="529868"/>
                  </a:lnTo>
                  <a:lnTo>
                    <a:pt x="676598" y="489205"/>
                  </a:lnTo>
                  <a:lnTo>
                    <a:pt x="691692" y="445749"/>
                  </a:lnTo>
                  <a:lnTo>
                    <a:pt x="701057" y="399920"/>
                  </a:lnTo>
                  <a:lnTo>
                    <a:pt x="704271" y="352135"/>
                  </a:lnTo>
                  <a:lnTo>
                    <a:pt x="701057" y="304353"/>
                  </a:lnTo>
                  <a:lnTo>
                    <a:pt x="691692" y="258525"/>
                  </a:lnTo>
                  <a:lnTo>
                    <a:pt x="676598" y="215070"/>
                  </a:lnTo>
                  <a:lnTo>
                    <a:pt x="656194" y="174407"/>
                  </a:lnTo>
                  <a:lnTo>
                    <a:pt x="630898" y="136957"/>
                  </a:lnTo>
                  <a:lnTo>
                    <a:pt x="601132" y="103139"/>
                  </a:lnTo>
                  <a:lnTo>
                    <a:pt x="567314" y="73373"/>
                  </a:lnTo>
                  <a:lnTo>
                    <a:pt x="529864" y="48077"/>
                  </a:lnTo>
                  <a:lnTo>
                    <a:pt x="489201" y="27673"/>
                  </a:lnTo>
                  <a:lnTo>
                    <a:pt x="445746" y="12578"/>
                  </a:lnTo>
                  <a:lnTo>
                    <a:pt x="399917" y="3214"/>
                  </a:lnTo>
                  <a:lnTo>
                    <a:pt x="352135" y="0"/>
                  </a:lnTo>
                  <a:close/>
                </a:path>
              </a:pathLst>
            </a:custGeom>
            <a:solidFill>
              <a:srgbClr val="FEE0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303278" y="8552944"/>
              <a:ext cx="135702" cy="969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166749" y="8423262"/>
              <a:ext cx="85086" cy="85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490299" y="8423262"/>
              <a:ext cx="85086" cy="85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631168" y="2106167"/>
            <a:ext cx="3682365" cy="30664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20" b="1">
                <a:solidFill>
                  <a:srgbClr val="054B32"/>
                </a:solidFill>
                <a:latin typeface="Arial"/>
                <a:cs typeface="Arial"/>
              </a:rPr>
              <a:t>Special</a:t>
            </a:r>
            <a:r>
              <a:rPr dirty="0" sz="1800" spc="-10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054B32"/>
                </a:solidFill>
                <a:latin typeface="Arial"/>
                <a:cs typeface="Arial"/>
              </a:rPr>
              <a:t>Use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-20">
                <a:solidFill>
                  <a:srgbClr val="054B32"/>
                </a:solidFill>
                <a:latin typeface="Arial"/>
                <a:cs typeface="Arial"/>
              </a:rPr>
              <a:t>We </a:t>
            </a: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chose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an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alternative </a:t>
            </a:r>
            <a:r>
              <a:rPr dirty="0" sz="1800" spc="145">
                <a:solidFill>
                  <a:srgbClr val="054B32"/>
                </a:solidFill>
                <a:latin typeface="Arial"/>
                <a:cs typeface="Arial"/>
              </a:rPr>
              <a:t>option 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200">
                <a:solidFill>
                  <a:srgbClr val="054B32"/>
                </a:solidFill>
                <a:latin typeface="Arial"/>
                <a:cs typeface="Arial"/>
              </a:rPr>
              <a:t>that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should only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be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used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specific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40">
                <a:solidFill>
                  <a:srgbClr val="054B32"/>
                </a:solidFill>
                <a:latin typeface="Arial"/>
                <a:cs typeface="Arial"/>
              </a:rPr>
              <a:t>such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as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shopping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bags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(see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right).</a:t>
            </a:r>
            <a:endParaRPr sz="1800">
              <a:latin typeface="Arial"/>
              <a:cs typeface="Arial"/>
            </a:endParaRPr>
          </a:p>
          <a:p>
            <a:pPr marL="12700" marR="201295">
              <a:lnSpc>
                <a:spcPct val="100800"/>
              </a:lnSpc>
              <a:spcBef>
                <a:spcPts val="2175"/>
              </a:spcBef>
            </a:pPr>
            <a:r>
              <a:rPr dirty="0" sz="1800" spc="35" b="1">
                <a:solidFill>
                  <a:srgbClr val="054B32"/>
                </a:solidFill>
                <a:latin typeface="Arial"/>
                <a:cs typeface="Arial"/>
              </a:rPr>
              <a:t>Only </a:t>
            </a:r>
            <a:r>
              <a:rPr dirty="0" sz="1800" spc="114" b="1">
                <a:solidFill>
                  <a:srgbClr val="054B32"/>
                </a:solidFill>
                <a:latin typeface="Arial"/>
                <a:cs typeface="Arial"/>
              </a:rPr>
              <a:t>when </a:t>
            </a:r>
            <a:r>
              <a:rPr dirty="0" sz="1800" spc="130" b="1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25" b="1">
                <a:solidFill>
                  <a:srgbClr val="054B32"/>
                </a:solidFill>
                <a:latin typeface="Arial"/>
                <a:cs typeface="Arial"/>
              </a:rPr>
              <a:t>main </a:t>
            </a:r>
            <a:r>
              <a:rPr dirty="0" sz="1800" spc="85" b="1">
                <a:solidFill>
                  <a:srgbClr val="054B32"/>
                </a:solidFill>
                <a:latin typeface="Arial"/>
                <a:cs typeface="Arial"/>
              </a:rPr>
              <a:t>green </a:t>
            </a:r>
            <a:r>
              <a:rPr dirty="0" sz="1800" spc="-65" b="1">
                <a:solidFill>
                  <a:srgbClr val="054B32"/>
                </a:solidFill>
                <a:latin typeface="Arial"/>
                <a:cs typeface="Arial"/>
              </a:rPr>
              <a:t>is  </a:t>
            </a:r>
            <a:r>
              <a:rPr dirty="0" sz="1800" spc="45" b="1">
                <a:solidFill>
                  <a:srgbClr val="054B32"/>
                </a:solidFill>
                <a:latin typeface="Arial"/>
                <a:cs typeface="Arial"/>
              </a:rPr>
              <a:t>used </a:t>
            </a:r>
            <a:r>
              <a:rPr dirty="0" sz="1800" spc="65" b="1">
                <a:solidFill>
                  <a:srgbClr val="054B32"/>
                </a:solidFill>
                <a:latin typeface="Arial"/>
                <a:cs typeface="Arial"/>
              </a:rPr>
              <a:t>as </a:t>
            </a:r>
            <a:r>
              <a:rPr dirty="0" sz="1800" spc="229" b="1">
                <a:solidFill>
                  <a:srgbClr val="054B32"/>
                </a:solidFill>
                <a:latin typeface="Arial"/>
                <a:cs typeface="Arial"/>
              </a:rPr>
              <a:t>a </a:t>
            </a: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background </a:t>
            </a:r>
            <a:r>
              <a:rPr dirty="0" sz="1800" spc="-10" b="1">
                <a:solidFill>
                  <a:srgbClr val="054B32"/>
                </a:solidFill>
                <a:latin typeface="Arial"/>
                <a:cs typeface="Arial"/>
              </a:rPr>
              <a:t>color,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this</a:t>
            </a:r>
            <a:r>
              <a:rPr dirty="0" sz="1800" spc="-9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 b="1">
                <a:solidFill>
                  <a:srgbClr val="054B32"/>
                </a:solidFill>
                <a:latin typeface="Arial"/>
                <a:cs typeface="Arial"/>
              </a:rPr>
              <a:t>alternative</a:t>
            </a:r>
            <a:r>
              <a:rPr dirty="0" sz="1800" spc="-9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5" b="1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r>
              <a:rPr dirty="0" sz="1800" spc="-13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version</a:t>
            </a:r>
            <a:r>
              <a:rPr dirty="0" sz="1800" spc="-9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65" b="1">
                <a:solidFill>
                  <a:srgbClr val="054B32"/>
                </a:solidFill>
                <a:latin typeface="Arial"/>
                <a:cs typeface="Arial"/>
              </a:rPr>
              <a:t>is  </a:t>
            </a:r>
            <a:r>
              <a:rPr dirty="0" sz="1800" spc="114" b="1">
                <a:solidFill>
                  <a:srgbClr val="054B32"/>
                </a:solidFill>
                <a:latin typeface="Arial"/>
                <a:cs typeface="Arial"/>
              </a:rPr>
              <a:t>appropriate</a:t>
            </a:r>
            <a:r>
              <a:rPr dirty="0" sz="1800" spc="-13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5" b="1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1800" spc="-9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0" b="1">
                <a:solidFill>
                  <a:srgbClr val="054B32"/>
                </a:solidFill>
                <a:latin typeface="Arial"/>
                <a:cs typeface="Arial"/>
              </a:rPr>
              <a:t>be</a:t>
            </a:r>
            <a:r>
              <a:rPr dirty="0" sz="1800" spc="-9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used.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57625" y="9781075"/>
            <a:ext cx="3354704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75">
                <a:solidFill>
                  <a:srgbClr val="7F7F7F"/>
                </a:solidFill>
                <a:latin typeface="Arial"/>
                <a:cs typeface="Arial"/>
              </a:rPr>
              <a:t>Alternative</a:t>
            </a:r>
            <a:r>
              <a:rPr dirty="0" sz="12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7F7F7F"/>
                </a:solidFill>
                <a:latin typeface="Arial"/>
                <a:cs typeface="Arial"/>
              </a:rPr>
              <a:t>Logo</a:t>
            </a:r>
            <a:r>
              <a:rPr dirty="0" sz="12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on</a:t>
            </a:r>
            <a:r>
              <a:rPr dirty="0" sz="12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7F7F7F"/>
                </a:solidFill>
                <a:latin typeface="Arial"/>
                <a:cs typeface="Arial"/>
              </a:rPr>
              <a:t>Main</a:t>
            </a:r>
            <a:r>
              <a:rPr dirty="0" sz="12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7F7F7F"/>
                </a:solidFill>
                <a:latin typeface="Arial"/>
                <a:cs typeface="Arial"/>
              </a:rPr>
              <a:t>Green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7F7F7F"/>
                </a:solidFill>
                <a:latin typeface="Arial"/>
                <a:cs typeface="Arial"/>
              </a:rPr>
              <a:t>Background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52050" y="2722430"/>
            <a:ext cx="6795594" cy="4230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97893" y="681759"/>
            <a:ext cx="1832610" cy="3454400"/>
            <a:chOff x="397893" y="681759"/>
            <a:chExt cx="1832610" cy="3454400"/>
          </a:xfrm>
        </p:grpSpPr>
        <p:sp>
          <p:nvSpPr>
            <p:cNvPr id="16" name="object 16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7893" y="407317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8953528" y="622683"/>
            <a:ext cx="59436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120" b="1">
                <a:solidFill>
                  <a:srgbClr val="054B32"/>
                </a:solidFill>
                <a:latin typeface="Arial"/>
                <a:cs typeface="Arial"/>
              </a:rPr>
              <a:t>15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1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78847" y="4707613"/>
            <a:ext cx="1878964" cy="1879600"/>
          </a:xfrm>
          <a:custGeom>
            <a:avLst/>
            <a:gdLst/>
            <a:ahLst/>
            <a:cxnLst/>
            <a:rect l="l" t="t" r="r" b="b"/>
            <a:pathLst>
              <a:path w="1878965" h="1879600">
                <a:moveTo>
                  <a:pt x="989049" y="1866900"/>
                </a:moveTo>
                <a:lnTo>
                  <a:pt x="692126" y="1866900"/>
                </a:lnTo>
                <a:lnTo>
                  <a:pt x="705361" y="1879600"/>
                </a:lnTo>
                <a:lnTo>
                  <a:pt x="975772" y="1879600"/>
                </a:lnTo>
                <a:lnTo>
                  <a:pt x="989049" y="1866900"/>
                </a:lnTo>
                <a:close/>
              </a:path>
              <a:path w="1878965" h="1879600">
                <a:moveTo>
                  <a:pt x="1048094" y="1854200"/>
                </a:moveTo>
                <a:lnTo>
                  <a:pt x="632986" y="1854200"/>
                </a:lnTo>
                <a:lnTo>
                  <a:pt x="646379" y="1866900"/>
                </a:lnTo>
                <a:lnTo>
                  <a:pt x="1034723" y="1866900"/>
                </a:lnTo>
                <a:lnTo>
                  <a:pt x="1048094" y="1854200"/>
                </a:lnTo>
                <a:close/>
              </a:path>
              <a:path w="1878965" h="1879600">
                <a:moveTo>
                  <a:pt x="1095318" y="1841500"/>
                </a:moveTo>
                <a:lnTo>
                  <a:pt x="585815" y="1841500"/>
                </a:lnTo>
                <a:lnTo>
                  <a:pt x="593752" y="1854200"/>
                </a:lnTo>
                <a:lnTo>
                  <a:pt x="1087360" y="1854200"/>
                </a:lnTo>
                <a:lnTo>
                  <a:pt x="1095318" y="1841500"/>
                </a:lnTo>
                <a:close/>
              </a:path>
              <a:path w="1878965" h="1879600">
                <a:moveTo>
                  <a:pt x="1130213" y="1828800"/>
                </a:moveTo>
                <a:lnTo>
                  <a:pt x="551007" y="1828800"/>
                </a:lnTo>
                <a:lnTo>
                  <a:pt x="557050" y="1841500"/>
                </a:lnTo>
                <a:lnTo>
                  <a:pt x="1124144" y="1841500"/>
                </a:lnTo>
                <a:lnTo>
                  <a:pt x="1130213" y="1828800"/>
                </a:lnTo>
                <a:close/>
              </a:path>
              <a:path w="1878965" h="1879600">
                <a:moveTo>
                  <a:pt x="1162426" y="1816100"/>
                </a:moveTo>
                <a:lnTo>
                  <a:pt x="512652" y="1816100"/>
                </a:lnTo>
                <a:lnTo>
                  <a:pt x="518809" y="1828800"/>
                </a:lnTo>
                <a:lnTo>
                  <a:pt x="1156248" y="1828800"/>
                </a:lnTo>
                <a:lnTo>
                  <a:pt x="1162426" y="1816100"/>
                </a:lnTo>
                <a:close/>
              </a:path>
              <a:path w="1878965" h="1879600">
                <a:moveTo>
                  <a:pt x="1189556" y="1803400"/>
                </a:moveTo>
                <a:lnTo>
                  <a:pt x="487462" y="1803400"/>
                </a:lnTo>
                <a:lnTo>
                  <a:pt x="491734" y="1816100"/>
                </a:lnTo>
                <a:lnTo>
                  <a:pt x="1185168" y="1816100"/>
                </a:lnTo>
                <a:lnTo>
                  <a:pt x="1189556" y="1803400"/>
                </a:lnTo>
                <a:close/>
              </a:path>
              <a:path w="1878965" h="1879600">
                <a:moveTo>
                  <a:pt x="1218686" y="1790700"/>
                </a:moveTo>
                <a:lnTo>
                  <a:pt x="458667" y="1790700"/>
                </a:lnTo>
                <a:lnTo>
                  <a:pt x="475036" y="1803400"/>
                </a:lnTo>
                <a:lnTo>
                  <a:pt x="1206310" y="1803400"/>
                </a:lnTo>
                <a:lnTo>
                  <a:pt x="1218686" y="1790700"/>
                </a:lnTo>
                <a:close/>
              </a:path>
              <a:path w="1878965" h="1879600">
                <a:moveTo>
                  <a:pt x="1243007" y="1778000"/>
                </a:moveTo>
                <a:lnTo>
                  <a:pt x="438128" y="1778000"/>
                </a:lnTo>
                <a:lnTo>
                  <a:pt x="444331" y="1790700"/>
                </a:lnTo>
                <a:lnTo>
                  <a:pt x="1236920" y="1790700"/>
                </a:lnTo>
                <a:lnTo>
                  <a:pt x="1243007" y="1778000"/>
                </a:lnTo>
                <a:close/>
              </a:path>
              <a:path w="1878965" h="1879600">
                <a:moveTo>
                  <a:pt x="1263082" y="1765300"/>
                </a:moveTo>
                <a:lnTo>
                  <a:pt x="414427" y="1765300"/>
                </a:lnTo>
                <a:lnTo>
                  <a:pt x="418176" y="1778000"/>
                </a:lnTo>
                <a:lnTo>
                  <a:pt x="1259072" y="1778000"/>
                </a:lnTo>
                <a:lnTo>
                  <a:pt x="1263082" y="1765300"/>
                </a:lnTo>
                <a:close/>
              </a:path>
              <a:path w="1878965" h="1879600">
                <a:moveTo>
                  <a:pt x="1191557" y="127000"/>
                </a:moveTo>
                <a:lnTo>
                  <a:pt x="757750" y="127000"/>
                </a:lnTo>
                <a:lnTo>
                  <a:pt x="749953" y="139700"/>
                </a:lnTo>
                <a:lnTo>
                  <a:pt x="728669" y="139700"/>
                </a:lnTo>
                <a:lnTo>
                  <a:pt x="694728" y="165100"/>
                </a:lnTo>
                <a:lnTo>
                  <a:pt x="677919" y="165100"/>
                </a:lnTo>
                <a:lnTo>
                  <a:pt x="659237" y="177800"/>
                </a:lnTo>
                <a:lnTo>
                  <a:pt x="647862" y="177800"/>
                </a:lnTo>
                <a:lnTo>
                  <a:pt x="640469" y="190500"/>
                </a:lnTo>
                <a:lnTo>
                  <a:pt x="622233" y="190500"/>
                </a:lnTo>
                <a:lnTo>
                  <a:pt x="614032" y="203200"/>
                </a:lnTo>
                <a:lnTo>
                  <a:pt x="597747" y="203200"/>
                </a:lnTo>
                <a:lnTo>
                  <a:pt x="585511" y="215900"/>
                </a:lnTo>
                <a:lnTo>
                  <a:pt x="571708" y="215900"/>
                </a:lnTo>
                <a:lnTo>
                  <a:pt x="564847" y="228600"/>
                </a:lnTo>
                <a:lnTo>
                  <a:pt x="553826" y="228600"/>
                </a:lnTo>
                <a:lnTo>
                  <a:pt x="536402" y="241300"/>
                </a:lnTo>
                <a:lnTo>
                  <a:pt x="521231" y="254000"/>
                </a:lnTo>
                <a:lnTo>
                  <a:pt x="506232" y="254000"/>
                </a:lnTo>
                <a:lnTo>
                  <a:pt x="489252" y="266700"/>
                </a:lnTo>
                <a:lnTo>
                  <a:pt x="478751" y="279400"/>
                </a:lnTo>
                <a:lnTo>
                  <a:pt x="466450" y="279400"/>
                </a:lnTo>
                <a:lnTo>
                  <a:pt x="455683" y="292100"/>
                </a:lnTo>
                <a:lnTo>
                  <a:pt x="441653" y="292100"/>
                </a:lnTo>
                <a:lnTo>
                  <a:pt x="434710" y="304800"/>
                </a:lnTo>
                <a:lnTo>
                  <a:pt x="424521" y="304800"/>
                </a:lnTo>
                <a:lnTo>
                  <a:pt x="417224" y="317500"/>
                </a:lnTo>
                <a:lnTo>
                  <a:pt x="406081" y="317500"/>
                </a:lnTo>
                <a:lnTo>
                  <a:pt x="396166" y="330200"/>
                </a:lnTo>
                <a:lnTo>
                  <a:pt x="381055" y="342900"/>
                </a:lnTo>
                <a:lnTo>
                  <a:pt x="368349" y="342900"/>
                </a:lnTo>
                <a:lnTo>
                  <a:pt x="355876" y="355600"/>
                </a:lnTo>
                <a:lnTo>
                  <a:pt x="343644" y="368300"/>
                </a:lnTo>
                <a:lnTo>
                  <a:pt x="330776" y="381000"/>
                </a:lnTo>
                <a:lnTo>
                  <a:pt x="324430" y="381000"/>
                </a:lnTo>
                <a:lnTo>
                  <a:pt x="313310" y="393700"/>
                </a:lnTo>
                <a:lnTo>
                  <a:pt x="307675" y="393700"/>
                </a:lnTo>
                <a:lnTo>
                  <a:pt x="302108" y="406400"/>
                </a:lnTo>
                <a:lnTo>
                  <a:pt x="291164" y="406400"/>
                </a:lnTo>
                <a:lnTo>
                  <a:pt x="280662" y="419100"/>
                </a:lnTo>
                <a:lnTo>
                  <a:pt x="275060" y="419100"/>
                </a:lnTo>
                <a:lnTo>
                  <a:pt x="263825" y="431800"/>
                </a:lnTo>
                <a:lnTo>
                  <a:pt x="258770" y="444500"/>
                </a:lnTo>
                <a:lnTo>
                  <a:pt x="248856" y="444500"/>
                </a:lnTo>
                <a:lnTo>
                  <a:pt x="244024" y="457200"/>
                </a:lnTo>
                <a:lnTo>
                  <a:pt x="228946" y="469900"/>
                </a:lnTo>
                <a:lnTo>
                  <a:pt x="214351" y="482600"/>
                </a:lnTo>
                <a:lnTo>
                  <a:pt x="200238" y="508000"/>
                </a:lnTo>
                <a:lnTo>
                  <a:pt x="186602" y="520700"/>
                </a:lnTo>
                <a:lnTo>
                  <a:pt x="173446" y="533400"/>
                </a:lnTo>
                <a:lnTo>
                  <a:pt x="160773" y="558800"/>
                </a:lnTo>
                <a:lnTo>
                  <a:pt x="148583" y="571500"/>
                </a:lnTo>
                <a:lnTo>
                  <a:pt x="136876" y="584200"/>
                </a:lnTo>
                <a:lnTo>
                  <a:pt x="125642" y="609600"/>
                </a:lnTo>
                <a:lnTo>
                  <a:pt x="114889" y="622300"/>
                </a:lnTo>
                <a:lnTo>
                  <a:pt x="104620" y="635000"/>
                </a:lnTo>
                <a:lnTo>
                  <a:pt x="94835" y="660400"/>
                </a:lnTo>
                <a:lnTo>
                  <a:pt x="90115" y="673100"/>
                </a:lnTo>
                <a:lnTo>
                  <a:pt x="85517" y="673100"/>
                </a:lnTo>
                <a:lnTo>
                  <a:pt x="81040" y="685800"/>
                </a:lnTo>
                <a:lnTo>
                  <a:pt x="76679" y="698500"/>
                </a:lnTo>
                <a:lnTo>
                  <a:pt x="68330" y="711200"/>
                </a:lnTo>
                <a:lnTo>
                  <a:pt x="60466" y="736600"/>
                </a:lnTo>
                <a:lnTo>
                  <a:pt x="53082" y="749300"/>
                </a:lnTo>
                <a:lnTo>
                  <a:pt x="46177" y="774700"/>
                </a:lnTo>
                <a:lnTo>
                  <a:pt x="36714" y="800100"/>
                </a:lnTo>
                <a:lnTo>
                  <a:pt x="28333" y="825500"/>
                </a:lnTo>
                <a:lnTo>
                  <a:pt x="21035" y="863600"/>
                </a:lnTo>
                <a:lnTo>
                  <a:pt x="14817" y="889000"/>
                </a:lnTo>
                <a:lnTo>
                  <a:pt x="11271" y="914400"/>
                </a:lnTo>
                <a:lnTo>
                  <a:pt x="8207" y="927100"/>
                </a:lnTo>
                <a:lnTo>
                  <a:pt x="5625" y="952500"/>
                </a:lnTo>
                <a:lnTo>
                  <a:pt x="3529" y="965200"/>
                </a:lnTo>
                <a:lnTo>
                  <a:pt x="1269" y="1003300"/>
                </a:lnTo>
                <a:lnTo>
                  <a:pt x="93" y="1028700"/>
                </a:lnTo>
                <a:lnTo>
                  <a:pt x="0" y="1054100"/>
                </a:lnTo>
                <a:lnTo>
                  <a:pt x="985" y="1092200"/>
                </a:lnTo>
                <a:lnTo>
                  <a:pt x="2237" y="1104900"/>
                </a:lnTo>
                <a:lnTo>
                  <a:pt x="3969" y="1130300"/>
                </a:lnTo>
                <a:lnTo>
                  <a:pt x="6179" y="1155700"/>
                </a:lnTo>
                <a:lnTo>
                  <a:pt x="8869" y="1168400"/>
                </a:lnTo>
                <a:lnTo>
                  <a:pt x="12046" y="1193800"/>
                </a:lnTo>
                <a:lnTo>
                  <a:pt x="15703" y="1206500"/>
                </a:lnTo>
                <a:lnTo>
                  <a:pt x="19841" y="1231900"/>
                </a:lnTo>
                <a:lnTo>
                  <a:pt x="24460" y="1244600"/>
                </a:lnTo>
                <a:lnTo>
                  <a:pt x="32282" y="1282700"/>
                </a:lnTo>
                <a:lnTo>
                  <a:pt x="41185" y="1308100"/>
                </a:lnTo>
                <a:lnTo>
                  <a:pt x="51168" y="1333500"/>
                </a:lnTo>
                <a:lnTo>
                  <a:pt x="62229" y="1358900"/>
                </a:lnTo>
                <a:lnTo>
                  <a:pt x="81157" y="1409700"/>
                </a:lnTo>
                <a:lnTo>
                  <a:pt x="102590" y="1447800"/>
                </a:lnTo>
                <a:lnTo>
                  <a:pt x="126527" y="1485900"/>
                </a:lnTo>
                <a:lnTo>
                  <a:pt x="152968" y="1524000"/>
                </a:lnTo>
                <a:lnTo>
                  <a:pt x="181915" y="1574800"/>
                </a:lnTo>
                <a:lnTo>
                  <a:pt x="213366" y="1600200"/>
                </a:lnTo>
                <a:lnTo>
                  <a:pt x="247323" y="1638300"/>
                </a:lnTo>
                <a:lnTo>
                  <a:pt x="255052" y="1651000"/>
                </a:lnTo>
                <a:lnTo>
                  <a:pt x="262851" y="1651000"/>
                </a:lnTo>
                <a:lnTo>
                  <a:pt x="270720" y="1663700"/>
                </a:lnTo>
                <a:lnTo>
                  <a:pt x="278662" y="1676400"/>
                </a:lnTo>
                <a:lnTo>
                  <a:pt x="284609" y="1676400"/>
                </a:lnTo>
                <a:lnTo>
                  <a:pt x="299280" y="1689100"/>
                </a:lnTo>
                <a:lnTo>
                  <a:pt x="305176" y="1689100"/>
                </a:lnTo>
                <a:lnTo>
                  <a:pt x="311122" y="1701800"/>
                </a:lnTo>
                <a:lnTo>
                  <a:pt x="317970" y="1701800"/>
                </a:lnTo>
                <a:lnTo>
                  <a:pt x="332927" y="1714500"/>
                </a:lnTo>
                <a:lnTo>
                  <a:pt x="338746" y="1714500"/>
                </a:lnTo>
                <a:lnTo>
                  <a:pt x="344618" y="1727200"/>
                </a:lnTo>
                <a:lnTo>
                  <a:pt x="355466" y="1727200"/>
                </a:lnTo>
                <a:lnTo>
                  <a:pt x="367222" y="1739900"/>
                </a:lnTo>
                <a:lnTo>
                  <a:pt x="373133" y="1739900"/>
                </a:lnTo>
                <a:lnTo>
                  <a:pt x="379088" y="1752600"/>
                </a:lnTo>
                <a:lnTo>
                  <a:pt x="386271" y="1752600"/>
                </a:lnTo>
                <a:lnTo>
                  <a:pt x="402089" y="1765300"/>
                </a:lnTo>
                <a:lnTo>
                  <a:pt x="735347" y="1765300"/>
                </a:lnTo>
                <a:lnTo>
                  <a:pt x="586700" y="1727200"/>
                </a:lnTo>
                <a:lnTo>
                  <a:pt x="539576" y="1701800"/>
                </a:lnTo>
                <a:lnTo>
                  <a:pt x="493915" y="1689100"/>
                </a:lnTo>
                <a:lnTo>
                  <a:pt x="449868" y="1651000"/>
                </a:lnTo>
                <a:lnTo>
                  <a:pt x="407584" y="1625600"/>
                </a:lnTo>
                <a:lnTo>
                  <a:pt x="367216" y="1600200"/>
                </a:lnTo>
                <a:lnTo>
                  <a:pt x="328912" y="1562100"/>
                </a:lnTo>
                <a:lnTo>
                  <a:pt x="296323" y="1524000"/>
                </a:lnTo>
                <a:lnTo>
                  <a:pt x="266437" y="1485900"/>
                </a:lnTo>
                <a:lnTo>
                  <a:pt x="239254" y="1447800"/>
                </a:lnTo>
                <a:lnTo>
                  <a:pt x="214776" y="1409700"/>
                </a:lnTo>
                <a:lnTo>
                  <a:pt x="193002" y="1371600"/>
                </a:lnTo>
                <a:lnTo>
                  <a:pt x="173933" y="1333500"/>
                </a:lnTo>
                <a:lnTo>
                  <a:pt x="157570" y="1295400"/>
                </a:lnTo>
                <a:lnTo>
                  <a:pt x="143912" y="1244600"/>
                </a:lnTo>
                <a:lnTo>
                  <a:pt x="132960" y="1206500"/>
                </a:lnTo>
                <a:lnTo>
                  <a:pt x="124714" y="1155700"/>
                </a:lnTo>
                <a:lnTo>
                  <a:pt x="119175" y="1117600"/>
                </a:lnTo>
                <a:lnTo>
                  <a:pt x="116344" y="1066800"/>
                </a:lnTo>
                <a:lnTo>
                  <a:pt x="116220" y="1028700"/>
                </a:lnTo>
                <a:lnTo>
                  <a:pt x="118803" y="977900"/>
                </a:lnTo>
                <a:lnTo>
                  <a:pt x="124096" y="939800"/>
                </a:lnTo>
                <a:lnTo>
                  <a:pt x="132097" y="889000"/>
                </a:lnTo>
                <a:lnTo>
                  <a:pt x="142807" y="850900"/>
                </a:lnTo>
                <a:lnTo>
                  <a:pt x="156227" y="812800"/>
                </a:lnTo>
                <a:lnTo>
                  <a:pt x="172356" y="762000"/>
                </a:lnTo>
                <a:lnTo>
                  <a:pt x="191196" y="723900"/>
                </a:lnTo>
                <a:lnTo>
                  <a:pt x="212747" y="685800"/>
                </a:lnTo>
                <a:lnTo>
                  <a:pt x="237008" y="647700"/>
                </a:lnTo>
                <a:lnTo>
                  <a:pt x="263981" y="609600"/>
                </a:lnTo>
                <a:lnTo>
                  <a:pt x="293666" y="571500"/>
                </a:lnTo>
                <a:lnTo>
                  <a:pt x="326064" y="533400"/>
                </a:lnTo>
                <a:lnTo>
                  <a:pt x="355678" y="508000"/>
                </a:lnTo>
                <a:lnTo>
                  <a:pt x="388133" y="482600"/>
                </a:lnTo>
                <a:lnTo>
                  <a:pt x="423237" y="457200"/>
                </a:lnTo>
                <a:lnTo>
                  <a:pt x="460801" y="419100"/>
                </a:lnTo>
                <a:lnTo>
                  <a:pt x="500635" y="393700"/>
                </a:lnTo>
                <a:lnTo>
                  <a:pt x="542550" y="368300"/>
                </a:lnTo>
                <a:lnTo>
                  <a:pt x="586354" y="342900"/>
                </a:lnTo>
                <a:lnTo>
                  <a:pt x="631860" y="317500"/>
                </a:lnTo>
                <a:lnTo>
                  <a:pt x="678875" y="292100"/>
                </a:lnTo>
                <a:lnTo>
                  <a:pt x="727211" y="266700"/>
                </a:lnTo>
                <a:lnTo>
                  <a:pt x="776678" y="254000"/>
                </a:lnTo>
                <a:lnTo>
                  <a:pt x="883133" y="203200"/>
                </a:lnTo>
                <a:lnTo>
                  <a:pt x="1142246" y="139700"/>
                </a:lnTo>
                <a:lnTo>
                  <a:pt x="1191557" y="127000"/>
                </a:lnTo>
                <a:close/>
              </a:path>
              <a:path w="1878965" h="1879600">
                <a:moveTo>
                  <a:pt x="1726241" y="127000"/>
                </a:moveTo>
                <a:lnTo>
                  <a:pt x="1447187" y="127000"/>
                </a:lnTo>
                <a:lnTo>
                  <a:pt x="1498250" y="139700"/>
                </a:lnTo>
                <a:lnTo>
                  <a:pt x="1544742" y="152400"/>
                </a:lnTo>
                <a:lnTo>
                  <a:pt x="1586610" y="177800"/>
                </a:lnTo>
                <a:lnTo>
                  <a:pt x="1623802" y="203200"/>
                </a:lnTo>
                <a:lnTo>
                  <a:pt x="1656264" y="228600"/>
                </a:lnTo>
                <a:lnTo>
                  <a:pt x="1700186" y="279400"/>
                </a:lnTo>
                <a:lnTo>
                  <a:pt x="1717862" y="317500"/>
                </a:lnTo>
                <a:lnTo>
                  <a:pt x="1732663" y="355600"/>
                </a:lnTo>
                <a:lnTo>
                  <a:pt x="1744578" y="393700"/>
                </a:lnTo>
                <a:lnTo>
                  <a:pt x="1753593" y="431800"/>
                </a:lnTo>
                <a:lnTo>
                  <a:pt x="1759694" y="482600"/>
                </a:lnTo>
                <a:lnTo>
                  <a:pt x="1762870" y="520700"/>
                </a:lnTo>
                <a:lnTo>
                  <a:pt x="1763106" y="571500"/>
                </a:lnTo>
                <a:lnTo>
                  <a:pt x="1760391" y="635000"/>
                </a:lnTo>
                <a:lnTo>
                  <a:pt x="1754710" y="685800"/>
                </a:lnTo>
                <a:lnTo>
                  <a:pt x="1746052" y="736600"/>
                </a:lnTo>
                <a:lnTo>
                  <a:pt x="1734402" y="800100"/>
                </a:lnTo>
                <a:lnTo>
                  <a:pt x="1719749" y="863600"/>
                </a:lnTo>
                <a:lnTo>
                  <a:pt x="1705900" y="914400"/>
                </a:lnTo>
                <a:lnTo>
                  <a:pt x="1690317" y="965200"/>
                </a:lnTo>
                <a:lnTo>
                  <a:pt x="1673109" y="1016000"/>
                </a:lnTo>
                <a:lnTo>
                  <a:pt x="1654387" y="1054100"/>
                </a:lnTo>
                <a:lnTo>
                  <a:pt x="1634262" y="1104900"/>
                </a:lnTo>
                <a:lnTo>
                  <a:pt x="1612845" y="1155700"/>
                </a:lnTo>
                <a:lnTo>
                  <a:pt x="1590246" y="1206500"/>
                </a:lnTo>
                <a:lnTo>
                  <a:pt x="1566577" y="1257300"/>
                </a:lnTo>
                <a:lnTo>
                  <a:pt x="1541948" y="1295400"/>
                </a:lnTo>
                <a:lnTo>
                  <a:pt x="1516470" y="1333500"/>
                </a:lnTo>
                <a:lnTo>
                  <a:pt x="1490253" y="1384300"/>
                </a:lnTo>
                <a:lnTo>
                  <a:pt x="1463408" y="1422400"/>
                </a:lnTo>
                <a:lnTo>
                  <a:pt x="1436047" y="1460500"/>
                </a:lnTo>
                <a:lnTo>
                  <a:pt x="1408280" y="1498600"/>
                </a:lnTo>
                <a:lnTo>
                  <a:pt x="1380217" y="1524000"/>
                </a:lnTo>
                <a:lnTo>
                  <a:pt x="1351970" y="1562100"/>
                </a:lnTo>
                <a:lnTo>
                  <a:pt x="1316845" y="1587500"/>
                </a:lnTo>
                <a:lnTo>
                  <a:pt x="1279947" y="1625600"/>
                </a:lnTo>
                <a:lnTo>
                  <a:pt x="1241390" y="1651000"/>
                </a:lnTo>
                <a:lnTo>
                  <a:pt x="1201291" y="1676400"/>
                </a:lnTo>
                <a:lnTo>
                  <a:pt x="1159768" y="1701800"/>
                </a:lnTo>
                <a:lnTo>
                  <a:pt x="1072913" y="1727200"/>
                </a:lnTo>
                <a:lnTo>
                  <a:pt x="934858" y="1765300"/>
                </a:lnTo>
                <a:lnTo>
                  <a:pt x="1279097" y="1765300"/>
                </a:lnTo>
                <a:lnTo>
                  <a:pt x="1294830" y="1752600"/>
                </a:lnTo>
                <a:lnTo>
                  <a:pt x="1302348" y="1752600"/>
                </a:lnTo>
                <a:lnTo>
                  <a:pt x="1308301" y="1739900"/>
                </a:lnTo>
                <a:lnTo>
                  <a:pt x="1314205" y="1739900"/>
                </a:lnTo>
                <a:lnTo>
                  <a:pt x="1325960" y="1727200"/>
                </a:lnTo>
                <a:lnTo>
                  <a:pt x="1333248" y="1727200"/>
                </a:lnTo>
                <a:lnTo>
                  <a:pt x="1342546" y="1714500"/>
                </a:lnTo>
                <a:lnTo>
                  <a:pt x="1348232" y="1714500"/>
                </a:lnTo>
                <a:lnTo>
                  <a:pt x="1363100" y="1701800"/>
                </a:lnTo>
                <a:lnTo>
                  <a:pt x="1370294" y="1701800"/>
                </a:lnTo>
                <a:lnTo>
                  <a:pt x="1376284" y="1689100"/>
                </a:lnTo>
                <a:lnTo>
                  <a:pt x="1382221" y="1689100"/>
                </a:lnTo>
                <a:lnTo>
                  <a:pt x="1388121" y="1676400"/>
                </a:lnTo>
                <a:lnTo>
                  <a:pt x="1399863" y="1676400"/>
                </a:lnTo>
                <a:lnTo>
                  <a:pt x="1402722" y="1663700"/>
                </a:lnTo>
                <a:lnTo>
                  <a:pt x="1410651" y="1663700"/>
                </a:lnTo>
                <a:lnTo>
                  <a:pt x="1418512" y="1651000"/>
                </a:lnTo>
                <a:lnTo>
                  <a:pt x="1426302" y="1651000"/>
                </a:lnTo>
                <a:lnTo>
                  <a:pt x="1434019" y="1638300"/>
                </a:lnTo>
                <a:lnTo>
                  <a:pt x="1479767" y="1587500"/>
                </a:lnTo>
                <a:lnTo>
                  <a:pt x="1487337" y="1574800"/>
                </a:lnTo>
                <a:lnTo>
                  <a:pt x="1494888" y="1574800"/>
                </a:lnTo>
                <a:lnTo>
                  <a:pt x="1509923" y="1549400"/>
                </a:lnTo>
                <a:lnTo>
                  <a:pt x="1539676" y="1511300"/>
                </a:lnTo>
                <a:lnTo>
                  <a:pt x="1568912" y="1473200"/>
                </a:lnTo>
                <a:lnTo>
                  <a:pt x="1597521" y="1435100"/>
                </a:lnTo>
                <a:lnTo>
                  <a:pt x="1625389" y="1384300"/>
                </a:lnTo>
                <a:lnTo>
                  <a:pt x="1652403" y="1333500"/>
                </a:lnTo>
                <a:lnTo>
                  <a:pt x="1678452" y="1282700"/>
                </a:lnTo>
                <a:lnTo>
                  <a:pt x="1697288" y="1244600"/>
                </a:lnTo>
                <a:lnTo>
                  <a:pt x="1703425" y="1231900"/>
                </a:lnTo>
                <a:lnTo>
                  <a:pt x="1724881" y="1193800"/>
                </a:lnTo>
                <a:lnTo>
                  <a:pt x="1745293" y="1143000"/>
                </a:lnTo>
                <a:lnTo>
                  <a:pt x="1764579" y="1092200"/>
                </a:lnTo>
                <a:lnTo>
                  <a:pt x="1782656" y="1054100"/>
                </a:lnTo>
                <a:lnTo>
                  <a:pt x="1799443" y="1003300"/>
                </a:lnTo>
                <a:lnTo>
                  <a:pt x="1806041" y="977900"/>
                </a:lnTo>
                <a:lnTo>
                  <a:pt x="1812389" y="952500"/>
                </a:lnTo>
                <a:lnTo>
                  <a:pt x="1818483" y="939800"/>
                </a:lnTo>
                <a:lnTo>
                  <a:pt x="1824322" y="914400"/>
                </a:lnTo>
                <a:lnTo>
                  <a:pt x="1831702" y="889000"/>
                </a:lnTo>
                <a:lnTo>
                  <a:pt x="1838600" y="863600"/>
                </a:lnTo>
                <a:lnTo>
                  <a:pt x="1845005" y="838200"/>
                </a:lnTo>
                <a:lnTo>
                  <a:pt x="1850907" y="812800"/>
                </a:lnTo>
                <a:lnTo>
                  <a:pt x="1853666" y="800100"/>
                </a:lnTo>
                <a:lnTo>
                  <a:pt x="1856288" y="774700"/>
                </a:lnTo>
                <a:lnTo>
                  <a:pt x="1858775" y="762000"/>
                </a:lnTo>
                <a:lnTo>
                  <a:pt x="1861127" y="749300"/>
                </a:lnTo>
                <a:lnTo>
                  <a:pt x="1862248" y="749300"/>
                </a:lnTo>
                <a:lnTo>
                  <a:pt x="1863335" y="736600"/>
                </a:lnTo>
                <a:lnTo>
                  <a:pt x="1864388" y="736600"/>
                </a:lnTo>
                <a:lnTo>
                  <a:pt x="1865409" y="723900"/>
                </a:lnTo>
                <a:lnTo>
                  <a:pt x="1870784" y="685800"/>
                </a:lnTo>
                <a:lnTo>
                  <a:pt x="1874844" y="647700"/>
                </a:lnTo>
                <a:lnTo>
                  <a:pt x="1877537" y="609600"/>
                </a:lnTo>
                <a:lnTo>
                  <a:pt x="1878812" y="571500"/>
                </a:lnTo>
                <a:lnTo>
                  <a:pt x="1878925" y="558800"/>
                </a:lnTo>
                <a:lnTo>
                  <a:pt x="1878915" y="546100"/>
                </a:lnTo>
                <a:lnTo>
                  <a:pt x="1878770" y="533400"/>
                </a:lnTo>
                <a:lnTo>
                  <a:pt x="1878561" y="520700"/>
                </a:lnTo>
                <a:lnTo>
                  <a:pt x="1878236" y="520700"/>
                </a:lnTo>
                <a:lnTo>
                  <a:pt x="1877677" y="508000"/>
                </a:lnTo>
                <a:lnTo>
                  <a:pt x="1874969" y="469900"/>
                </a:lnTo>
                <a:lnTo>
                  <a:pt x="1870662" y="431800"/>
                </a:lnTo>
                <a:lnTo>
                  <a:pt x="1865832" y="406400"/>
                </a:lnTo>
                <a:lnTo>
                  <a:pt x="1862383" y="381000"/>
                </a:lnTo>
                <a:lnTo>
                  <a:pt x="1858510" y="368300"/>
                </a:lnTo>
                <a:lnTo>
                  <a:pt x="1854206" y="355600"/>
                </a:lnTo>
                <a:lnTo>
                  <a:pt x="1851092" y="342900"/>
                </a:lnTo>
                <a:lnTo>
                  <a:pt x="1847780" y="330200"/>
                </a:lnTo>
                <a:lnTo>
                  <a:pt x="1844271" y="317500"/>
                </a:lnTo>
                <a:lnTo>
                  <a:pt x="1840562" y="304800"/>
                </a:lnTo>
                <a:lnTo>
                  <a:pt x="1836659" y="292100"/>
                </a:lnTo>
                <a:lnTo>
                  <a:pt x="1832551" y="292100"/>
                </a:lnTo>
                <a:lnTo>
                  <a:pt x="1828236" y="279400"/>
                </a:lnTo>
                <a:lnTo>
                  <a:pt x="1823714" y="266700"/>
                </a:lnTo>
                <a:lnTo>
                  <a:pt x="1818995" y="254000"/>
                </a:lnTo>
                <a:lnTo>
                  <a:pt x="1814059" y="254000"/>
                </a:lnTo>
                <a:lnTo>
                  <a:pt x="1808909" y="241300"/>
                </a:lnTo>
                <a:lnTo>
                  <a:pt x="1803547" y="228600"/>
                </a:lnTo>
                <a:lnTo>
                  <a:pt x="1799904" y="228600"/>
                </a:lnTo>
                <a:lnTo>
                  <a:pt x="1796113" y="215900"/>
                </a:lnTo>
                <a:lnTo>
                  <a:pt x="1792187" y="215900"/>
                </a:lnTo>
                <a:lnTo>
                  <a:pt x="1786180" y="203200"/>
                </a:lnTo>
                <a:lnTo>
                  <a:pt x="1779954" y="190500"/>
                </a:lnTo>
                <a:lnTo>
                  <a:pt x="1773504" y="177800"/>
                </a:lnTo>
                <a:lnTo>
                  <a:pt x="1766826" y="177800"/>
                </a:lnTo>
                <a:lnTo>
                  <a:pt x="1759923" y="165100"/>
                </a:lnTo>
                <a:lnTo>
                  <a:pt x="1752795" y="165100"/>
                </a:lnTo>
                <a:lnTo>
                  <a:pt x="1745440" y="152400"/>
                </a:lnTo>
                <a:lnTo>
                  <a:pt x="1737853" y="139700"/>
                </a:lnTo>
                <a:lnTo>
                  <a:pt x="1732147" y="139700"/>
                </a:lnTo>
                <a:lnTo>
                  <a:pt x="1726241" y="127000"/>
                </a:lnTo>
                <a:close/>
              </a:path>
              <a:path w="1878965" h="1879600">
                <a:moveTo>
                  <a:pt x="1331530" y="114300"/>
                </a:moveTo>
                <a:lnTo>
                  <a:pt x="795664" y="114300"/>
                </a:lnTo>
                <a:lnTo>
                  <a:pt x="786764" y="127000"/>
                </a:lnTo>
                <a:lnTo>
                  <a:pt x="1286363" y="127000"/>
                </a:lnTo>
                <a:lnTo>
                  <a:pt x="1331530" y="114300"/>
                </a:lnTo>
                <a:close/>
              </a:path>
              <a:path w="1878965" h="1879600">
                <a:moveTo>
                  <a:pt x="1710126" y="114300"/>
                </a:moveTo>
                <a:lnTo>
                  <a:pt x="1331530" y="114300"/>
                </a:lnTo>
                <a:lnTo>
                  <a:pt x="1391607" y="127000"/>
                </a:lnTo>
                <a:lnTo>
                  <a:pt x="1716262" y="127000"/>
                </a:lnTo>
                <a:lnTo>
                  <a:pt x="1710126" y="114300"/>
                </a:lnTo>
                <a:close/>
              </a:path>
              <a:path w="1878965" h="1879600">
                <a:moveTo>
                  <a:pt x="1690347" y="101600"/>
                </a:moveTo>
                <a:lnTo>
                  <a:pt x="823429" y="101600"/>
                </a:lnTo>
                <a:lnTo>
                  <a:pt x="815334" y="114300"/>
                </a:lnTo>
                <a:lnTo>
                  <a:pt x="1699268" y="114300"/>
                </a:lnTo>
                <a:lnTo>
                  <a:pt x="1690347" y="101600"/>
                </a:lnTo>
                <a:close/>
              </a:path>
              <a:path w="1878965" h="1879600">
                <a:moveTo>
                  <a:pt x="1676954" y="88900"/>
                </a:moveTo>
                <a:lnTo>
                  <a:pt x="863165" y="88900"/>
                </a:lnTo>
                <a:lnTo>
                  <a:pt x="843545" y="101600"/>
                </a:lnTo>
                <a:lnTo>
                  <a:pt x="1686200" y="101600"/>
                </a:lnTo>
                <a:lnTo>
                  <a:pt x="1676954" y="88900"/>
                </a:lnTo>
                <a:close/>
              </a:path>
              <a:path w="1878965" h="1879600">
                <a:moveTo>
                  <a:pt x="1658536" y="76200"/>
                </a:moveTo>
                <a:lnTo>
                  <a:pt x="898648" y="76200"/>
                </a:lnTo>
                <a:lnTo>
                  <a:pt x="880886" y="88900"/>
                </a:lnTo>
                <a:lnTo>
                  <a:pt x="1665447" y="88900"/>
                </a:lnTo>
                <a:lnTo>
                  <a:pt x="1658536" y="76200"/>
                </a:lnTo>
                <a:close/>
              </a:path>
              <a:path w="1878965" h="1879600">
                <a:moveTo>
                  <a:pt x="1632663" y="63500"/>
                </a:moveTo>
                <a:lnTo>
                  <a:pt x="938295" y="63500"/>
                </a:lnTo>
                <a:lnTo>
                  <a:pt x="930259" y="76200"/>
                </a:lnTo>
                <a:lnTo>
                  <a:pt x="1640673" y="76200"/>
                </a:lnTo>
                <a:lnTo>
                  <a:pt x="1632663" y="63500"/>
                </a:lnTo>
                <a:close/>
              </a:path>
              <a:path w="1878965" h="1879600">
                <a:moveTo>
                  <a:pt x="1608182" y="50800"/>
                </a:moveTo>
                <a:lnTo>
                  <a:pt x="985313" y="50800"/>
                </a:lnTo>
                <a:lnTo>
                  <a:pt x="976259" y="63500"/>
                </a:lnTo>
                <a:lnTo>
                  <a:pt x="1617438" y="63500"/>
                </a:lnTo>
                <a:lnTo>
                  <a:pt x="1608182" y="50800"/>
                </a:lnTo>
                <a:close/>
              </a:path>
              <a:path w="1878965" h="1879600">
                <a:moveTo>
                  <a:pt x="1573942" y="38100"/>
                </a:moveTo>
                <a:lnTo>
                  <a:pt x="1034199" y="38100"/>
                </a:lnTo>
                <a:lnTo>
                  <a:pt x="1021788" y="50800"/>
                </a:lnTo>
                <a:lnTo>
                  <a:pt x="1584999" y="50800"/>
                </a:lnTo>
                <a:lnTo>
                  <a:pt x="1573942" y="38100"/>
                </a:lnTo>
                <a:close/>
              </a:path>
              <a:path w="1878965" h="1879600">
                <a:moveTo>
                  <a:pt x="1539556" y="25400"/>
                </a:moveTo>
                <a:lnTo>
                  <a:pt x="1089224" y="25400"/>
                </a:lnTo>
                <a:lnTo>
                  <a:pt x="1071639" y="38100"/>
                </a:lnTo>
                <a:lnTo>
                  <a:pt x="1544613" y="38100"/>
                </a:lnTo>
                <a:lnTo>
                  <a:pt x="1539556" y="25400"/>
                </a:lnTo>
                <a:close/>
              </a:path>
              <a:path w="1878965" h="1879600">
                <a:moveTo>
                  <a:pt x="1487473" y="12700"/>
                </a:moveTo>
                <a:lnTo>
                  <a:pt x="1157803" y="12700"/>
                </a:lnTo>
                <a:lnTo>
                  <a:pt x="1149149" y="25400"/>
                </a:lnTo>
                <a:lnTo>
                  <a:pt x="1494196" y="25400"/>
                </a:lnTo>
                <a:lnTo>
                  <a:pt x="1487473" y="12700"/>
                </a:lnTo>
                <a:close/>
              </a:path>
              <a:path w="1878965" h="1879600">
                <a:moveTo>
                  <a:pt x="1389445" y="0"/>
                </a:moveTo>
                <a:lnTo>
                  <a:pt x="1275627" y="0"/>
                </a:lnTo>
                <a:lnTo>
                  <a:pt x="1259140" y="12700"/>
                </a:lnTo>
                <a:lnTo>
                  <a:pt x="1392607" y="12700"/>
                </a:lnTo>
                <a:lnTo>
                  <a:pt x="1389445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044718" y="5101570"/>
            <a:ext cx="3096895" cy="1485900"/>
          </a:xfrm>
          <a:custGeom>
            <a:avLst/>
            <a:gdLst/>
            <a:ahLst/>
            <a:cxnLst/>
            <a:rect l="l" t="t" r="r" b="b"/>
            <a:pathLst>
              <a:path w="3096894" h="1485900">
                <a:moveTo>
                  <a:pt x="1635264" y="1243101"/>
                </a:moveTo>
                <a:lnTo>
                  <a:pt x="1634210" y="1204391"/>
                </a:lnTo>
                <a:lnTo>
                  <a:pt x="1628571" y="1166660"/>
                </a:lnTo>
                <a:lnTo>
                  <a:pt x="1616621" y="1126871"/>
                </a:lnTo>
                <a:lnTo>
                  <a:pt x="1598625" y="1089418"/>
                </a:lnTo>
                <a:lnTo>
                  <a:pt x="1045883" y="132029"/>
                </a:lnTo>
                <a:lnTo>
                  <a:pt x="1017587" y="91757"/>
                </a:lnTo>
                <a:lnTo>
                  <a:pt x="983957" y="58801"/>
                </a:lnTo>
                <a:lnTo>
                  <a:pt x="946086" y="33134"/>
                </a:lnTo>
                <a:lnTo>
                  <a:pt x="905014" y="14795"/>
                </a:lnTo>
                <a:lnTo>
                  <a:pt x="861847" y="3746"/>
                </a:lnTo>
                <a:lnTo>
                  <a:pt x="817638" y="12"/>
                </a:lnTo>
                <a:lnTo>
                  <a:pt x="773417" y="3746"/>
                </a:lnTo>
                <a:lnTo>
                  <a:pt x="730250" y="14795"/>
                </a:lnTo>
                <a:lnTo>
                  <a:pt x="689190" y="33134"/>
                </a:lnTo>
                <a:lnTo>
                  <a:pt x="651306" y="58801"/>
                </a:lnTo>
                <a:lnTo>
                  <a:pt x="617677" y="91757"/>
                </a:lnTo>
                <a:lnTo>
                  <a:pt x="589368" y="132029"/>
                </a:lnTo>
                <a:lnTo>
                  <a:pt x="36639" y="1089418"/>
                </a:lnTo>
                <a:lnTo>
                  <a:pt x="18656" y="1126871"/>
                </a:lnTo>
                <a:lnTo>
                  <a:pt x="6692" y="1166660"/>
                </a:lnTo>
                <a:lnTo>
                  <a:pt x="1054" y="1204391"/>
                </a:lnTo>
                <a:lnTo>
                  <a:pt x="0" y="1243101"/>
                </a:lnTo>
                <a:lnTo>
                  <a:pt x="3848" y="1281569"/>
                </a:lnTo>
                <a:lnTo>
                  <a:pt x="24561" y="1347685"/>
                </a:lnTo>
                <a:lnTo>
                  <a:pt x="58635" y="1400136"/>
                </a:lnTo>
                <a:lnTo>
                  <a:pt x="105067" y="1442300"/>
                </a:lnTo>
                <a:lnTo>
                  <a:pt x="160858" y="1471256"/>
                </a:lnTo>
                <a:lnTo>
                  <a:pt x="204050" y="1482509"/>
                </a:lnTo>
                <a:lnTo>
                  <a:pt x="249186" y="1485671"/>
                </a:lnTo>
                <a:lnTo>
                  <a:pt x="268986" y="1484160"/>
                </a:lnTo>
                <a:lnTo>
                  <a:pt x="309854" y="1476413"/>
                </a:lnTo>
                <a:lnTo>
                  <a:pt x="348145" y="1461922"/>
                </a:lnTo>
                <a:lnTo>
                  <a:pt x="382905" y="1441450"/>
                </a:lnTo>
                <a:lnTo>
                  <a:pt x="413753" y="1415707"/>
                </a:lnTo>
                <a:lnTo>
                  <a:pt x="439940" y="1385265"/>
                </a:lnTo>
                <a:lnTo>
                  <a:pt x="460819" y="1350911"/>
                </a:lnTo>
                <a:lnTo>
                  <a:pt x="476580" y="1310005"/>
                </a:lnTo>
                <a:lnTo>
                  <a:pt x="484593" y="1270000"/>
                </a:lnTo>
                <a:lnTo>
                  <a:pt x="487121" y="1256220"/>
                </a:lnTo>
                <a:lnTo>
                  <a:pt x="497509" y="1217790"/>
                </a:lnTo>
                <a:lnTo>
                  <a:pt x="512940" y="1180223"/>
                </a:lnTo>
                <a:lnTo>
                  <a:pt x="532422" y="1145032"/>
                </a:lnTo>
                <a:lnTo>
                  <a:pt x="555790" y="1112608"/>
                </a:lnTo>
                <a:lnTo>
                  <a:pt x="588632" y="1077696"/>
                </a:lnTo>
                <a:lnTo>
                  <a:pt x="619594" y="1052271"/>
                </a:lnTo>
                <a:lnTo>
                  <a:pt x="660412" y="1026795"/>
                </a:lnTo>
                <a:lnTo>
                  <a:pt x="704913" y="1007364"/>
                </a:lnTo>
                <a:lnTo>
                  <a:pt x="752449" y="994283"/>
                </a:lnTo>
                <a:lnTo>
                  <a:pt x="793534" y="988809"/>
                </a:lnTo>
                <a:lnTo>
                  <a:pt x="809574" y="987983"/>
                </a:lnTo>
                <a:lnTo>
                  <a:pt x="825690" y="987983"/>
                </a:lnTo>
                <a:lnTo>
                  <a:pt x="866368" y="991425"/>
                </a:lnTo>
                <a:lnTo>
                  <a:pt x="906907" y="999985"/>
                </a:lnTo>
                <a:lnTo>
                  <a:pt x="945629" y="1013091"/>
                </a:lnTo>
                <a:lnTo>
                  <a:pt x="988847" y="1034732"/>
                </a:lnTo>
                <a:lnTo>
                  <a:pt x="1022108" y="1057059"/>
                </a:lnTo>
                <a:lnTo>
                  <a:pt x="1058151" y="1088783"/>
                </a:lnTo>
                <a:lnTo>
                  <a:pt x="1084427" y="1118882"/>
                </a:lnTo>
                <a:lnTo>
                  <a:pt x="1111084" y="1158811"/>
                </a:lnTo>
                <a:lnTo>
                  <a:pt x="1132128" y="1202563"/>
                </a:lnTo>
                <a:lnTo>
                  <a:pt x="1146683" y="1249375"/>
                </a:lnTo>
                <a:lnTo>
                  <a:pt x="1151623" y="1276946"/>
                </a:lnTo>
                <a:lnTo>
                  <a:pt x="1153426" y="1288034"/>
                </a:lnTo>
                <a:lnTo>
                  <a:pt x="1164767" y="1328407"/>
                </a:lnTo>
                <a:lnTo>
                  <a:pt x="1182166" y="1364983"/>
                </a:lnTo>
                <a:lnTo>
                  <a:pt x="1205179" y="1397952"/>
                </a:lnTo>
                <a:lnTo>
                  <a:pt x="1233411" y="1426692"/>
                </a:lnTo>
                <a:lnTo>
                  <a:pt x="1265796" y="1450327"/>
                </a:lnTo>
                <a:lnTo>
                  <a:pt x="1302067" y="1468501"/>
                </a:lnTo>
                <a:lnTo>
                  <a:pt x="1341475" y="1480400"/>
                </a:lnTo>
                <a:lnTo>
                  <a:pt x="1386090" y="1485671"/>
                </a:lnTo>
                <a:lnTo>
                  <a:pt x="1391920" y="1485671"/>
                </a:lnTo>
                <a:lnTo>
                  <a:pt x="1431213" y="1482509"/>
                </a:lnTo>
                <a:lnTo>
                  <a:pt x="1474406" y="1471256"/>
                </a:lnTo>
                <a:lnTo>
                  <a:pt x="1530197" y="1442300"/>
                </a:lnTo>
                <a:lnTo>
                  <a:pt x="1576641" y="1400136"/>
                </a:lnTo>
                <a:lnTo>
                  <a:pt x="1610702" y="1347685"/>
                </a:lnTo>
                <a:lnTo>
                  <a:pt x="1631429" y="1281569"/>
                </a:lnTo>
                <a:lnTo>
                  <a:pt x="1635264" y="1243101"/>
                </a:lnTo>
                <a:close/>
              </a:path>
              <a:path w="3096894" h="1485900">
                <a:moveTo>
                  <a:pt x="3096641" y="242570"/>
                </a:moveTo>
                <a:lnTo>
                  <a:pt x="3092805" y="204101"/>
                </a:lnTo>
                <a:lnTo>
                  <a:pt x="3072092" y="137985"/>
                </a:lnTo>
                <a:lnTo>
                  <a:pt x="3038017" y="85534"/>
                </a:lnTo>
                <a:lnTo>
                  <a:pt x="2991574" y="43357"/>
                </a:lnTo>
                <a:lnTo>
                  <a:pt x="2935782" y="14414"/>
                </a:lnTo>
                <a:lnTo>
                  <a:pt x="2892577" y="3149"/>
                </a:lnTo>
                <a:lnTo>
                  <a:pt x="2847467" y="0"/>
                </a:lnTo>
                <a:lnTo>
                  <a:pt x="2827667" y="1511"/>
                </a:lnTo>
                <a:lnTo>
                  <a:pt x="2786773" y="9258"/>
                </a:lnTo>
                <a:lnTo>
                  <a:pt x="2748496" y="23749"/>
                </a:lnTo>
                <a:lnTo>
                  <a:pt x="2713723" y="44208"/>
                </a:lnTo>
                <a:lnTo>
                  <a:pt x="2682887" y="69951"/>
                </a:lnTo>
                <a:lnTo>
                  <a:pt x="2656687" y="100393"/>
                </a:lnTo>
                <a:lnTo>
                  <a:pt x="2635808" y="134759"/>
                </a:lnTo>
                <a:lnTo>
                  <a:pt x="2620048" y="175666"/>
                </a:lnTo>
                <a:lnTo>
                  <a:pt x="2612034" y="215671"/>
                </a:lnTo>
                <a:lnTo>
                  <a:pt x="2609519" y="229438"/>
                </a:lnTo>
                <a:lnTo>
                  <a:pt x="2599118" y="267868"/>
                </a:lnTo>
                <a:lnTo>
                  <a:pt x="2583700" y="305435"/>
                </a:lnTo>
                <a:lnTo>
                  <a:pt x="2564219" y="340639"/>
                </a:lnTo>
                <a:lnTo>
                  <a:pt x="2540851" y="373062"/>
                </a:lnTo>
                <a:lnTo>
                  <a:pt x="2508021" y="407974"/>
                </a:lnTo>
                <a:lnTo>
                  <a:pt x="2477046" y="433387"/>
                </a:lnTo>
                <a:lnTo>
                  <a:pt x="2436228" y="458876"/>
                </a:lnTo>
                <a:lnTo>
                  <a:pt x="2391727" y="478294"/>
                </a:lnTo>
                <a:lnTo>
                  <a:pt x="2344204" y="491388"/>
                </a:lnTo>
                <a:lnTo>
                  <a:pt x="2303094" y="496849"/>
                </a:lnTo>
                <a:lnTo>
                  <a:pt x="2287066" y="497674"/>
                </a:lnTo>
                <a:lnTo>
                  <a:pt x="2270950" y="497674"/>
                </a:lnTo>
                <a:lnTo>
                  <a:pt x="2230272" y="494245"/>
                </a:lnTo>
                <a:lnTo>
                  <a:pt x="2189734" y="485686"/>
                </a:lnTo>
                <a:lnTo>
                  <a:pt x="2150999" y="472579"/>
                </a:lnTo>
                <a:lnTo>
                  <a:pt x="2107793" y="450938"/>
                </a:lnTo>
                <a:lnTo>
                  <a:pt x="2074532" y="428612"/>
                </a:lnTo>
                <a:lnTo>
                  <a:pt x="2038489" y="396887"/>
                </a:lnTo>
                <a:lnTo>
                  <a:pt x="2012226" y="366776"/>
                </a:lnTo>
                <a:lnTo>
                  <a:pt x="1985556" y="326859"/>
                </a:lnTo>
                <a:lnTo>
                  <a:pt x="1964524" y="283108"/>
                </a:lnTo>
                <a:lnTo>
                  <a:pt x="1949958" y="236296"/>
                </a:lnTo>
                <a:lnTo>
                  <a:pt x="1945030" y="208724"/>
                </a:lnTo>
                <a:lnTo>
                  <a:pt x="1943214" y="197637"/>
                </a:lnTo>
                <a:lnTo>
                  <a:pt x="1931873" y="157251"/>
                </a:lnTo>
                <a:lnTo>
                  <a:pt x="1914486" y="120675"/>
                </a:lnTo>
                <a:lnTo>
                  <a:pt x="1891449" y="87718"/>
                </a:lnTo>
                <a:lnTo>
                  <a:pt x="1863217" y="58978"/>
                </a:lnTo>
                <a:lnTo>
                  <a:pt x="1830844" y="35331"/>
                </a:lnTo>
                <a:lnTo>
                  <a:pt x="1794586" y="17170"/>
                </a:lnTo>
                <a:lnTo>
                  <a:pt x="1755152" y="5270"/>
                </a:lnTo>
                <a:lnTo>
                  <a:pt x="1710550" y="0"/>
                </a:lnTo>
                <a:lnTo>
                  <a:pt x="1704708" y="0"/>
                </a:lnTo>
                <a:lnTo>
                  <a:pt x="1665427" y="3149"/>
                </a:lnTo>
                <a:lnTo>
                  <a:pt x="1622234" y="14414"/>
                </a:lnTo>
                <a:lnTo>
                  <a:pt x="1566443" y="43357"/>
                </a:lnTo>
                <a:lnTo>
                  <a:pt x="1519999" y="85534"/>
                </a:lnTo>
                <a:lnTo>
                  <a:pt x="1485925" y="137985"/>
                </a:lnTo>
                <a:lnTo>
                  <a:pt x="1465211" y="204101"/>
                </a:lnTo>
                <a:lnTo>
                  <a:pt x="1461376" y="242570"/>
                </a:lnTo>
                <a:lnTo>
                  <a:pt x="1462430" y="281266"/>
                </a:lnTo>
                <a:lnTo>
                  <a:pt x="1468056" y="318998"/>
                </a:lnTo>
                <a:lnTo>
                  <a:pt x="1480019" y="358787"/>
                </a:lnTo>
                <a:lnTo>
                  <a:pt x="1498003" y="396252"/>
                </a:lnTo>
                <a:lnTo>
                  <a:pt x="2050757" y="1353629"/>
                </a:lnTo>
                <a:lnTo>
                  <a:pt x="2079066" y="1393901"/>
                </a:lnTo>
                <a:lnTo>
                  <a:pt x="2112683" y="1426870"/>
                </a:lnTo>
                <a:lnTo>
                  <a:pt x="2150567" y="1452524"/>
                </a:lnTo>
                <a:lnTo>
                  <a:pt x="2191626" y="1470875"/>
                </a:lnTo>
                <a:lnTo>
                  <a:pt x="2234793" y="1481924"/>
                </a:lnTo>
                <a:lnTo>
                  <a:pt x="2279002" y="1485658"/>
                </a:lnTo>
                <a:lnTo>
                  <a:pt x="2323223" y="1481924"/>
                </a:lnTo>
                <a:lnTo>
                  <a:pt x="2366391" y="1470875"/>
                </a:lnTo>
                <a:lnTo>
                  <a:pt x="2407450" y="1452524"/>
                </a:lnTo>
                <a:lnTo>
                  <a:pt x="2445321" y="1426870"/>
                </a:lnTo>
                <a:lnTo>
                  <a:pt x="2478951" y="1393901"/>
                </a:lnTo>
                <a:lnTo>
                  <a:pt x="2507259" y="1353629"/>
                </a:lnTo>
                <a:lnTo>
                  <a:pt x="3060001" y="396252"/>
                </a:lnTo>
                <a:lnTo>
                  <a:pt x="3077997" y="358787"/>
                </a:lnTo>
                <a:lnTo>
                  <a:pt x="3089948" y="318998"/>
                </a:lnTo>
                <a:lnTo>
                  <a:pt x="3095574" y="281266"/>
                </a:lnTo>
                <a:lnTo>
                  <a:pt x="3096641" y="24257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194751" y="5086075"/>
            <a:ext cx="1517015" cy="1517015"/>
          </a:xfrm>
          <a:custGeom>
            <a:avLst/>
            <a:gdLst/>
            <a:ahLst/>
            <a:cxnLst/>
            <a:rect l="l" t="t" r="r" b="b"/>
            <a:pathLst>
              <a:path w="1517015" h="1517015">
                <a:moveTo>
                  <a:pt x="758374" y="0"/>
                </a:moveTo>
                <a:lnTo>
                  <a:pt x="710414" y="1492"/>
                </a:lnTo>
                <a:lnTo>
                  <a:pt x="663246" y="5908"/>
                </a:lnTo>
                <a:lnTo>
                  <a:pt x="616960" y="13161"/>
                </a:lnTo>
                <a:lnTo>
                  <a:pt x="571644" y="23161"/>
                </a:lnTo>
                <a:lnTo>
                  <a:pt x="527387" y="35820"/>
                </a:lnTo>
                <a:lnTo>
                  <a:pt x="484278" y="51047"/>
                </a:lnTo>
                <a:lnTo>
                  <a:pt x="442406" y="68756"/>
                </a:lnTo>
                <a:lnTo>
                  <a:pt x="401860" y="88856"/>
                </a:lnTo>
                <a:lnTo>
                  <a:pt x="362728" y="111260"/>
                </a:lnTo>
                <a:lnTo>
                  <a:pt x="325100" y="135877"/>
                </a:lnTo>
                <a:lnTo>
                  <a:pt x="289064" y="162620"/>
                </a:lnTo>
                <a:lnTo>
                  <a:pt x="254709" y="191399"/>
                </a:lnTo>
                <a:lnTo>
                  <a:pt x="222124" y="222126"/>
                </a:lnTo>
                <a:lnTo>
                  <a:pt x="191397" y="254712"/>
                </a:lnTo>
                <a:lnTo>
                  <a:pt x="162618" y="289068"/>
                </a:lnTo>
                <a:lnTo>
                  <a:pt x="135876" y="325105"/>
                </a:lnTo>
                <a:lnTo>
                  <a:pt x="111259" y="362734"/>
                </a:lnTo>
                <a:lnTo>
                  <a:pt x="88856" y="401867"/>
                </a:lnTo>
                <a:lnTo>
                  <a:pt x="68756" y="442414"/>
                </a:lnTo>
                <a:lnTo>
                  <a:pt x="51047" y="484288"/>
                </a:lnTo>
                <a:lnTo>
                  <a:pt x="35819" y="527398"/>
                </a:lnTo>
                <a:lnTo>
                  <a:pt x="23161" y="571656"/>
                </a:lnTo>
                <a:lnTo>
                  <a:pt x="13161" y="616974"/>
                </a:lnTo>
                <a:lnTo>
                  <a:pt x="5908" y="663263"/>
                </a:lnTo>
                <a:lnTo>
                  <a:pt x="1492" y="710432"/>
                </a:lnTo>
                <a:lnTo>
                  <a:pt x="0" y="758395"/>
                </a:lnTo>
                <a:lnTo>
                  <a:pt x="1492" y="806353"/>
                </a:lnTo>
                <a:lnTo>
                  <a:pt x="5908" y="853519"/>
                </a:lnTo>
                <a:lnTo>
                  <a:pt x="13161" y="899803"/>
                </a:lnTo>
                <a:lnTo>
                  <a:pt x="23161" y="945118"/>
                </a:lnTo>
                <a:lnTo>
                  <a:pt x="35819" y="989373"/>
                </a:lnTo>
                <a:lnTo>
                  <a:pt x="51047" y="1032480"/>
                </a:lnTo>
                <a:lnTo>
                  <a:pt x="68756" y="1074351"/>
                </a:lnTo>
                <a:lnTo>
                  <a:pt x="88856" y="1114896"/>
                </a:lnTo>
                <a:lnTo>
                  <a:pt x="111259" y="1154026"/>
                </a:lnTo>
                <a:lnTo>
                  <a:pt x="135876" y="1191654"/>
                </a:lnTo>
                <a:lnTo>
                  <a:pt x="162618" y="1227689"/>
                </a:lnTo>
                <a:lnTo>
                  <a:pt x="191397" y="1262043"/>
                </a:lnTo>
                <a:lnTo>
                  <a:pt x="222124" y="1294628"/>
                </a:lnTo>
                <a:lnTo>
                  <a:pt x="254709" y="1325353"/>
                </a:lnTo>
                <a:lnTo>
                  <a:pt x="289064" y="1354132"/>
                </a:lnTo>
                <a:lnTo>
                  <a:pt x="325100" y="1380874"/>
                </a:lnTo>
                <a:lnTo>
                  <a:pt x="362728" y="1405491"/>
                </a:lnTo>
                <a:lnTo>
                  <a:pt x="401860" y="1427894"/>
                </a:lnTo>
                <a:lnTo>
                  <a:pt x="442406" y="1447994"/>
                </a:lnTo>
                <a:lnTo>
                  <a:pt x="484278" y="1465702"/>
                </a:lnTo>
                <a:lnTo>
                  <a:pt x="527387" y="1480929"/>
                </a:lnTo>
                <a:lnTo>
                  <a:pt x="571644" y="1493588"/>
                </a:lnTo>
                <a:lnTo>
                  <a:pt x="616960" y="1503587"/>
                </a:lnTo>
                <a:lnTo>
                  <a:pt x="663246" y="1510840"/>
                </a:lnTo>
                <a:lnTo>
                  <a:pt x="710414" y="1515257"/>
                </a:lnTo>
                <a:lnTo>
                  <a:pt x="758374" y="1516749"/>
                </a:lnTo>
                <a:lnTo>
                  <a:pt x="806335" y="1515257"/>
                </a:lnTo>
                <a:lnTo>
                  <a:pt x="853503" y="1510840"/>
                </a:lnTo>
                <a:lnTo>
                  <a:pt x="899789" y="1503587"/>
                </a:lnTo>
                <a:lnTo>
                  <a:pt x="945105" y="1493588"/>
                </a:lnTo>
                <a:lnTo>
                  <a:pt x="989362" y="1480929"/>
                </a:lnTo>
                <a:lnTo>
                  <a:pt x="1032470" y="1465702"/>
                </a:lnTo>
                <a:lnTo>
                  <a:pt x="1074342" y="1447994"/>
                </a:lnTo>
                <a:lnTo>
                  <a:pt x="1114889" y="1427894"/>
                </a:lnTo>
                <a:lnTo>
                  <a:pt x="1154020" y="1405491"/>
                </a:lnTo>
                <a:lnTo>
                  <a:pt x="1191649" y="1380874"/>
                </a:lnTo>
                <a:lnTo>
                  <a:pt x="1227685" y="1354132"/>
                </a:lnTo>
                <a:lnTo>
                  <a:pt x="1262040" y="1325353"/>
                </a:lnTo>
                <a:lnTo>
                  <a:pt x="1294625" y="1294628"/>
                </a:lnTo>
                <a:lnTo>
                  <a:pt x="1325351" y="1262043"/>
                </a:lnTo>
                <a:lnTo>
                  <a:pt x="1354130" y="1227689"/>
                </a:lnTo>
                <a:lnTo>
                  <a:pt x="1380873" y="1191654"/>
                </a:lnTo>
                <a:lnTo>
                  <a:pt x="1405490" y="1154026"/>
                </a:lnTo>
                <a:lnTo>
                  <a:pt x="1427893" y="1114896"/>
                </a:lnTo>
                <a:lnTo>
                  <a:pt x="1436898" y="1096731"/>
                </a:lnTo>
                <a:lnTo>
                  <a:pt x="758374" y="1096731"/>
                </a:lnTo>
                <a:lnTo>
                  <a:pt x="712463" y="1093642"/>
                </a:lnTo>
                <a:lnTo>
                  <a:pt x="668429" y="1084645"/>
                </a:lnTo>
                <a:lnTo>
                  <a:pt x="626675" y="1070142"/>
                </a:lnTo>
                <a:lnTo>
                  <a:pt x="587605" y="1050537"/>
                </a:lnTo>
                <a:lnTo>
                  <a:pt x="551621" y="1026233"/>
                </a:lnTo>
                <a:lnTo>
                  <a:pt x="519128" y="997633"/>
                </a:lnTo>
                <a:lnTo>
                  <a:pt x="490527" y="965140"/>
                </a:lnTo>
                <a:lnTo>
                  <a:pt x="466223" y="929158"/>
                </a:lnTo>
                <a:lnTo>
                  <a:pt x="446617" y="890089"/>
                </a:lnTo>
                <a:lnTo>
                  <a:pt x="432115" y="848337"/>
                </a:lnTo>
                <a:lnTo>
                  <a:pt x="423117" y="804304"/>
                </a:lnTo>
                <a:lnTo>
                  <a:pt x="420029" y="758395"/>
                </a:lnTo>
                <a:lnTo>
                  <a:pt x="423117" y="712479"/>
                </a:lnTo>
                <a:lnTo>
                  <a:pt x="432115" y="668441"/>
                </a:lnTo>
                <a:lnTo>
                  <a:pt x="446617" y="626684"/>
                </a:lnTo>
                <a:lnTo>
                  <a:pt x="466223" y="587611"/>
                </a:lnTo>
                <a:lnTo>
                  <a:pt x="490527" y="551625"/>
                </a:lnTo>
                <a:lnTo>
                  <a:pt x="519128" y="519130"/>
                </a:lnTo>
                <a:lnTo>
                  <a:pt x="551621" y="490529"/>
                </a:lnTo>
                <a:lnTo>
                  <a:pt x="587605" y="466223"/>
                </a:lnTo>
                <a:lnTo>
                  <a:pt x="626675" y="446618"/>
                </a:lnTo>
                <a:lnTo>
                  <a:pt x="668429" y="432115"/>
                </a:lnTo>
                <a:lnTo>
                  <a:pt x="712463" y="423117"/>
                </a:lnTo>
                <a:lnTo>
                  <a:pt x="758374" y="420029"/>
                </a:lnTo>
                <a:lnTo>
                  <a:pt x="1436896" y="420029"/>
                </a:lnTo>
                <a:lnTo>
                  <a:pt x="1427893" y="401867"/>
                </a:lnTo>
                <a:lnTo>
                  <a:pt x="1405490" y="362734"/>
                </a:lnTo>
                <a:lnTo>
                  <a:pt x="1380873" y="325105"/>
                </a:lnTo>
                <a:lnTo>
                  <a:pt x="1354130" y="289068"/>
                </a:lnTo>
                <a:lnTo>
                  <a:pt x="1325351" y="254712"/>
                </a:lnTo>
                <a:lnTo>
                  <a:pt x="1294625" y="222126"/>
                </a:lnTo>
                <a:lnTo>
                  <a:pt x="1262040" y="191399"/>
                </a:lnTo>
                <a:lnTo>
                  <a:pt x="1227685" y="162620"/>
                </a:lnTo>
                <a:lnTo>
                  <a:pt x="1191649" y="135877"/>
                </a:lnTo>
                <a:lnTo>
                  <a:pt x="1154020" y="111260"/>
                </a:lnTo>
                <a:lnTo>
                  <a:pt x="1114889" y="88856"/>
                </a:lnTo>
                <a:lnTo>
                  <a:pt x="1074342" y="68756"/>
                </a:lnTo>
                <a:lnTo>
                  <a:pt x="1032470" y="51047"/>
                </a:lnTo>
                <a:lnTo>
                  <a:pt x="989362" y="35820"/>
                </a:lnTo>
                <a:lnTo>
                  <a:pt x="945105" y="23161"/>
                </a:lnTo>
                <a:lnTo>
                  <a:pt x="899789" y="13161"/>
                </a:lnTo>
                <a:lnTo>
                  <a:pt x="853503" y="5908"/>
                </a:lnTo>
                <a:lnTo>
                  <a:pt x="806335" y="1492"/>
                </a:lnTo>
                <a:lnTo>
                  <a:pt x="758374" y="0"/>
                </a:lnTo>
                <a:close/>
              </a:path>
              <a:path w="1517015" h="1517015">
                <a:moveTo>
                  <a:pt x="1436896" y="420029"/>
                </a:moveTo>
                <a:lnTo>
                  <a:pt x="758374" y="420029"/>
                </a:lnTo>
                <a:lnTo>
                  <a:pt x="804286" y="423117"/>
                </a:lnTo>
                <a:lnTo>
                  <a:pt x="848321" y="432115"/>
                </a:lnTo>
                <a:lnTo>
                  <a:pt x="890075" y="446618"/>
                </a:lnTo>
                <a:lnTo>
                  <a:pt x="929147" y="466223"/>
                </a:lnTo>
                <a:lnTo>
                  <a:pt x="965131" y="490529"/>
                </a:lnTo>
                <a:lnTo>
                  <a:pt x="997626" y="519130"/>
                </a:lnTo>
                <a:lnTo>
                  <a:pt x="1026228" y="551625"/>
                </a:lnTo>
                <a:lnTo>
                  <a:pt x="1050534" y="587611"/>
                </a:lnTo>
                <a:lnTo>
                  <a:pt x="1070140" y="626684"/>
                </a:lnTo>
                <a:lnTo>
                  <a:pt x="1084644" y="668441"/>
                </a:lnTo>
                <a:lnTo>
                  <a:pt x="1093642" y="712479"/>
                </a:lnTo>
                <a:lnTo>
                  <a:pt x="1096731" y="758395"/>
                </a:lnTo>
                <a:lnTo>
                  <a:pt x="1093642" y="804304"/>
                </a:lnTo>
                <a:lnTo>
                  <a:pt x="1084644" y="848337"/>
                </a:lnTo>
                <a:lnTo>
                  <a:pt x="1070140" y="890089"/>
                </a:lnTo>
                <a:lnTo>
                  <a:pt x="1050534" y="929158"/>
                </a:lnTo>
                <a:lnTo>
                  <a:pt x="1026228" y="965140"/>
                </a:lnTo>
                <a:lnTo>
                  <a:pt x="997626" y="997633"/>
                </a:lnTo>
                <a:lnTo>
                  <a:pt x="965131" y="1026233"/>
                </a:lnTo>
                <a:lnTo>
                  <a:pt x="929147" y="1050537"/>
                </a:lnTo>
                <a:lnTo>
                  <a:pt x="890075" y="1070142"/>
                </a:lnTo>
                <a:lnTo>
                  <a:pt x="848321" y="1084645"/>
                </a:lnTo>
                <a:lnTo>
                  <a:pt x="804286" y="1093642"/>
                </a:lnTo>
                <a:lnTo>
                  <a:pt x="758374" y="1096731"/>
                </a:lnTo>
                <a:lnTo>
                  <a:pt x="1436898" y="1096731"/>
                </a:lnTo>
                <a:lnTo>
                  <a:pt x="1465701" y="1032480"/>
                </a:lnTo>
                <a:lnTo>
                  <a:pt x="1480929" y="989373"/>
                </a:lnTo>
                <a:lnTo>
                  <a:pt x="1493587" y="945118"/>
                </a:lnTo>
                <a:lnTo>
                  <a:pt x="1503587" y="899803"/>
                </a:lnTo>
                <a:lnTo>
                  <a:pt x="1510840" y="853519"/>
                </a:lnTo>
                <a:lnTo>
                  <a:pt x="1515257" y="806353"/>
                </a:lnTo>
                <a:lnTo>
                  <a:pt x="1516749" y="758395"/>
                </a:lnTo>
                <a:lnTo>
                  <a:pt x="1515257" y="710432"/>
                </a:lnTo>
                <a:lnTo>
                  <a:pt x="1510840" y="663263"/>
                </a:lnTo>
                <a:lnTo>
                  <a:pt x="1503587" y="616974"/>
                </a:lnTo>
                <a:lnTo>
                  <a:pt x="1493587" y="571656"/>
                </a:lnTo>
                <a:lnTo>
                  <a:pt x="1480929" y="527398"/>
                </a:lnTo>
                <a:lnTo>
                  <a:pt x="1465701" y="484288"/>
                </a:lnTo>
                <a:lnTo>
                  <a:pt x="1447993" y="442414"/>
                </a:lnTo>
                <a:lnTo>
                  <a:pt x="1436896" y="420029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095069" y="4821382"/>
            <a:ext cx="1647189" cy="1650364"/>
            <a:chOff x="10095069" y="4821382"/>
            <a:chExt cx="1647189" cy="1650364"/>
          </a:xfrm>
        </p:grpSpPr>
        <p:sp>
          <p:nvSpPr>
            <p:cNvPr id="6" name="object 6"/>
            <p:cNvSpPr/>
            <p:nvPr/>
          </p:nvSpPr>
          <p:spPr>
            <a:xfrm>
              <a:off x="10095069" y="4821382"/>
              <a:ext cx="1647189" cy="1650364"/>
            </a:xfrm>
            <a:custGeom>
              <a:avLst/>
              <a:gdLst/>
              <a:ahLst/>
              <a:cxnLst/>
              <a:rect l="l" t="t" r="r" b="b"/>
              <a:pathLst>
                <a:path w="1647190" h="1650364">
                  <a:moveTo>
                    <a:pt x="1215330" y="0"/>
                  </a:moveTo>
                  <a:lnTo>
                    <a:pt x="1170139" y="1139"/>
                  </a:lnTo>
                  <a:lnTo>
                    <a:pt x="1123425" y="4526"/>
                  </a:lnTo>
                  <a:lnTo>
                    <a:pt x="1075331" y="10123"/>
                  </a:lnTo>
                  <a:lnTo>
                    <a:pt x="1026019" y="17891"/>
                  </a:lnTo>
                  <a:lnTo>
                    <a:pt x="975652" y="27791"/>
                  </a:lnTo>
                  <a:lnTo>
                    <a:pt x="924394" y="39785"/>
                  </a:lnTo>
                  <a:lnTo>
                    <a:pt x="872408" y="53836"/>
                  </a:lnTo>
                  <a:lnTo>
                    <a:pt x="819857" y="69903"/>
                  </a:lnTo>
                  <a:lnTo>
                    <a:pt x="766904" y="87950"/>
                  </a:lnTo>
                  <a:lnTo>
                    <a:pt x="713713" y="107938"/>
                  </a:lnTo>
                  <a:lnTo>
                    <a:pt x="660446" y="129828"/>
                  </a:lnTo>
                  <a:lnTo>
                    <a:pt x="610984" y="151868"/>
                  </a:lnTo>
                  <a:lnTo>
                    <a:pt x="562652" y="175077"/>
                  </a:lnTo>
                  <a:lnTo>
                    <a:pt x="515640" y="199335"/>
                  </a:lnTo>
                  <a:lnTo>
                    <a:pt x="470138" y="224520"/>
                  </a:lnTo>
                  <a:lnTo>
                    <a:pt x="426335" y="250511"/>
                  </a:lnTo>
                  <a:lnTo>
                    <a:pt x="384422" y="277188"/>
                  </a:lnTo>
                  <a:lnTo>
                    <a:pt x="344589" y="304430"/>
                  </a:lnTo>
                  <a:lnTo>
                    <a:pt x="307025" y="332116"/>
                  </a:lnTo>
                  <a:lnTo>
                    <a:pt x="271921" y="360124"/>
                  </a:lnTo>
                  <a:lnTo>
                    <a:pt x="239467" y="388334"/>
                  </a:lnTo>
                  <a:lnTo>
                    <a:pt x="209852" y="416626"/>
                  </a:lnTo>
                  <a:lnTo>
                    <a:pt x="177455" y="451389"/>
                  </a:lnTo>
                  <a:lnTo>
                    <a:pt x="147770" y="487707"/>
                  </a:lnTo>
                  <a:lnTo>
                    <a:pt x="120796" y="525444"/>
                  </a:lnTo>
                  <a:lnTo>
                    <a:pt x="96534" y="564465"/>
                  </a:lnTo>
                  <a:lnTo>
                    <a:pt x="74983" y="604632"/>
                  </a:lnTo>
                  <a:lnTo>
                    <a:pt x="56142" y="645811"/>
                  </a:lnTo>
                  <a:lnTo>
                    <a:pt x="40011" y="687865"/>
                  </a:lnTo>
                  <a:lnTo>
                    <a:pt x="26591" y="730659"/>
                  </a:lnTo>
                  <a:lnTo>
                    <a:pt x="15880" y="774057"/>
                  </a:lnTo>
                  <a:lnTo>
                    <a:pt x="7878" y="817923"/>
                  </a:lnTo>
                  <a:lnTo>
                    <a:pt x="2584" y="862121"/>
                  </a:lnTo>
                  <a:lnTo>
                    <a:pt x="0" y="906515"/>
                  </a:lnTo>
                  <a:lnTo>
                    <a:pt x="123" y="950970"/>
                  </a:lnTo>
                  <a:lnTo>
                    <a:pt x="2953" y="995349"/>
                  </a:lnTo>
                  <a:lnTo>
                    <a:pt x="8491" y="1039517"/>
                  </a:lnTo>
                  <a:lnTo>
                    <a:pt x="16736" y="1083337"/>
                  </a:lnTo>
                  <a:lnTo>
                    <a:pt x="27688" y="1126675"/>
                  </a:lnTo>
                  <a:lnTo>
                    <a:pt x="41345" y="1169393"/>
                  </a:lnTo>
                  <a:lnTo>
                    <a:pt x="57709" y="1211357"/>
                  </a:lnTo>
                  <a:lnTo>
                    <a:pt x="76778" y="1252431"/>
                  </a:lnTo>
                  <a:lnTo>
                    <a:pt x="98551" y="1292478"/>
                  </a:lnTo>
                  <a:lnTo>
                    <a:pt x="123030" y="1331362"/>
                  </a:lnTo>
                  <a:lnTo>
                    <a:pt x="150213" y="1368949"/>
                  </a:lnTo>
                  <a:lnTo>
                    <a:pt x="180100" y="1405101"/>
                  </a:lnTo>
                  <a:lnTo>
                    <a:pt x="212690" y="1439683"/>
                  </a:lnTo>
                  <a:lnTo>
                    <a:pt x="250996" y="1475176"/>
                  </a:lnTo>
                  <a:lnTo>
                    <a:pt x="291366" y="1507583"/>
                  </a:lnTo>
                  <a:lnTo>
                    <a:pt x="333651" y="1536841"/>
                  </a:lnTo>
                  <a:lnTo>
                    <a:pt x="377699" y="1562889"/>
                  </a:lnTo>
                  <a:lnTo>
                    <a:pt x="423360" y="1585665"/>
                  </a:lnTo>
                  <a:lnTo>
                    <a:pt x="470484" y="1605107"/>
                  </a:lnTo>
                  <a:lnTo>
                    <a:pt x="518921" y="1621153"/>
                  </a:lnTo>
                  <a:lnTo>
                    <a:pt x="568520" y="1633741"/>
                  </a:lnTo>
                  <a:lnTo>
                    <a:pt x="619131" y="1642809"/>
                  </a:lnTo>
                  <a:lnTo>
                    <a:pt x="670605" y="1648295"/>
                  </a:lnTo>
                  <a:lnTo>
                    <a:pt x="722790" y="1650138"/>
                  </a:lnTo>
                  <a:lnTo>
                    <a:pt x="771023" y="1648568"/>
                  </a:lnTo>
                  <a:lnTo>
                    <a:pt x="818647" y="1643889"/>
                  </a:lnTo>
                  <a:lnTo>
                    <a:pt x="865546" y="1636152"/>
                  </a:lnTo>
                  <a:lnTo>
                    <a:pt x="911603" y="1625403"/>
                  </a:lnTo>
                  <a:lnTo>
                    <a:pt x="956701" y="1611691"/>
                  </a:lnTo>
                  <a:lnTo>
                    <a:pt x="1000724" y="1595066"/>
                  </a:lnTo>
                  <a:lnTo>
                    <a:pt x="1043554" y="1575575"/>
                  </a:lnTo>
                  <a:lnTo>
                    <a:pt x="1085077" y="1553267"/>
                  </a:lnTo>
                  <a:lnTo>
                    <a:pt x="1125174" y="1528191"/>
                  </a:lnTo>
                  <a:lnTo>
                    <a:pt x="1163729" y="1500394"/>
                  </a:lnTo>
                  <a:lnTo>
                    <a:pt x="1200626" y="1469926"/>
                  </a:lnTo>
                  <a:lnTo>
                    <a:pt x="1235748" y="1436835"/>
                  </a:lnTo>
                  <a:lnTo>
                    <a:pt x="1263997" y="1406912"/>
                  </a:lnTo>
                  <a:lnTo>
                    <a:pt x="1288640" y="1378188"/>
                  </a:lnTo>
                  <a:lnTo>
                    <a:pt x="719261" y="1378188"/>
                  </a:lnTo>
                  <a:lnTo>
                    <a:pt x="670068" y="1375539"/>
                  </a:lnTo>
                  <a:lnTo>
                    <a:pt x="622410" y="1367775"/>
                  </a:lnTo>
                  <a:lnTo>
                    <a:pt x="576562" y="1355172"/>
                  </a:lnTo>
                  <a:lnTo>
                    <a:pt x="532800" y="1338005"/>
                  </a:lnTo>
                  <a:lnTo>
                    <a:pt x="491399" y="1316550"/>
                  </a:lnTo>
                  <a:lnTo>
                    <a:pt x="452633" y="1291082"/>
                  </a:lnTo>
                  <a:lnTo>
                    <a:pt x="416780" y="1261876"/>
                  </a:lnTo>
                  <a:lnTo>
                    <a:pt x="384113" y="1229208"/>
                  </a:lnTo>
                  <a:lnTo>
                    <a:pt x="354909" y="1193354"/>
                  </a:lnTo>
                  <a:lnTo>
                    <a:pt x="329442" y="1154589"/>
                  </a:lnTo>
                  <a:lnTo>
                    <a:pt x="307988" y="1113188"/>
                  </a:lnTo>
                  <a:lnTo>
                    <a:pt x="290823" y="1069426"/>
                  </a:lnTo>
                  <a:lnTo>
                    <a:pt x="278221" y="1023580"/>
                  </a:lnTo>
                  <a:lnTo>
                    <a:pt x="270458" y="975925"/>
                  </a:lnTo>
                  <a:lnTo>
                    <a:pt x="267809" y="926736"/>
                  </a:lnTo>
                  <a:lnTo>
                    <a:pt x="270458" y="877545"/>
                  </a:lnTo>
                  <a:lnTo>
                    <a:pt x="278221" y="829888"/>
                  </a:lnTo>
                  <a:lnTo>
                    <a:pt x="290823" y="784041"/>
                  </a:lnTo>
                  <a:lnTo>
                    <a:pt x="307988" y="740279"/>
                  </a:lnTo>
                  <a:lnTo>
                    <a:pt x="329442" y="698878"/>
                  </a:lnTo>
                  <a:lnTo>
                    <a:pt x="354909" y="660113"/>
                  </a:lnTo>
                  <a:lnTo>
                    <a:pt x="384113" y="624259"/>
                  </a:lnTo>
                  <a:lnTo>
                    <a:pt x="416780" y="591592"/>
                  </a:lnTo>
                  <a:lnTo>
                    <a:pt x="452633" y="562387"/>
                  </a:lnTo>
                  <a:lnTo>
                    <a:pt x="491399" y="536919"/>
                  </a:lnTo>
                  <a:lnTo>
                    <a:pt x="532800" y="515465"/>
                  </a:lnTo>
                  <a:lnTo>
                    <a:pt x="576562" y="498299"/>
                  </a:lnTo>
                  <a:lnTo>
                    <a:pt x="622410" y="485696"/>
                  </a:lnTo>
                  <a:lnTo>
                    <a:pt x="670068" y="477932"/>
                  </a:lnTo>
                  <a:lnTo>
                    <a:pt x="719261" y="475283"/>
                  </a:lnTo>
                  <a:lnTo>
                    <a:pt x="1645892" y="475283"/>
                  </a:lnTo>
                  <a:lnTo>
                    <a:pt x="1646887" y="455947"/>
                  </a:lnTo>
                  <a:lnTo>
                    <a:pt x="1646651" y="405640"/>
                  </a:lnTo>
                  <a:lnTo>
                    <a:pt x="1643475" y="357864"/>
                  </a:lnTo>
                  <a:lnTo>
                    <a:pt x="1637374" y="312748"/>
                  </a:lnTo>
                  <a:lnTo>
                    <a:pt x="1628359" y="270422"/>
                  </a:lnTo>
                  <a:lnTo>
                    <a:pt x="1616446" y="231015"/>
                  </a:lnTo>
                  <a:lnTo>
                    <a:pt x="1601645" y="194658"/>
                  </a:lnTo>
                  <a:lnTo>
                    <a:pt x="1563436" y="131610"/>
                  </a:lnTo>
                  <a:lnTo>
                    <a:pt x="1507590" y="77379"/>
                  </a:lnTo>
                  <a:lnTo>
                    <a:pt x="1470396" y="53808"/>
                  </a:lnTo>
                  <a:lnTo>
                    <a:pt x="1428525" y="34483"/>
                  </a:lnTo>
                  <a:lnTo>
                    <a:pt x="1382030" y="19423"/>
                  </a:lnTo>
                  <a:lnTo>
                    <a:pt x="1330964" y="8644"/>
                  </a:lnTo>
                  <a:lnTo>
                    <a:pt x="1275379" y="2163"/>
                  </a:lnTo>
                  <a:lnTo>
                    <a:pt x="1215330" y="0"/>
                  </a:lnTo>
                  <a:close/>
                </a:path>
                <a:path w="1647190" h="1650364">
                  <a:moveTo>
                    <a:pt x="1645892" y="475283"/>
                  </a:moveTo>
                  <a:lnTo>
                    <a:pt x="719261" y="475283"/>
                  </a:lnTo>
                  <a:lnTo>
                    <a:pt x="768452" y="477932"/>
                  </a:lnTo>
                  <a:lnTo>
                    <a:pt x="816109" y="485696"/>
                  </a:lnTo>
                  <a:lnTo>
                    <a:pt x="861956" y="498299"/>
                  </a:lnTo>
                  <a:lnTo>
                    <a:pt x="905717" y="515465"/>
                  </a:lnTo>
                  <a:lnTo>
                    <a:pt x="947119" y="536919"/>
                  </a:lnTo>
                  <a:lnTo>
                    <a:pt x="985884" y="562387"/>
                  </a:lnTo>
                  <a:lnTo>
                    <a:pt x="1021738" y="591592"/>
                  </a:lnTo>
                  <a:lnTo>
                    <a:pt x="1054405" y="624259"/>
                  </a:lnTo>
                  <a:lnTo>
                    <a:pt x="1083610" y="660113"/>
                  </a:lnTo>
                  <a:lnTo>
                    <a:pt x="1109077" y="698878"/>
                  </a:lnTo>
                  <a:lnTo>
                    <a:pt x="1130532" y="740279"/>
                  </a:lnTo>
                  <a:lnTo>
                    <a:pt x="1147698" y="784041"/>
                  </a:lnTo>
                  <a:lnTo>
                    <a:pt x="1160301" y="829888"/>
                  </a:lnTo>
                  <a:lnTo>
                    <a:pt x="1168064" y="877545"/>
                  </a:lnTo>
                  <a:lnTo>
                    <a:pt x="1170713" y="926736"/>
                  </a:lnTo>
                  <a:lnTo>
                    <a:pt x="1168064" y="975925"/>
                  </a:lnTo>
                  <a:lnTo>
                    <a:pt x="1160301" y="1023580"/>
                  </a:lnTo>
                  <a:lnTo>
                    <a:pt x="1147698" y="1069426"/>
                  </a:lnTo>
                  <a:lnTo>
                    <a:pt x="1130532" y="1113188"/>
                  </a:lnTo>
                  <a:lnTo>
                    <a:pt x="1109077" y="1154589"/>
                  </a:lnTo>
                  <a:lnTo>
                    <a:pt x="1083610" y="1193354"/>
                  </a:lnTo>
                  <a:lnTo>
                    <a:pt x="1054405" y="1229208"/>
                  </a:lnTo>
                  <a:lnTo>
                    <a:pt x="1021738" y="1261876"/>
                  </a:lnTo>
                  <a:lnTo>
                    <a:pt x="985884" y="1291082"/>
                  </a:lnTo>
                  <a:lnTo>
                    <a:pt x="947119" y="1316550"/>
                  </a:lnTo>
                  <a:lnTo>
                    <a:pt x="905717" y="1338005"/>
                  </a:lnTo>
                  <a:lnTo>
                    <a:pt x="861956" y="1355172"/>
                  </a:lnTo>
                  <a:lnTo>
                    <a:pt x="816109" y="1367775"/>
                  </a:lnTo>
                  <a:lnTo>
                    <a:pt x="768452" y="1375539"/>
                  </a:lnTo>
                  <a:lnTo>
                    <a:pt x="719261" y="1378188"/>
                  </a:lnTo>
                  <a:lnTo>
                    <a:pt x="1288640" y="1378188"/>
                  </a:lnTo>
                  <a:lnTo>
                    <a:pt x="1319830" y="1338909"/>
                  </a:lnTo>
                  <a:lnTo>
                    <a:pt x="1347193" y="1301250"/>
                  </a:lnTo>
                  <a:lnTo>
                    <a:pt x="1374038" y="1261432"/>
                  </a:lnTo>
                  <a:lnTo>
                    <a:pt x="1400256" y="1219665"/>
                  </a:lnTo>
                  <a:lnTo>
                    <a:pt x="1425735" y="1176157"/>
                  </a:lnTo>
                  <a:lnTo>
                    <a:pt x="1450364" y="1131120"/>
                  </a:lnTo>
                  <a:lnTo>
                    <a:pt x="1474034" y="1084761"/>
                  </a:lnTo>
                  <a:lnTo>
                    <a:pt x="1496633" y="1037292"/>
                  </a:lnTo>
                  <a:lnTo>
                    <a:pt x="1518050" y="988922"/>
                  </a:lnTo>
                  <a:lnTo>
                    <a:pt x="1538175" y="939860"/>
                  </a:lnTo>
                  <a:lnTo>
                    <a:pt x="1556897" y="890316"/>
                  </a:lnTo>
                  <a:lnTo>
                    <a:pt x="1574105" y="840499"/>
                  </a:lnTo>
                  <a:lnTo>
                    <a:pt x="1589689" y="790620"/>
                  </a:lnTo>
                  <a:lnTo>
                    <a:pt x="1603538" y="740888"/>
                  </a:lnTo>
                  <a:lnTo>
                    <a:pt x="1618189" y="679878"/>
                  </a:lnTo>
                  <a:lnTo>
                    <a:pt x="1629836" y="620749"/>
                  </a:lnTo>
                  <a:lnTo>
                    <a:pt x="1638493" y="563631"/>
                  </a:lnTo>
                  <a:lnTo>
                    <a:pt x="1644173" y="508653"/>
                  </a:lnTo>
                  <a:lnTo>
                    <a:pt x="1645892" y="475283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362878" y="5296666"/>
              <a:ext cx="902969" cy="902969"/>
            </a:xfrm>
            <a:custGeom>
              <a:avLst/>
              <a:gdLst/>
              <a:ahLst/>
              <a:cxnLst/>
              <a:rect l="l" t="t" r="r" b="b"/>
              <a:pathLst>
                <a:path w="902970" h="902970">
                  <a:moveTo>
                    <a:pt x="451452" y="0"/>
                  </a:moveTo>
                  <a:lnTo>
                    <a:pt x="402259" y="2649"/>
                  </a:lnTo>
                  <a:lnTo>
                    <a:pt x="354601" y="10413"/>
                  </a:lnTo>
                  <a:lnTo>
                    <a:pt x="308753" y="23016"/>
                  </a:lnTo>
                  <a:lnTo>
                    <a:pt x="264991" y="40182"/>
                  </a:lnTo>
                  <a:lnTo>
                    <a:pt x="223589" y="61638"/>
                  </a:lnTo>
                  <a:lnTo>
                    <a:pt x="184824" y="87106"/>
                  </a:lnTo>
                  <a:lnTo>
                    <a:pt x="148971" y="116311"/>
                  </a:lnTo>
                  <a:lnTo>
                    <a:pt x="116304" y="148979"/>
                  </a:lnTo>
                  <a:lnTo>
                    <a:pt x="87100" y="184833"/>
                  </a:lnTo>
                  <a:lnTo>
                    <a:pt x="61633" y="223599"/>
                  </a:lnTo>
                  <a:lnTo>
                    <a:pt x="40179" y="265000"/>
                  </a:lnTo>
                  <a:lnTo>
                    <a:pt x="23014" y="308761"/>
                  </a:lnTo>
                  <a:lnTo>
                    <a:pt x="10412" y="354607"/>
                  </a:lnTo>
                  <a:lnTo>
                    <a:pt x="2648" y="402262"/>
                  </a:lnTo>
                  <a:lnTo>
                    <a:pt x="0" y="451452"/>
                  </a:lnTo>
                  <a:lnTo>
                    <a:pt x="2648" y="500643"/>
                  </a:lnTo>
                  <a:lnTo>
                    <a:pt x="10412" y="548300"/>
                  </a:lnTo>
                  <a:lnTo>
                    <a:pt x="23014" y="594147"/>
                  </a:lnTo>
                  <a:lnTo>
                    <a:pt x="40179" y="637908"/>
                  </a:lnTo>
                  <a:lnTo>
                    <a:pt x="61633" y="679309"/>
                  </a:lnTo>
                  <a:lnTo>
                    <a:pt x="87100" y="718075"/>
                  </a:lnTo>
                  <a:lnTo>
                    <a:pt x="116304" y="753928"/>
                  </a:lnTo>
                  <a:lnTo>
                    <a:pt x="148971" y="786596"/>
                  </a:lnTo>
                  <a:lnTo>
                    <a:pt x="184824" y="815801"/>
                  </a:lnTo>
                  <a:lnTo>
                    <a:pt x="223589" y="841268"/>
                  </a:lnTo>
                  <a:lnTo>
                    <a:pt x="264991" y="862723"/>
                  </a:lnTo>
                  <a:lnTo>
                    <a:pt x="308753" y="879889"/>
                  </a:lnTo>
                  <a:lnTo>
                    <a:pt x="354601" y="892491"/>
                  </a:lnTo>
                  <a:lnTo>
                    <a:pt x="402259" y="900255"/>
                  </a:lnTo>
                  <a:lnTo>
                    <a:pt x="451452" y="902904"/>
                  </a:lnTo>
                  <a:lnTo>
                    <a:pt x="500643" y="900255"/>
                  </a:lnTo>
                  <a:lnTo>
                    <a:pt x="548300" y="892491"/>
                  </a:lnTo>
                  <a:lnTo>
                    <a:pt x="594147" y="879889"/>
                  </a:lnTo>
                  <a:lnTo>
                    <a:pt x="637908" y="862723"/>
                  </a:lnTo>
                  <a:lnTo>
                    <a:pt x="679309" y="841268"/>
                  </a:lnTo>
                  <a:lnTo>
                    <a:pt x="718075" y="815801"/>
                  </a:lnTo>
                  <a:lnTo>
                    <a:pt x="753928" y="786596"/>
                  </a:lnTo>
                  <a:lnTo>
                    <a:pt x="786596" y="753928"/>
                  </a:lnTo>
                  <a:lnTo>
                    <a:pt x="815801" y="718075"/>
                  </a:lnTo>
                  <a:lnTo>
                    <a:pt x="841268" y="679309"/>
                  </a:lnTo>
                  <a:lnTo>
                    <a:pt x="862723" y="637908"/>
                  </a:lnTo>
                  <a:lnTo>
                    <a:pt x="879889" y="594147"/>
                  </a:lnTo>
                  <a:lnTo>
                    <a:pt x="892491" y="548300"/>
                  </a:lnTo>
                  <a:lnTo>
                    <a:pt x="900255" y="500643"/>
                  </a:lnTo>
                  <a:lnTo>
                    <a:pt x="902904" y="451452"/>
                  </a:lnTo>
                  <a:lnTo>
                    <a:pt x="900255" y="402262"/>
                  </a:lnTo>
                  <a:lnTo>
                    <a:pt x="892491" y="354607"/>
                  </a:lnTo>
                  <a:lnTo>
                    <a:pt x="879889" y="308761"/>
                  </a:lnTo>
                  <a:lnTo>
                    <a:pt x="862723" y="265000"/>
                  </a:lnTo>
                  <a:lnTo>
                    <a:pt x="841268" y="223599"/>
                  </a:lnTo>
                  <a:lnTo>
                    <a:pt x="815801" y="184833"/>
                  </a:lnTo>
                  <a:lnTo>
                    <a:pt x="786596" y="148979"/>
                  </a:lnTo>
                  <a:lnTo>
                    <a:pt x="753928" y="116311"/>
                  </a:lnTo>
                  <a:lnTo>
                    <a:pt x="718075" y="87106"/>
                  </a:lnTo>
                  <a:lnTo>
                    <a:pt x="679309" y="61638"/>
                  </a:lnTo>
                  <a:lnTo>
                    <a:pt x="637908" y="40182"/>
                  </a:lnTo>
                  <a:lnTo>
                    <a:pt x="594147" y="23016"/>
                  </a:lnTo>
                  <a:lnTo>
                    <a:pt x="548300" y="10413"/>
                  </a:lnTo>
                  <a:lnTo>
                    <a:pt x="500643" y="2649"/>
                  </a:lnTo>
                  <a:lnTo>
                    <a:pt x="451452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727306" y="5795184"/>
              <a:ext cx="173973" cy="1232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52359" y="5627922"/>
              <a:ext cx="109085" cy="1090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967215" y="5627922"/>
              <a:ext cx="109085" cy="1090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631168" y="2106167"/>
            <a:ext cx="3632835" cy="27901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0" b="1">
                <a:solidFill>
                  <a:srgbClr val="054B32"/>
                </a:solidFill>
                <a:latin typeface="Arial"/>
                <a:cs typeface="Arial"/>
              </a:rPr>
              <a:t>Clearspace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order</a:t>
            </a:r>
            <a:r>
              <a:rPr dirty="0" sz="1800" spc="-12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preserve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integrity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logotype,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it </a:t>
            </a:r>
            <a:r>
              <a:rPr dirty="0" sz="1800" spc="-20">
                <a:solidFill>
                  <a:srgbClr val="054B32"/>
                </a:solidFill>
                <a:latin typeface="Arial"/>
                <a:cs typeface="Arial"/>
              </a:rPr>
              <a:t>is </a:t>
            </a:r>
            <a:r>
              <a:rPr dirty="0" sz="1800" spc="175">
                <a:solidFill>
                  <a:srgbClr val="054B32"/>
                </a:solidFill>
                <a:latin typeface="Arial"/>
                <a:cs typeface="Arial"/>
              </a:rPr>
              <a:t>important  </a:t>
            </a:r>
            <a:r>
              <a:rPr dirty="0" sz="1800" spc="200">
                <a:solidFill>
                  <a:srgbClr val="054B32"/>
                </a:solidFill>
                <a:latin typeface="Arial"/>
                <a:cs typeface="Arial"/>
              </a:rPr>
              <a:t>that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no </a:t>
            </a:r>
            <a:r>
              <a:rPr dirty="0" sz="1800" spc="135">
                <a:solidFill>
                  <a:srgbClr val="054B32"/>
                </a:solidFill>
                <a:latin typeface="Arial"/>
                <a:cs typeface="Arial"/>
              </a:rPr>
              <a:t>other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logo,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type, </a:t>
            </a:r>
            <a:r>
              <a:rPr dirty="0" sz="1800" spc="135">
                <a:solidFill>
                  <a:srgbClr val="054B32"/>
                </a:solidFill>
                <a:latin typeface="Arial"/>
                <a:cs typeface="Arial"/>
              </a:rPr>
              <a:t>or 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graphic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elements infringe</a:t>
            </a:r>
            <a:r>
              <a:rPr dirty="0" sz="1800" spc="-3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marL="12700" marR="211454">
              <a:lnSpc>
                <a:spcPct val="100800"/>
              </a:lnSpc>
            </a:pP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its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space.</a:t>
            </a:r>
            <a:r>
              <a:rPr dirty="0" sz="18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To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measure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clear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space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5">
                <a:solidFill>
                  <a:srgbClr val="054B32"/>
                </a:solidFill>
                <a:latin typeface="Arial"/>
                <a:cs typeface="Arial"/>
              </a:rPr>
              <a:t>around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logotype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we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choose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size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letter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054B32"/>
                </a:solidFill>
                <a:latin typeface="Arial"/>
                <a:cs typeface="Arial"/>
              </a:rPr>
              <a:t>"O".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245608" y="9027274"/>
            <a:ext cx="1424305" cy="47625"/>
            <a:chOff x="15245608" y="9027274"/>
            <a:chExt cx="1424305" cy="47625"/>
          </a:xfrm>
        </p:grpSpPr>
        <p:sp>
          <p:nvSpPr>
            <p:cNvPr id="13" name="object 13"/>
            <p:cNvSpPr/>
            <p:nvPr/>
          </p:nvSpPr>
          <p:spPr>
            <a:xfrm>
              <a:off x="15250844" y="9050834"/>
              <a:ext cx="1414145" cy="0"/>
            </a:xfrm>
            <a:custGeom>
              <a:avLst/>
              <a:gdLst/>
              <a:ahLst/>
              <a:cxnLst/>
              <a:rect l="l" t="t" r="r" b="b"/>
              <a:pathLst>
                <a:path w="1414144" h="0">
                  <a:moveTo>
                    <a:pt x="0" y="0"/>
                  </a:moveTo>
                  <a:lnTo>
                    <a:pt x="1413569" y="0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250844" y="9027274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w="0" h="47625">
                  <a:moveTo>
                    <a:pt x="0" y="0"/>
                  </a:moveTo>
                  <a:lnTo>
                    <a:pt x="0" y="4711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664413" y="9027274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w="0" h="47625">
                  <a:moveTo>
                    <a:pt x="0" y="0"/>
                  </a:moveTo>
                  <a:lnTo>
                    <a:pt x="0" y="4711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16742945" y="9027274"/>
            <a:ext cx="1435100" cy="47625"/>
            <a:chOff x="16742945" y="9027274"/>
            <a:chExt cx="1435100" cy="47625"/>
          </a:xfrm>
        </p:grpSpPr>
        <p:sp>
          <p:nvSpPr>
            <p:cNvPr id="17" name="object 17"/>
            <p:cNvSpPr/>
            <p:nvPr/>
          </p:nvSpPr>
          <p:spPr>
            <a:xfrm>
              <a:off x="16748180" y="9050834"/>
              <a:ext cx="1424305" cy="0"/>
            </a:xfrm>
            <a:custGeom>
              <a:avLst/>
              <a:gdLst/>
              <a:ahLst/>
              <a:cxnLst/>
              <a:rect l="l" t="t" r="r" b="b"/>
              <a:pathLst>
                <a:path w="1424305" h="0">
                  <a:moveTo>
                    <a:pt x="0" y="0"/>
                  </a:moveTo>
                  <a:lnTo>
                    <a:pt x="1424050" y="0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748180" y="9027274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w="0" h="47625">
                  <a:moveTo>
                    <a:pt x="0" y="0"/>
                  </a:moveTo>
                  <a:lnTo>
                    <a:pt x="0" y="4711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172221" y="9027274"/>
              <a:ext cx="0" cy="47625"/>
            </a:xfrm>
            <a:custGeom>
              <a:avLst/>
              <a:gdLst/>
              <a:ahLst/>
              <a:cxnLst/>
              <a:rect l="l" t="t" r="r" b="b"/>
              <a:pathLst>
                <a:path w="0" h="47625">
                  <a:moveTo>
                    <a:pt x="0" y="0"/>
                  </a:moveTo>
                  <a:lnTo>
                    <a:pt x="0" y="4711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5882627" y="9179009"/>
            <a:ext cx="15049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45">
                <a:solidFill>
                  <a:srgbClr val="7F7F7F"/>
                </a:solidFill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385252" y="9179009"/>
            <a:ext cx="15049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45">
                <a:solidFill>
                  <a:srgbClr val="7F7F7F"/>
                </a:solidFill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52727" y="2106167"/>
            <a:ext cx="1728470" cy="7212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97893" y="681759"/>
            <a:ext cx="1832610" cy="3915410"/>
            <a:chOff x="397893" y="681759"/>
            <a:chExt cx="1832610" cy="3915410"/>
          </a:xfrm>
        </p:grpSpPr>
        <p:sp>
          <p:nvSpPr>
            <p:cNvPr id="25" name="object 25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97893" y="453389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8944942" y="622683"/>
            <a:ext cx="60325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85" b="1">
                <a:solidFill>
                  <a:srgbClr val="054B32"/>
                </a:solidFill>
                <a:latin typeface="Arial"/>
                <a:cs typeface="Arial"/>
              </a:rPr>
              <a:t>16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16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481417" y="3197913"/>
            <a:ext cx="9727565" cy="5456555"/>
            <a:chOff x="8481417" y="3197913"/>
            <a:chExt cx="9727565" cy="5456555"/>
          </a:xfrm>
        </p:grpSpPr>
        <p:sp>
          <p:nvSpPr>
            <p:cNvPr id="30" name="object 30"/>
            <p:cNvSpPr/>
            <p:nvPr/>
          </p:nvSpPr>
          <p:spPr>
            <a:xfrm>
              <a:off x="8481416" y="3197916"/>
              <a:ext cx="9727565" cy="4902835"/>
            </a:xfrm>
            <a:custGeom>
              <a:avLst/>
              <a:gdLst/>
              <a:ahLst/>
              <a:cxnLst/>
              <a:rect l="l" t="t" r="r" b="b"/>
              <a:pathLst>
                <a:path w="9727565" h="4902834">
                  <a:moveTo>
                    <a:pt x="9727463" y="5232"/>
                  </a:moveTo>
                  <a:lnTo>
                    <a:pt x="9727451" y="0"/>
                  </a:lnTo>
                  <a:lnTo>
                    <a:pt x="8230108" y="0"/>
                  </a:lnTo>
                  <a:lnTo>
                    <a:pt x="8230108" y="5232"/>
                  </a:lnTo>
                  <a:lnTo>
                    <a:pt x="8230108" y="1502575"/>
                  </a:lnTo>
                  <a:lnTo>
                    <a:pt x="8230108" y="3404920"/>
                  </a:lnTo>
                  <a:lnTo>
                    <a:pt x="1497330" y="3404920"/>
                  </a:lnTo>
                  <a:lnTo>
                    <a:pt x="1497330" y="1502575"/>
                  </a:lnTo>
                  <a:lnTo>
                    <a:pt x="8230108" y="1502575"/>
                  </a:lnTo>
                  <a:lnTo>
                    <a:pt x="8230108" y="5232"/>
                  </a:lnTo>
                  <a:lnTo>
                    <a:pt x="1497330" y="5232"/>
                  </a:lnTo>
                  <a:lnTo>
                    <a:pt x="1497330" y="0"/>
                  </a:lnTo>
                  <a:lnTo>
                    <a:pt x="0" y="0"/>
                  </a:lnTo>
                  <a:lnTo>
                    <a:pt x="0" y="4902263"/>
                  </a:lnTo>
                  <a:lnTo>
                    <a:pt x="9727463" y="4902263"/>
                  </a:lnTo>
                  <a:lnTo>
                    <a:pt x="9727463" y="3404920"/>
                  </a:lnTo>
                  <a:lnTo>
                    <a:pt x="9727451" y="1502575"/>
                  </a:lnTo>
                  <a:lnTo>
                    <a:pt x="9727463" y="5232"/>
                  </a:lnTo>
                  <a:close/>
                </a:path>
              </a:pathLst>
            </a:custGeom>
            <a:solidFill>
              <a:srgbClr val="FF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711533" y="6602835"/>
              <a:ext cx="1497965" cy="1498600"/>
            </a:xfrm>
            <a:custGeom>
              <a:avLst/>
              <a:gdLst/>
              <a:ahLst/>
              <a:cxnLst/>
              <a:rect l="l" t="t" r="r" b="b"/>
              <a:pathLst>
                <a:path w="1497965" h="1498600">
                  <a:moveTo>
                    <a:pt x="748668" y="0"/>
                  </a:moveTo>
                  <a:lnTo>
                    <a:pt x="701320" y="1473"/>
                  </a:lnTo>
                  <a:lnTo>
                    <a:pt x="654755" y="5836"/>
                  </a:lnTo>
                  <a:lnTo>
                    <a:pt x="609060" y="13000"/>
                  </a:lnTo>
                  <a:lnTo>
                    <a:pt x="564324" y="22878"/>
                  </a:lnTo>
                  <a:lnTo>
                    <a:pt x="520633" y="35382"/>
                  </a:lnTo>
                  <a:lnTo>
                    <a:pt x="478076" y="50424"/>
                  </a:lnTo>
                  <a:lnTo>
                    <a:pt x="436739" y="67916"/>
                  </a:lnTo>
                  <a:lnTo>
                    <a:pt x="396712" y="87771"/>
                  </a:lnTo>
                  <a:lnTo>
                    <a:pt x="358081" y="109901"/>
                  </a:lnTo>
                  <a:lnTo>
                    <a:pt x="320935" y="134217"/>
                  </a:lnTo>
                  <a:lnTo>
                    <a:pt x="285360" y="160634"/>
                  </a:lnTo>
                  <a:lnTo>
                    <a:pt x="251445" y="189061"/>
                  </a:lnTo>
                  <a:lnTo>
                    <a:pt x="219277" y="219413"/>
                  </a:lnTo>
                  <a:lnTo>
                    <a:pt x="188944" y="251601"/>
                  </a:lnTo>
                  <a:lnTo>
                    <a:pt x="160534" y="285537"/>
                  </a:lnTo>
                  <a:lnTo>
                    <a:pt x="134134" y="321133"/>
                  </a:lnTo>
                  <a:lnTo>
                    <a:pt x="109832" y="358303"/>
                  </a:lnTo>
                  <a:lnTo>
                    <a:pt x="87716" y="396958"/>
                  </a:lnTo>
                  <a:lnTo>
                    <a:pt x="67874" y="437010"/>
                  </a:lnTo>
                  <a:lnTo>
                    <a:pt x="50393" y="478371"/>
                  </a:lnTo>
                  <a:lnTo>
                    <a:pt x="35360" y="520955"/>
                  </a:lnTo>
                  <a:lnTo>
                    <a:pt x="22864" y="564672"/>
                  </a:lnTo>
                  <a:lnTo>
                    <a:pt x="12992" y="609436"/>
                  </a:lnTo>
                  <a:lnTo>
                    <a:pt x="5833" y="655159"/>
                  </a:lnTo>
                  <a:lnTo>
                    <a:pt x="1472" y="701752"/>
                  </a:lnTo>
                  <a:lnTo>
                    <a:pt x="0" y="749129"/>
                  </a:lnTo>
                  <a:lnTo>
                    <a:pt x="1472" y="796505"/>
                  </a:lnTo>
                  <a:lnTo>
                    <a:pt x="5833" y="843099"/>
                  </a:lnTo>
                  <a:lnTo>
                    <a:pt x="12992" y="888821"/>
                  </a:lnTo>
                  <a:lnTo>
                    <a:pt x="22864" y="933585"/>
                  </a:lnTo>
                  <a:lnTo>
                    <a:pt x="35360" y="977303"/>
                  </a:lnTo>
                  <a:lnTo>
                    <a:pt x="50393" y="1019887"/>
                  </a:lnTo>
                  <a:lnTo>
                    <a:pt x="67874" y="1061249"/>
                  </a:lnTo>
                  <a:lnTo>
                    <a:pt x="87716" y="1101302"/>
                  </a:lnTo>
                  <a:lnTo>
                    <a:pt x="109832" y="1139957"/>
                  </a:lnTo>
                  <a:lnTo>
                    <a:pt x="134134" y="1177127"/>
                  </a:lnTo>
                  <a:lnTo>
                    <a:pt x="160534" y="1212724"/>
                  </a:lnTo>
                  <a:lnTo>
                    <a:pt x="188944" y="1246661"/>
                  </a:lnTo>
                  <a:lnTo>
                    <a:pt x="219277" y="1278849"/>
                  </a:lnTo>
                  <a:lnTo>
                    <a:pt x="251445" y="1309202"/>
                  </a:lnTo>
                  <a:lnTo>
                    <a:pt x="285360" y="1337630"/>
                  </a:lnTo>
                  <a:lnTo>
                    <a:pt x="320935" y="1364047"/>
                  </a:lnTo>
                  <a:lnTo>
                    <a:pt x="358081" y="1388364"/>
                  </a:lnTo>
                  <a:lnTo>
                    <a:pt x="396712" y="1410494"/>
                  </a:lnTo>
                  <a:lnTo>
                    <a:pt x="436739" y="1430349"/>
                  </a:lnTo>
                  <a:lnTo>
                    <a:pt x="478076" y="1447842"/>
                  </a:lnTo>
                  <a:lnTo>
                    <a:pt x="520633" y="1462884"/>
                  </a:lnTo>
                  <a:lnTo>
                    <a:pt x="564324" y="1475388"/>
                  </a:lnTo>
                  <a:lnTo>
                    <a:pt x="609060" y="1485267"/>
                  </a:lnTo>
                  <a:lnTo>
                    <a:pt x="654755" y="1492431"/>
                  </a:lnTo>
                  <a:lnTo>
                    <a:pt x="701320" y="1496794"/>
                  </a:lnTo>
                  <a:lnTo>
                    <a:pt x="748668" y="1498268"/>
                  </a:lnTo>
                  <a:lnTo>
                    <a:pt x="796015" y="1496794"/>
                  </a:lnTo>
                  <a:lnTo>
                    <a:pt x="842580" y="1492431"/>
                  </a:lnTo>
                  <a:lnTo>
                    <a:pt x="888275" y="1485267"/>
                  </a:lnTo>
                  <a:lnTo>
                    <a:pt x="933012" y="1475388"/>
                  </a:lnTo>
                  <a:lnTo>
                    <a:pt x="976703" y="1462884"/>
                  </a:lnTo>
                  <a:lnTo>
                    <a:pt x="1019260" y="1447842"/>
                  </a:lnTo>
                  <a:lnTo>
                    <a:pt x="1060596" y="1430349"/>
                  </a:lnTo>
                  <a:lnTo>
                    <a:pt x="1100624" y="1410494"/>
                  </a:lnTo>
                  <a:lnTo>
                    <a:pt x="1139254" y="1388364"/>
                  </a:lnTo>
                  <a:lnTo>
                    <a:pt x="1176401" y="1364047"/>
                  </a:lnTo>
                  <a:lnTo>
                    <a:pt x="1211976" y="1337630"/>
                  </a:lnTo>
                  <a:lnTo>
                    <a:pt x="1245891" y="1309202"/>
                  </a:lnTo>
                  <a:lnTo>
                    <a:pt x="1278059" y="1278849"/>
                  </a:lnTo>
                  <a:lnTo>
                    <a:pt x="1308392" y="1246661"/>
                  </a:lnTo>
                  <a:lnTo>
                    <a:pt x="1336802" y="1212724"/>
                  </a:lnTo>
                  <a:lnTo>
                    <a:pt x="1363202" y="1177127"/>
                  </a:lnTo>
                  <a:lnTo>
                    <a:pt x="1387503" y="1139957"/>
                  </a:lnTo>
                  <a:lnTo>
                    <a:pt x="1409619" y="1101302"/>
                  </a:lnTo>
                  <a:lnTo>
                    <a:pt x="1418513" y="1083349"/>
                  </a:lnTo>
                  <a:lnTo>
                    <a:pt x="748668" y="1083349"/>
                  </a:lnTo>
                  <a:lnTo>
                    <a:pt x="699308" y="1079725"/>
                  </a:lnTo>
                  <a:lnTo>
                    <a:pt x="652198" y="1069199"/>
                  </a:lnTo>
                  <a:lnTo>
                    <a:pt x="607852" y="1052287"/>
                  </a:lnTo>
                  <a:lnTo>
                    <a:pt x="566789" y="1029505"/>
                  </a:lnTo>
                  <a:lnTo>
                    <a:pt x="529525" y="1001372"/>
                  </a:lnTo>
                  <a:lnTo>
                    <a:pt x="496576" y="968404"/>
                  </a:lnTo>
                  <a:lnTo>
                    <a:pt x="468459" y="931118"/>
                  </a:lnTo>
                  <a:lnTo>
                    <a:pt x="445691" y="890030"/>
                  </a:lnTo>
                  <a:lnTo>
                    <a:pt x="428789" y="845658"/>
                  </a:lnTo>
                  <a:lnTo>
                    <a:pt x="418268" y="798519"/>
                  </a:lnTo>
                  <a:lnTo>
                    <a:pt x="414647" y="749129"/>
                  </a:lnTo>
                  <a:lnTo>
                    <a:pt x="418268" y="699741"/>
                  </a:lnTo>
                  <a:lnTo>
                    <a:pt x="428789" y="652603"/>
                  </a:lnTo>
                  <a:lnTo>
                    <a:pt x="445691" y="608231"/>
                  </a:lnTo>
                  <a:lnTo>
                    <a:pt x="468459" y="567144"/>
                  </a:lnTo>
                  <a:lnTo>
                    <a:pt x="496576" y="529857"/>
                  </a:lnTo>
                  <a:lnTo>
                    <a:pt x="529525" y="496888"/>
                  </a:lnTo>
                  <a:lnTo>
                    <a:pt x="566789" y="468754"/>
                  </a:lnTo>
                  <a:lnTo>
                    <a:pt x="607852" y="445972"/>
                  </a:lnTo>
                  <a:lnTo>
                    <a:pt x="652198" y="429059"/>
                  </a:lnTo>
                  <a:lnTo>
                    <a:pt x="699308" y="418532"/>
                  </a:lnTo>
                  <a:lnTo>
                    <a:pt x="748668" y="414908"/>
                  </a:lnTo>
                  <a:lnTo>
                    <a:pt x="1418512" y="414908"/>
                  </a:lnTo>
                  <a:lnTo>
                    <a:pt x="1409619" y="396958"/>
                  </a:lnTo>
                  <a:lnTo>
                    <a:pt x="1387503" y="358303"/>
                  </a:lnTo>
                  <a:lnTo>
                    <a:pt x="1363202" y="321133"/>
                  </a:lnTo>
                  <a:lnTo>
                    <a:pt x="1336802" y="285537"/>
                  </a:lnTo>
                  <a:lnTo>
                    <a:pt x="1308392" y="251601"/>
                  </a:lnTo>
                  <a:lnTo>
                    <a:pt x="1278059" y="219413"/>
                  </a:lnTo>
                  <a:lnTo>
                    <a:pt x="1245891" y="189061"/>
                  </a:lnTo>
                  <a:lnTo>
                    <a:pt x="1211976" y="160634"/>
                  </a:lnTo>
                  <a:lnTo>
                    <a:pt x="1176401" y="134217"/>
                  </a:lnTo>
                  <a:lnTo>
                    <a:pt x="1139254" y="109901"/>
                  </a:lnTo>
                  <a:lnTo>
                    <a:pt x="1100624" y="87771"/>
                  </a:lnTo>
                  <a:lnTo>
                    <a:pt x="1060596" y="67916"/>
                  </a:lnTo>
                  <a:lnTo>
                    <a:pt x="1019260" y="50424"/>
                  </a:lnTo>
                  <a:lnTo>
                    <a:pt x="976703" y="35382"/>
                  </a:lnTo>
                  <a:lnTo>
                    <a:pt x="933012" y="22878"/>
                  </a:lnTo>
                  <a:lnTo>
                    <a:pt x="888275" y="13000"/>
                  </a:lnTo>
                  <a:lnTo>
                    <a:pt x="842580" y="5836"/>
                  </a:lnTo>
                  <a:lnTo>
                    <a:pt x="796015" y="1473"/>
                  </a:lnTo>
                  <a:lnTo>
                    <a:pt x="748668" y="0"/>
                  </a:lnTo>
                  <a:close/>
                </a:path>
                <a:path w="1497965" h="1498600">
                  <a:moveTo>
                    <a:pt x="1418512" y="414908"/>
                  </a:moveTo>
                  <a:lnTo>
                    <a:pt x="748668" y="414908"/>
                  </a:lnTo>
                  <a:lnTo>
                    <a:pt x="798027" y="418532"/>
                  </a:lnTo>
                  <a:lnTo>
                    <a:pt x="845138" y="429059"/>
                  </a:lnTo>
                  <a:lnTo>
                    <a:pt x="889483" y="445972"/>
                  </a:lnTo>
                  <a:lnTo>
                    <a:pt x="930546" y="468754"/>
                  </a:lnTo>
                  <a:lnTo>
                    <a:pt x="967811" y="496888"/>
                  </a:lnTo>
                  <a:lnTo>
                    <a:pt x="1000760" y="529857"/>
                  </a:lnTo>
                  <a:lnTo>
                    <a:pt x="1028876" y="567144"/>
                  </a:lnTo>
                  <a:lnTo>
                    <a:pt x="1051644" y="608231"/>
                  </a:lnTo>
                  <a:lnTo>
                    <a:pt x="1068547" y="652603"/>
                  </a:lnTo>
                  <a:lnTo>
                    <a:pt x="1079067" y="699741"/>
                  </a:lnTo>
                  <a:lnTo>
                    <a:pt x="1082689" y="749129"/>
                  </a:lnTo>
                  <a:lnTo>
                    <a:pt x="1079067" y="798519"/>
                  </a:lnTo>
                  <a:lnTo>
                    <a:pt x="1068547" y="845658"/>
                  </a:lnTo>
                  <a:lnTo>
                    <a:pt x="1051644" y="890030"/>
                  </a:lnTo>
                  <a:lnTo>
                    <a:pt x="1028876" y="931118"/>
                  </a:lnTo>
                  <a:lnTo>
                    <a:pt x="1000760" y="968404"/>
                  </a:lnTo>
                  <a:lnTo>
                    <a:pt x="967811" y="1001372"/>
                  </a:lnTo>
                  <a:lnTo>
                    <a:pt x="930546" y="1029505"/>
                  </a:lnTo>
                  <a:lnTo>
                    <a:pt x="889483" y="1052287"/>
                  </a:lnTo>
                  <a:lnTo>
                    <a:pt x="845138" y="1069199"/>
                  </a:lnTo>
                  <a:lnTo>
                    <a:pt x="798027" y="1079725"/>
                  </a:lnTo>
                  <a:lnTo>
                    <a:pt x="748668" y="1083349"/>
                  </a:lnTo>
                  <a:lnTo>
                    <a:pt x="1418513" y="1083349"/>
                  </a:lnTo>
                  <a:lnTo>
                    <a:pt x="1446943" y="1019887"/>
                  </a:lnTo>
                  <a:lnTo>
                    <a:pt x="1461976" y="977303"/>
                  </a:lnTo>
                  <a:lnTo>
                    <a:pt x="1474471" y="933585"/>
                  </a:lnTo>
                  <a:lnTo>
                    <a:pt x="1484343" y="888821"/>
                  </a:lnTo>
                  <a:lnTo>
                    <a:pt x="1491503" y="843099"/>
                  </a:lnTo>
                  <a:lnTo>
                    <a:pt x="1495863" y="796505"/>
                  </a:lnTo>
                  <a:lnTo>
                    <a:pt x="1497336" y="749129"/>
                  </a:lnTo>
                  <a:lnTo>
                    <a:pt x="1495863" y="701752"/>
                  </a:lnTo>
                  <a:lnTo>
                    <a:pt x="1491503" y="655159"/>
                  </a:lnTo>
                  <a:lnTo>
                    <a:pt x="1484343" y="609436"/>
                  </a:lnTo>
                  <a:lnTo>
                    <a:pt x="1474471" y="564672"/>
                  </a:lnTo>
                  <a:lnTo>
                    <a:pt x="1461976" y="520955"/>
                  </a:lnTo>
                  <a:lnTo>
                    <a:pt x="1446943" y="478371"/>
                  </a:lnTo>
                  <a:lnTo>
                    <a:pt x="1429462" y="437010"/>
                  </a:lnTo>
                  <a:lnTo>
                    <a:pt x="1418512" y="414908"/>
                  </a:lnTo>
                  <a:close/>
                </a:path>
              </a:pathLst>
            </a:custGeom>
            <a:solidFill>
              <a:srgbClr val="FFCC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203725" y="5748641"/>
              <a:ext cx="0" cy="2884805"/>
            </a:xfrm>
            <a:custGeom>
              <a:avLst/>
              <a:gdLst/>
              <a:ahLst/>
              <a:cxnLst/>
              <a:rect l="l" t="t" r="r" b="b"/>
              <a:pathLst>
                <a:path w="0" h="2884804">
                  <a:moveTo>
                    <a:pt x="0" y="0"/>
                  </a:moveTo>
                  <a:lnTo>
                    <a:pt x="0" y="288454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203725" y="5717103"/>
              <a:ext cx="0" cy="2932430"/>
            </a:xfrm>
            <a:custGeom>
              <a:avLst/>
              <a:gdLst/>
              <a:ahLst/>
              <a:cxnLst/>
              <a:rect l="l" t="t" r="r" b="b"/>
              <a:pathLst>
                <a:path w="0" h="2932429">
                  <a:moveTo>
                    <a:pt x="0" y="0"/>
                  </a:moveTo>
                  <a:lnTo>
                    <a:pt x="0" y="0"/>
                  </a:lnTo>
                </a:path>
                <a:path w="0" h="2932429">
                  <a:moveTo>
                    <a:pt x="0" y="2931847"/>
                  </a:moveTo>
                  <a:lnTo>
                    <a:pt x="0" y="2931847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706298" y="5748641"/>
              <a:ext cx="0" cy="2884805"/>
            </a:xfrm>
            <a:custGeom>
              <a:avLst/>
              <a:gdLst/>
              <a:ahLst/>
              <a:cxnLst/>
              <a:rect l="l" t="t" r="r" b="b"/>
              <a:pathLst>
                <a:path w="0" h="2884804">
                  <a:moveTo>
                    <a:pt x="0" y="0"/>
                  </a:moveTo>
                  <a:lnTo>
                    <a:pt x="0" y="288454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706298" y="5717103"/>
              <a:ext cx="0" cy="2932430"/>
            </a:xfrm>
            <a:custGeom>
              <a:avLst/>
              <a:gdLst/>
              <a:ahLst/>
              <a:cxnLst/>
              <a:rect l="l" t="t" r="r" b="b"/>
              <a:pathLst>
                <a:path w="0" h="2932429">
                  <a:moveTo>
                    <a:pt x="0" y="0"/>
                  </a:moveTo>
                  <a:lnTo>
                    <a:pt x="0" y="0"/>
                  </a:lnTo>
                </a:path>
                <a:path w="0" h="2932429">
                  <a:moveTo>
                    <a:pt x="0" y="2931847"/>
                  </a:moveTo>
                  <a:lnTo>
                    <a:pt x="0" y="2931847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8203634" y="7395921"/>
              <a:ext cx="0" cy="1237615"/>
            </a:xfrm>
            <a:custGeom>
              <a:avLst/>
              <a:gdLst/>
              <a:ahLst/>
              <a:cxnLst/>
              <a:rect l="l" t="t" r="r" b="b"/>
              <a:pathLst>
                <a:path w="0" h="1237615">
                  <a:moveTo>
                    <a:pt x="0" y="0"/>
                  </a:moveTo>
                  <a:lnTo>
                    <a:pt x="0" y="1237365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8203634" y="7364592"/>
              <a:ext cx="0" cy="1284605"/>
            </a:xfrm>
            <a:custGeom>
              <a:avLst/>
              <a:gdLst/>
              <a:ahLst/>
              <a:cxnLst/>
              <a:rect l="l" t="t" r="r" b="b"/>
              <a:pathLst>
                <a:path w="0" h="1284604">
                  <a:moveTo>
                    <a:pt x="0" y="0"/>
                  </a:moveTo>
                  <a:lnTo>
                    <a:pt x="0" y="0"/>
                  </a:lnTo>
                </a:path>
                <a:path w="0" h="1284604">
                  <a:moveTo>
                    <a:pt x="0" y="1284358"/>
                  </a:moveTo>
                  <a:lnTo>
                    <a:pt x="0" y="1284358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52727" y="9449566"/>
            <a:ext cx="1462405" cy="36195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800" spc="5" b="1">
                <a:solidFill>
                  <a:srgbClr val="054B32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054B32"/>
                </a:solidFill>
                <a:latin typeface="Arial"/>
                <a:cs typeface="Arial"/>
              </a:rPr>
              <a:t>c</a:t>
            </a:r>
            <a:r>
              <a:rPr dirty="0" sz="1800" spc="80" b="1">
                <a:solidFill>
                  <a:srgbClr val="054B32"/>
                </a:solidFill>
                <a:latin typeface="Arial"/>
                <a:cs typeface="Arial"/>
              </a:rPr>
              <a:t>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78558" y="2888362"/>
            <a:ext cx="2010410" cy="2010410"/>
            <a:chOff x="16378558" y="2888362"/>
            <a:chExt cx="2010410" cy="2010410"/>
          </a:xfrm>
        </p:grpSpPr>
        <p:sp>
          <p:nvSpPr>
            <p:cNvPr id="3" name="object 3"/>
            <p:cNvSpPr/>
            <p:nvPr/>
          </p:nvSpPr>
          <p:spPr>
            <a:xfrm>
              <a:off x="16378558" y="2888362"/>
              <a:ext cx="2010410" cy="2010410"/>
            </a:xfrm>
            <a:custGeom>
              <a:avLst/>
              <a:gdLst/>
              <a:ahLst/>
              <a:cxnLst/>
              <a:rect l="l" t="t" r="r" b="b"/>
              <a:pathLst>
                <a:path w="2010409" h="2010410">
                  <a:moveTo>
                    <a:pt x="2010409" y="0"/>
                  </a:moveTo>
                  <a:lnTo>
                    <a:pt x="0" y="0"/>
                  </a:lnTo>
                  <a:lnTo>
                    <a:pt x="0" y="2010409"/>
                  </a:lnTo>
                  <a:lnTo>
                    <a:pt x="2010409" y="2010409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565254" y="3075131"/>
              <a:ext cx="1572260" cy="1572260"/>
            </a:xfrm>
            <a:custGeom>
              <a:avLst/>
              <a:gdLst/>
              <a:ahLst/>
              <a:cxnLst/>
              <a:rect l="l" t="t" r="r" b="b"/>
              <a:pathLst>
                <a:path w="1572259" h="1572260">
                  <a:moveTo>
                    <a:pt x="1239941" y="0"/>
                  </a:moveTo>
                  <a:lnTo>
                    <a:pt x="331927" y="0"/>
                  </a:lnTo>
                  <a:lnTo>
                    <a:pt x="282875" y="3598"/>
                  </a:lnTo>
                  <a:lnTo>
                    <a:pt x="236059" y="14052"/>
                  </a:lnTo>
                  <a:lnTo>
                    <a:pt x="191992" y="30847"/>
                  </a:lnTo>
                  <a:lnTo>
                    <a:pt x="151186" y="53470"/>
                  </a:lnTo>
                  <a:lnTo>
                    <a:pt x="114156" y="81409"/>
                  </a:lnTo>
                  <a:lnTo>
                    <a:pt x="81414" y="114150"/>
                  </a:lnTo>
                  <a:lnTo>
                    <a:pt x="53473" y="151179"/>
                  </a:lnTo>
                  <a:lnTo>
                    <a:pt x="30849" y="191983"/>
                  </a:lnTo>
                  <a:lnTo>
                    <a:pt x="14052" y="236050"/>
                  </a:lnTo>
                  <a:lnTo>
                    <a:pt x="3598" y="282865"/>
                  </a:lnTo>
                  <a:lnTo>
                    <a:pt x="0" y="331916"/>
                  </a:lnTo>
                  <a:lnTo>
                    <a:pt x="0" y="1239941"/>
                  </a:lnTo>
                  <a:lnTo>
                    <a:pt x="3598" y="1288992"/>
                  </a:lnTo>
                  <a:lnTo>
                    <a:pt x="14052" y="1335807"/>
                  </a:lnTo>
                  <a:lnTo>
                    <a:pt x="30849" y="1379874"/>
                  </a:lnTo>
                  <a:lnTo>
                    <a:pt x="53473" y="1420678"/>
                  </a:lnTo>
                  <a:lnTo>
                    <a:pt x="81414" y="1457707"/>
                  </a:lnTo>
                  <a:lnTo>
                    <a:pt x="114156" y="1490448"/>
                  </a:lnTo>
                  <a:lnTo>
                    <a:pt x="151186" y="1518387"/>
                  </a:lnTo>
                  <a:lnTo>
                    <a:pt x="191992" y="1541010"/>
                  </a:lnTo>
                  <a:lnTo>
                    <a:pt x="236059" y="1557805"/>
                  </a:lnTo>
                  <a:lnTo>
                    <a:pt x="282875" y="1568259"/>
                  </a:lnTo>
                  <a:lnTo>
                    <a:pt x="331927" y="1571857"/>
                  </a:lnTo>
                  <a:lnTo>
                    <a:pt x="1239941" y="1571857"/>
                  </a:lnTo>
                  <a:lnTo>
                    <a:pt x="1288992" y="1568259"/>
                  </a:lnTo>
                  <a:lnTo>
                    <a:pt x="1335808" y="1557805"/>
                  </a:lnTo>
                  <a:lnTo>
                    <a:pt x="1379875" y="1541010"/>
                  </a:lnTo>
                  <a:lnTo>
                    <a:pt x="1420681" y="1518387"/>
                  </a:lnTo>
                  <a:lnTo>
                    <a:pt x="1457712" y="1490448"/>
                  </a:lnTo>
                  <a:lnTo>
                    <a:pt x="1490454" y="1457707"/>
                  </a:lnTo>
                  <a:lnTo>
                    <a:pt x="1518394" y="1420678"/>
                  </a:lnTo>
                  <a:lnTo>
                    <a:pt x="1541019" y="1379874"/>
                  </a:lnTo>
                  <a:lnTo>
                    <a:pt x="1557815" y="1335807"/>
                  </a:lnTo>
                  <a:lnTo>
                    <a:pt x="1568269" y="1288992"/>
                  </a:lnTo>
                  <a:lnTo>
                    <a:pt x="1571868" y="1239941"/>
                  </a:lnTo>
                  <a:lnTo>
                    <a:pt x="1571868" y="331916"/>
                  </a:lnTo>
                  <a:lnTo>
                    <a:pt x="1568269" y="282865"/>
                  </a:lnTo>
                  <a:lnTo>
                    <a:pt x="1557815" y="236050"/>
                  </a:lnTo>
                  <a:lnTo>
                    <a:pt x="1541019" y="191983"/>
                  </a:lnTo>
                  <a:lnTo>
                    <a:pt x="1518394" y="151179"/>
                  </a:lnTo>
                  <a:lnTo>
                    <a:pt x="1490454" y="114150"/>
                  </a:lnTo>
                  <a:lnTo>
                    <a:pt x="1457712" y="81409"/>
                  </a:lnTo>
                  <a:lnTo>
                    <a:pt x="1420681" y="53470"/>
                  </a:lnTo>
                  <a:lnTo>
                    <a:pt x="1379875" y="30847"/>
                  </a:lnTo>
                  <a:lnTo>
                    <a:pt x="1335808" y="14052"/>
                  </a:lnTo>
                  <a:lnTo>
                    <a:pt x="1288992" y="3598"/>
                  </a:lnTo>
                  <a:lnTo>
                    <a:pt x="12399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65245" y="3075133"/>
              <a:ext cx="1572260" cy="1572260"/>
            </a:xfrm>
            <a:custGeom>
              <a:avLst/>
              <a:gdLst/>
              <a:ahLst/>
              <a:cxnLst/>
              <a:rect l="l" t="t" r="r" b="b"/>
              <a:pathLst>
                <a:path w="1572259" h="1572260">
                  <a:moveTo>
                    <a:pt x="261200" y="785964"/>
                  </a:moveTo>
                  <a:lnTo>
                    <a:pt x="257136" y="740613"/>
                  </a:lnTo>
                  <a:lnTo>
                    <a:pt x="245414" y="697928"/>
                  </a:lnTo>
                  <a:lnTo>
                    <a:pt x="226758" y="658622"/>
                  </a:lnTo>
                  <a:lnTo>
                    <a:pt x="201866" y="623404"/>
                  </a:lnTo>
                  <a:lnTo>
                    <a:pt x="171450" y="593001"/>
                  </a:lnTo>
                  <a:lnTo>
                    <a:pt x="136245" y="568109"/>
                  </a:lnTo>
                  <a:lnTo>
                    <a:pt x="96939" y="549452"/>
                  </a:lnTo>
                  <a:lnTo>
                    <a:pt x="54254" y="537730"/>
                  </a:lnTo>
                  <a:lnTo>
                    <a:pt x="8902" y="533666"/>
                  </a:lnTo>
                  <a:lnTo>
                    <a:pt x="0" y="534466"/>
                  </a:lnTo>
                  <a:lnTo>
                    <a:pt x="0" y="1037463"/>
                  </a:lnTo>
                  <a:lnTo>
                    <a:pt x="8902" y="1038250"/>
                  </a:lnTo>
                  <a:lnTo>
                    <a:pt x="54254" y="1034186"/>
                  </a:lnTo>
                  <a:lnTo>
                    <a:pt x="96939" y="1022477"/>
                  </a:lnTo>
                  <a:lnTo>
                    <a:pt x="136245" y="1003808"/>
                  </a:lnTo>
                  <a:lnTo>
                    <a:pt x="171450" y="978916"/>
                  </a:lnTo>
                  <a:lnTo>
                    <a:pt x="201866" y="948512"/>
                  </a:lnTo>
                  <a:lnTo>
                    <a:pt x="226758" y="913295"/>
                  </a:lnTo>
                  <a:lnTo>
                    <a:pt x="245414" y="873988"/>
                  </a:lnTo>
                  <a:lnTo>
                    <a:pt x="257136" y="831303"/>
                  </a:lnTo>
                  <a:lnTo>
                    <a:pt x="261200" y="785964"/>
                  </a:lnTo>
                  <a:close/>
                </a:path>
                <a:path w="1572259" h="1572260">
                  <a:moveTo>
                    <a:pt x="1025461" y="1571866"/>
                  </a:moveTo>
                  <a:lnTo>
                    <a:pt x="1021410" y="1526527"/>
                  </a:lnTo>
                  <a:lnTo>
                    <a:pt x="1009688" y="1483855"/>
                  </a:lnTo>
                  <a:lnTo>
                    <a:pt x="991019" y="1444548"/>
                  </a:lnTo>
                  <a:lnTo>
                    <a:pt x="966127" y="1409331"/>
                  </a:lnTo>
                  <a:lnTo>
                    <a:pt x="935723" y="1378927"/>
                  </a:lnTo>
                  <a:lnTo>
                    <a:pt x="900506" y="1354035"/>
                  </a:lnTo>
                  <a:lnTo>
                    <a:pt x="861212" y="1335366"/>
                  </a:lnTo>
                  <a:lnTo>
                    <a:pt x="818527" y="1323657"/>
                  </a:lnTo>
                  <a:lnTo>
                    <a:pt x="773176" y="1319593"/>
                  </a:lnTo>
                  <a:lnTo>
                    <a:pt x="727824" y="1323657"/>
                  </a:lnTo>
                  <a:lnTo>
                    <a:pt x="685139" y="1335366"/>
                  </a:lnTo>
                  <a:lnTo>
                    <a:pt x="645833" y="1354035"/>
                  </a:lnTo>
                  <a:lnTo>
                    <a:pt x="610628" y="1378927"/>
                  </a:lnTo>
                  <a:lnTo>
                    <a:pt x="580212" y="1409331"/>
                  </a:lnTo>
                  <a:lnTo>
                    <a:pt x="555320" y="1444548"/>
                  </a:lnTo>
                  <a:lnTo>
                    <a:pt x="536663" y="1483855"/>
                  </a:lnTo>
                  <a:lnTo>
                    <a:pt x="524941" y="1526527"/>
                  </a:lnTo>
                  <a:lnTo>
                    <a:pt x="520877" y="1571866"/>
                  </a:lnTo>
                  <a:lnTo>
                    <a:pt x="1025461" y="1571866"/>
                  </a:lnTo>
                  <a:close/>
                </a:path>
                <a:path w="1572259" h="1572260">
                  <a:moveTo>
                    <a:pt x="1025474" y="0"/>
                  </a:moveTo>
                  <a:lnTo>
                    <a:pt x="520877" y="12"/>
                  </a:lnTo>
                  <a:lnTo>
                    <a:pt x="524941" y="45364"/>
                  </a:lnTo>
                  <a:lnTo>
                    <a:pt x="536663" y="88049"/>
                  </a:lnTo>
                  <a:lnTo>
                    <a:pt x="555320" y="127355"/>
                  </a:lnTo>
                  <a:lnTo>
                    <a:pt x="580212" y="162560"/>
                  </a:lnTo>
                  <a:lnTo>
                    <a:pt x="610628" y="192976"/>
                  </a:lnTo>
                  <a:lnTo>
                    <a:pt x="645833" y="217868"/>
                  </a:lnTo>
                  <a:lnTo>
                    <a:pt x="685139" y="236524"/>
                  </a:lnTo>
                  <a:lnTo>
                    <a:pt x="727824" y="248246"/>
                  </a:lnTo>
                  <a:lnTo>
                    <a:pt x="773176" y="252310"/>
                  </a:lnTo>
                  <a:lnTo>
                    <a:pt x="818527" y="248246"/>
                  </a:lnTo>
                  <a:lnTo>
                    <a:pt x="861212" y="236524"/>
                  </a:lnTo>
                  <a:lnTo>
                    <a:pt x="900506" y="217868"/>
                  </a:lnTo>
                  <a:lnTo>
                    <a:pt x="935723" y="192976"/>
                  </a:lnTo>
                  <a:lnTo>
                    <a:pt x="966127" y="162560"/>
                  </a:lnTo>
                  <a:lnTo>
                    <a:pt x="991019" y="127355"/>
                  </a:lnTo>
                  <a:lnTo>
                    <a:pt x="1009688" y="88049"/>
                  </a:lnTo>
                  <a:lnTo>
                    <a:pt x="1021410" y="45364"/>
                  </a:lnTo>
                  <a:lnTo>
                    <a:pt x="1025474" y="0"/>
                  </a:lnTo>
                  <a:close/>
                </a:path>
                <a:path w="1572259" h="1572260">
                  <a:moveTo>
                    <a:pt x="1571891" y="477189"/>
                  </a:moveTo>
                  <a:lnTo>
                    <a:pt x="1522882" y="480923"/>
                  </a:lnTo>
                  <a:lnTo>
                    <a:pt x="1480197" y="492645"/>
                  </a:lnTo>
                  <a:lnTo>
                    <a:pt x="1440891" y="511302"/>
                  </a:lnTo>
                  <a:lnTo>
                    <a:pt x="1405674" y="536194"/>
                  </a:lnTo>
                  <a:lnTo>
                    <a:pt x="1375270" y="566610"/>
                  </a:lnTo>
                  <a:lnTo>
                    <a:pt x="1350378" y="601814"/>
                  </a:lnTo>
                  <a:lnTo>
                    <a:pt x="1331722" y="641121"/>
                  </a:lnTo>
                  <a:lnTo>
                    <a:pt x="1319999" y="683806"/>
                  </a:lnTo>
                  <a:lnTo>
                    <a:pt x="1315935" y="729157"/>
                  </a:lnTo>
                  <a:lnTo>
                    <a:pt x="1319999" y="774509"/>
                  </a:lnTo>
                  <a:lnTo>
                    <a:pt x="1331722" y="817194"/>
                  </a:lnTo>
                  <a:lnTo>
                    <a:pt x="1350378" y="856488"/>
                  </a:lnTo>
                  <a:lnTo>
                    <a:pt x="1375270" y="891705"/>
                  </a:lnTo>
                  <a:lnTo>
                    <a:pt x="1405674" y="922108"/>
                  </a:lnTo>
                  <a:lnTo>
                    <a:pt x="1440891" y="947000"/>
                  </a:lnTo>
                  <a:lnTo>
                    <a:pt x="1480197" y="965669"/>
                  </a:lnTo>
                  <a:lnTo>
                    <a:pt x="1522882" y="977392"/>
                  </a:lnTo>
                  <a:lnTo>
                    <a:pt x="1568234" y="981456"/>
                  </a:lnTo>
                  <a:lnTo>
                    <a:pt x="1571891" y="981125"/>
                  </a:lnTo>
                  <a:lnTo>
                    <a:pt x="1571891" y="477189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917607" y="6059532"/>
            <a:ext cx="7134859" cy="5249545"/>
            <a:chOff x="2917607" y="6059532"/>
            <a:chExt cx="7134859" cy="5249545"/>
          </a:xfrm>
        </p:grpSpPr>
        <p:sp>
          <p:nvSpPr>
            <p:cNvPr id="7" name="object 7"/>
            <p:cNvSpPr/>
            <p:nvPr/>
          </p:nvSpPr>
          <p:spPr>
            <a:xfrm>
              <a:off x="2917607" y="6059532"/>
              <a:ext cx="7134442" cy="52490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479289" y="8619706"/>
              <a:ext cx="1397635" cy="1346835"/>
            </a:xfrm>
            <a:custGeom>
              <a:avLst/>
              <a:gdLst/>
              <a:ahLst/>
              <a:cxnLst/>
              <a:rect l="l" t="t" r="r" b="b"/>
              <a:pathLst>
                <a:path w="1397634" h="1346834">
                  <a:moveTo>
                    <a:pt x="1092406" y="0"/>
                  </a:moveTo>
                  <a:lnTo>
                    <a:pt x="304859" y="0"/>
                  </a:lnTo>
                  <a:lnTo>
                    <a:pt x="255409" y="3990"/>
                  </a:lnTo>
                  <a:lnTo>
                    <a:pt x="208499" y="15541"/>
                  </a:lnTo>
                  <a:lnTo>
                    <a:pt x="164758" y="34028"/>
                  </a:lnTo>
                  <a:lnTo>
                    <a:pt x="124812" y="58820"/>
                  </a:lnTo>
                  <a:lnTo>
                    <a:pt x="89290" y="89293"/>
                  </a:lnTo>
                  <a:lnTo>
                    <a:pt x="58819" y="124817"/>
                  </a:lnTo>
                  <a:lnTo>
                    <a:pt x="34027" y="164765"/>
                  </a:lnTo>
                  <a:lnTo>
                    <a:pt x="15541" y="208510"/>
                  </a:lnTo>
                  <a:lnTo>
                    <a:pt x="3990" y="255424"/>
                  </a:lnTo>
                  <a:lnTo>
                    <a:pt x="0" y="304880"/>
                  </a:lnTo>
                  <a:lnTo>
                    <a:pt x="0" y="1041612"/>
                  </a:lnTo>
                  <a:lnTo>
                    <a:pt x="3990" y="1091068"/>
                  </a:lnTo>
                  <a:lnTo>
                    <a:pt x="15541" y="1137982"/>
                  </a:lnTo>
                  <a:lnTo>
                    <a:pt x="34027" y="1181727"/>
                  </a:lnTo>
                  <a:lnTo>
                    <a:pt x="58819" y="1221675"/>
                  </a:lnTo>
                  <a:lnTo>
                    <a:pt x="89290" y="1257199"/>
                  </a:lnTo>
                  <a:lnTo>
                    <a:pt x="124812" y="1287672"/>
                  </a:lnTo>
                  <a:lnTo>
                    <a:pt x="164758" y="1312465"/>
                  </a:lnTo>
                  <a:lnTo>
                    <a:pt x="208499" y="1330951"/>
                  </a:lnTo>
                  <a:lnTo>
                    <a:pt x="255409" y="1342502"/>
                  </a:lnTo>
                  <a:lnTo>
                    <a:pt x="304859" y="1346493"/>
                  </a:lnTo>
                  <a:lnTo>
                    <a:pt x="1092406" y="1346493"/>
                  </a:lnTo>
                  <a:lnTo>
                    <a:pt x="1141856" y="1342502"/>
                  </a:lnTo>
                  <a:lnTo>
                    <a:pt x="1188766" y="1330951"/>
                  </a:lnTo>
                  <a:lnTo>
                    <a:pt x="1232508" y="1312465"/>
                  </a:lnTo>
                  <a:lnTo>
                    <a:pt x="1272453" y="1287672"/>
                  </a:lnTo>
                  <a:lnTo>
                    <a:pt x="1307975" y="1257199"/>
                  </a:lnTo>
                  <a:lnTo>
                    <a:pt x="1338446" y="1221675"/>
                  </a:lnTo>
                  <a:lnTo>
                    <a:pt x="1363238" y="1181727"/>
                  </a:lnTo>
                  <a:lnTo>
                    <a:pt x="1381724" y="1137982"/>
                  </a:lnTo>
                  <a:lnTo>
                    <a:pt x="1393276" y="1091068"/>
                  </a:lnTo>
                  <a:lnTo>
                    <a:pt x="1397266" y="1041612"/>
                  </a:lnTo>
                  <a:lnTo>
                    <a:pt x="1397266" y="304880"/>
                  </a:lnTo>
                  <a:lnTo>
                    <a:pt x="1393276" y="255424"/>
                  </a:lnTo>
                  <a:lnTo>
                    <a:pt x="1381724" y="208510"/>
                  </a:lnTo>
                  <a:lnTo>
                    <a:pt x="1363238" y="164765"/>
                  </a:lnTo>
                  <a:lnTo>
                    <a:pt x="1338446" y="124817"/>
                  </a:lnTo>
                  <a:lnTo>
                    <a:pt x="1307975" y="89293"/>
                  </a:lnTo>
                  <a:lnTo>
                    <a:pt x="1272453" y="58820"/>
                  </a:lnTo>
                  <a:lnTo>
                    <a:pt x="1232508" y="34028"/>
                  </a:lnTo>
                  <a:lnTo>
                    <a:pt x="1188766" y="15541"/>
                  </a:lnTo>
                  <a:lnTo>
                    <a:pt x="1141856" y="3990"/>
                  </a:lnTo>
                  <a:lnTo>
                    <a:pt x="1092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95922" y="8810460"/>
              <a:ext cx="964565" cy="965200"/>
            </a:xfrm>
            <a:custGeom>
              <a:avLst/>
              <a:gdLst/>
              <a:ahLst/>
              <a:cxnLst/>
              <a:rect l="l" t="t" r="r" b="b"/>
              <a:pathLst>
                <a:path w="964565" h="965200">
                  <a:moveTo>
                    <a:pt x="465922" y="963930"/>
                  </a:moveTo>
                  <a:lnTo>
                    <a:pt x="396490" y="963930"/>
                  </a:lnTo>
                  <a:lnTo>
                    <a:pt x="403348" y="965200"/>
                  </a:lnTo>
                  <a:lnTo>
                    <a:pt x="459043" y="965200"/>
                  </a:lnTo>
                  <a:lnTo>
                    <a:pt x="465922" y="963930"/>
                  </a:lnTo>
                  <a:close/>
                </a:path>
                <a:path w="964565" h="965200">
                  <a:moveTo>
                    <a:pt x="479827" y="962660"/>
                  </a:moveTo>
                  <a:lnTo>
                    <a:pt x="382679" y="962660"/>
                  </a:lnTo>
                  <a:lnTo>
                    <a:pt x="386281" y="963930"/>
                  </a:lnTo>
                  <a:lnTo>
                    <a:pt x="476131" y="963930"/>
                  </a:lnTo>
                  <a:lnTo>
                    <a:pt x="479827" y="962660"/>
                  </a:lnTo>
                  <a:close/>
                </a:path>
                <a:path w="964565" h="965200">
                  <a:moveTo>
                    <a:pt x="507481" y="958850"/>
                  </a:moveTo>
                  <a:lnTo>
                    <a:pt x="355130" y="958850"/>
                  </a:lnTo>
                  <a:lnTo>
                    <a:pt x="361915" y="960120"/>
                  </a:lnTo>
                  <a:lnTo>
                    <a:pt x="365653" y="961390"/>
                  </a:lnTo>
                  <a:lnTo>
                    <a:pt x="372616" y="961390"/>
                  </a:lnTo>
                  <a:lnTo>
                    <a:pt x="375841" y="962660"/>
                  </a:lnTo>
                  <a:lnTo>
                    <a:pt x="486675" y="962660"/>
                  </a:lnTo>
                  <a:lnTo>
                    <a:pt x="489838" y="961390"/>
                  </a:lnTo>
                  <a:lnTo>
                    <a:pt x="496832" y="960120"/>
                  </a:lnTo>
                  <a:lnTo>
                    <a:pt x="500665" y="960120"/>
                  </a:lnTo>
                  <a:lnTo>
                    <a:pt x="507481" y="958850"/>
                  </a:lnTo>
                  <a:close/>
                </a:path>
                <a:path w="964565" h="965200">
                  <a:moveTo>
                    <a:pt x="751819" y="5080"/>
                  </a:moveTo>
                  <a:lnTo>
                    <a:pt x="607342" y="5080"/>
                  </a:lnTo>
                  <a:lnTo>
                    <a:pt x="595552" y="7620"/>
                  </a:lnTo>
                  <a:lnTo>
                    <a:pt x="581720" y="8890"/>
                  </a:lnTo>
                  <a:lnTo>
                    <a:pt x="576589" y="10160"/>
                  </a:lnTo>
                  <a:lnTo>
                    <a:pt x="567888" y="11430"/>
                  </a:lnTo>
                  <a:lnTo>
                    <a:pt x="558884" y="13970"/>
                  </a:lnTo>
                  <a:lnTo>
                    <a:pt x="549861" y="15240"/>
                  </a:lnTo>
                  <a:lnTo>
                    <a:pt x="540819" y="17780"/>
                  </a:lnTo>
                  <a:lnTo>
                    <a:pt x="530643" y="20320"/>
                  </a:lnTo>
                  <a:lnTo>
                    <a:pt x="522905" y="21590"/>
                  </a:lnTo>
                  <a:lnTo>
                    <a:pt x="517408" y="22860"/>
                  </a:lnTo>
                  <a:lnTo>
                    <a:pt x="504015" y="26670"/>
                  </a:lnTo>
                  <a:lnTo>
                    <a:pt x="497816" y="27940"/>
                  </a:lnTo>
                  <a:lnTo>
                    <a:pt x="490979" y="30480"/>
                  </a:lnTo>
                  <a:lnTo>
                    <a:pt x="489691" y="30480"/>
                  </a:lnTo>
                  <a:lnTo>
                    <a:pt x="484183" y="31750"/>
                  </a:lnTo>
                  <a:lnTo>
                    <a:pt x="478686" y="34290"/>
                  </a:lnTo>
                  <a:lnTo>
                    <a:pt x="470226" y="36830"/>
                  </a:lnTo>
                  <a:lnTo>
                    <a:pt x="451979" y="41910"/>
                  </a:lnTo>
                  <a:lnTo>
                    <a:pt x="442886" y="45720"/>
                  </a:lnTo>
                  <a:lnTo>
                    <a:pt x="430824" y="49530"/>
                  </a:lnTo>
                  <a:lnTo>
                    <a:pt x="425264" y="52070"/>
                  </a:lnTo>
                  <a:lnTo>
                    <a:pt x="419725" y="53340"/>
                  </a:lnTo>
                  <a:lnTo>
                    <a:pt x="412824" y="57150"/>
                  </a:lnTo>
                  <a:lnTo>
                    <a:pt x="406720" y="58420"/>
                  </a:lnTo>
                  <a:lnTo>
                    <a:pt x="400636" y="60960"/>
                  </a:lnTo>
                  <a:lnTo>
                    <a:pt x="387453" y="66040"/>
                  </a:lnTo>
                  <a:lnTo>
                    <a:pt x="382134" y="68580"/>
                  </a:lnTo>
                  <a:lnTo>
                    <a:pt x="373883" y="72390"/>
                  </a:lnTo>
                  <a:lnTo>
                    <a:pt x="347842" y="83820"/>
                  </a:lnTo>
                  <a:lnTo>
                    <a:pt x="338251" y="88900"/>
                  </a:lnTo>
                  <a:lnTo>
                    <a:pt x="331141" y="91440"/>
                  </a:lnTo>
                  <a:lnTo>
                    <a:pt x="313644" y="100330"/>
                  </a:lnTo>
                  <a:lnTo>
                    <a:pt x="308074" y="102870"/>
                  </a:lnTo>
                  <a:lnTo>
                    <a:pt x="300419" y="107950"/>
                  </a:lnTo>
                  <a:lnTo>
                    <a:pt x="290975" y="113030"/>
                  </a:lnTo>
                  <a:lnTo>
                    <a:pt x="283101" y="116840"/>
                  </a:lnTo>
                  <a:lnTo>
                    <a:pt x="275228" y="121920"/>
                  </a:lnTo>
                  <a:lnTo>
                    <a:pt x="267443" y="125730"/>
                  </a:lnTo>
                  <a:lnTo>
                    <a:pt x="259746" y="130810"/>
                  </a:lnTo>
                  <a:lnTo>
                    <a:pt x="248819" y="137160"/>
                  </a:lnTo>
                  <a:lnTo>
                    <a:pt x="240358" y="142240"/>
                  </a:lnTo>
                  <a:lnTo>
                    <a:pt x="228976" y="149860"/>
                  </a:lnTo>
                  <a:lnTo>
                    <a:pt x="224212" y="152400"/>
                  </a:lnTo>
                  <a:lnTo>
                    <a:pt x="213103" y="160020"/>
                  </a:lnTo>
                  <a:lnTo>
                    <a:pt x="209291" y="162560"/>
                  </a:lnTo>
                  <a:lnTo>
                    <a:pt x="202150" y="167640"/>
                  </a:lnTo>
                  <a:lnTo>
                    <a:pt x="195517" y="172720"/>
                  </a:lnTo>
                  <a:lnTo>
                    <a:pt x="189000" y="176530"/>
                  </a:lnTo>
                  <a:lnTo>
                    <a:pt x="182603" y="181610"/>
                  </a:lnTo>
                  <a:lnTo>
                    <a:pt x="175229" y="187960"/>
                  </a:lnTo>
                  <a:lnTo>
                    <a:pt x="169722" y="191770"/>
                  </a:lnTo>
                  <a:lnTo>
                    <a:pt x="166465" y="194310"/>
                  </a:lnTo>
                  <a:lnTo>
                    <a:pt x="160759" y="199390"/>
                  </a:lnTo>
                  <a:lnTo>
                    <a:pt x="156874" y="201930"/>
                  </a:lnTo>
                  <a:lnTo>
                    <a:pt x="153094" y="205740"/>
                  </a:lnTo>
                  <a:lnTo>
                    <a:pt x="146937" y="210820"/>
                  </a:lnTo>
                  <a:lnTo>
                    <a:pt x="144005" y="213360"/>
                  </a:lnTo>
                  <a:lnTo>
                    <a:pt x="141136" y="215900"/>
                  </a:lnTo>
                  <a:lnTo>
                    <a:pt x="135367" y="222250"/>
                  </a:lnTo>
                  <a:lnTo>
                    <a:pt x="131890" y="224790"/>
                  </a:lnTo>
                  <a:lnTo>
                    <a:pt x="128487" y="228600"/>
                  </a:lnTo>
                  <a:lnTo>
                    <a:pt x="125210" y="231140"/>
                  </a:lnTo>
                  <a:lnTo>
                    <a:pt x="117473" y="240030"/>
                  </a:lnTo>
                  <a:lnTo>
                    <a:pt x="109983" y="247650"/>
                  </a:lnTo>
                  <a:lnTo>
                    <a:pt x="102740" y="256540"/>
                  </a:lnTo>
                  <a:lnTo>
                    <a:pt x="95745" y="264160"/>
                  </a:lnTo>
                  <a:lnTo>
                    <a:pt x="70227" y="299720"/>
                  </a:lnTo>
                  <a:lnTo>
                    <a:pt x="48657" y="336550"/>
                  </a:lnTo>
                  <a:lnTo>
                    <a:pt x="45390" y="342900"/>
                  </a:lnTo>
                  <a:lnTo>
                    <a:pt x="42291" y="349250"/>
                  </a:lnTo>
                  <a:lnTo>
                    <a:pt x="39349" y="355600"/>
                  </a:lnTo>
                  <a:lnTo>
                    <a:pt x="35061" y="364490"/>
                  </a:lnTo>
                  <a:lnTo>
                    <a:pt x="31023" y="374650"/>
                  </a:lnTo>
                  <a:lnTo>
                    <a:pt x="27235" y="383540"/>
                  </a:lnTo>
                  <a:lnTo>
                    <a:pt x="23695" y="393700"/>
                  </a:lnTo>
                  <a:lnTo>
                    <a:pt x="10792" y="439420"/>
                  </a:lnTo>
                  <a:lnTo>
                    <a:pt x="2886" y="485140"/>
                  </a:lnTo>
                  <a:lnTo>
                    <a:pt x="49" y="525780"/>
                  </a:lnTo>
                  <a:lnTo>
                    <a:pt x="0" y="542290"/>
                  </a:lnTo>
                  <a:lnTo>
                    <a:pt x="502" y="557530"/>
                  </a:lnTo>
                  <a:lnTo>
                    <a:pt x="4554" y="598170"/>
                  </a:lnTo>
                  <a:lnTo>
                    <a:pt x="12554" y="638810"/>
                  </a:lnTo>
                  <a:lnTo>
                    <a:pt x="26249" y="683260"/>
                  </a:lnTo>
                  <a:lnTo>
                    <a:pt x="49765" y="736600"/>
                  </a:lnTo>
                  <a:lnTo>
                    <a:pt x="71541" y="773430"/>
                  </a:lnTo>
                  <a:lnTo>
                    <a:pt x="97252" y="807720"/>
                  </a:lnTo>
                  <a:lnTo>
                    <a:pt x="126896" y="840740"/>
                  </a:lnTo>
                  <a:lnTo>
                    <a:pt x="155544" y="866140"/>
                  </a:lnTo>
                  <a:lnTo>
                    <a:pt x="161356" y="871220"/>
                  </a:lnTo>
                  <a:lnTo>
                    <a:pt x="163146" y="872490"/>
                  </a:lnTo>
                  <a:lnTo>
                    <a:pt x="168842" y="877570"/>
                  </a:lnTo>
                  <a:lnTo>
                    <a:pt x="172790" y="880110"/>
                  </a:lnTo>
                  <a:lnTo>
                    <a:pt x="178653" y="885190"/>
                  </a:lnTo>
                  <a:lnTo>
                    <a:pt x="180549" y="885190"/>
                  </a:lnTo>
                  <a:lnTo>
                    <a:pt x="186412" y="890270"/>
                  </a:lnTo>
                  <a:lnTo>
                    <a:pt x="190412" y="892810"/>
                  </a:lnTo>
                  <a:lnTo>
                    <a:pt x="196318" y="896620"/>
                  </a:lnTo>
                  <a:lnTo>
                    <a:pt x="198192" y="897890"/>
                  </a:lnTo>
                  <a:lnTo>
                    <a:pt x="204213" y="901700"/>
                  </a:lnTo>
                  <a:lnTo>
                    <a:pt x="214558" y="908050"/>
                  </a:lnTo>
                  <a:lnTo>
                    <a:pt x="216527" y="909320"/>
                  </a:lnTo>
                  <a:lnTo>
                    <a:pt x="222694" y="911860"/>
                  </a:lnTo>
                  <a:lnTo>
                    <a:pt x="235343" y="919480"/>
                  </a:lnTo>
                  <a:lnTo>
                    <a:pt x="241625" y="922020"/>
                  </a:lnTo>
                  <a:lnTo>
                    <a:pt x="245835" y="924560"/>
                  </a:lnTo>
                  <a:lnTo>
                    <a:pt x="252306" y="927100"/>
                  </a:lnTo>
                  <a:lnTo>
                    <a:pt x="254536" y="928370"/>
                  </a:lnTo>
                  <a:lnTo>
                    <a:pt x="260944" y="930910"/>
                  </a:lnTo>
                  <a:lnTo>
                    <a:pt x="265132" y="933450"/>
                  </a:lnTo>
                  <a:lnTo>
                    <a:pt x="271740" y="935990"/>
                  </a:lnTo>
                  <a:lnTo>
                    <a:pt x="274148" y="935990"/>
                  </a:lnTo>
                  <a:lnTo>
                    <a:pt x="280661" y="938530"/>
                  </a:lnTo>
                  <a:lnTo>
                    <a:pt x="284776" y="941070"/>
                  </a:lnTo>
                  <a:lnTo>
                    <a:pt x="291446" y="942340"/>
                  </a:lnTo>
                  <a:lnTo>
                    <a:pt x="293980" y="943610"/>
                  </a:lnTo>
                  <a:lnTo>
                    <a:pt x="300576" y="946150"/>
                  </a:lnTo>
                  <a:lnTo>
                    <a:pt x="304650" y="947420"/>
                  </a:lnTo>
                  <a:lnTo>
                    <a:pt x="311435" y="948690"/>
                  </a:lnTo>
                  <a:lnTo>
                    <a:pt x="314126" y="949960"/>
                  </a:lnTo>
                  <a:lnTo>
                    <a:pt x="320796" y="951230"/>
                  </a:lnTo>
                  <a:lnTo>
                    <a:pt x="324785" y="952500"/>
                  </a:lnTo>
                  <a:lnTo>
                    <a:pt x="331654" y="953770"/>
                  </a:lnTo>
                  <a:lnTo>
                    <a:pt x="334533" y="955040"/>
                  </a:lnTo>
                  <a:lnTo>
                    <a:pt x="341277" y="956310"/>
                  </a:lnTo>
                  <a:lnTo>
                    <a:pt x="345140" y="957580"/>
                  </a:lnTo>
                  <a:lnTo>
                    <a:pt x="352072" y="958850"/>
                  </a:lnTo>
                  <a:lnTo>
                    <a:pt x="510444" y="958850"/>
                  </a:lnTo>
                  <a:lnTo>
                    <a:pt x="517397" y="957580"/>
                  </a:lnTo>
                  <a:lnTo>
                    <a:pt x="521345" y="956310"/>
                  </a:lnTo>
                  <a:lnTo>
                    <a:pt x="528109" y="955040"/>
                  </a:lnTo>
                  <a:lnTo>
                    <a:pt x="530915" y="953770"/>
                  </a:lnTo>
                  <a:lnTo>
                    <a:pt x="537773" y="952500"/>
                  </a:lnTo>
                  <a:lnTo>
                    <a:pt x="541815" y="951230"/>
                  </a:lnTo>
                  <a:lnTo>
                    <a:pt x="548506" y="948690"/>
                  </a:lnTo>
                  <a:lnTo>
                    <a:pt x="551166" y="948690"/>
                  </a:lnTo>
                  <a:lnTo>
                    <a:pt x="557919" y="946150"/>
                  </a:lnTo>
                  <a:lnTo>
                    <a:pt x="562003" y="944880"/>
                  </a:lnTo>
                  <a:lnTo>
                    <a:pt x="568621" y="943610"/>
                  </a:lnTo>
                  <a:lnTo>
                    <a:pt x="571165" y="942340"/>
                  </a:lnTo>
                  <a:lnTo>
                    <a:pt x="577845" y="939800"/>
                  </a:lnTo>
                  <a:lnTo>
                    <a:pt x="581981" y="938530"/>
                  </a:lnTo>
                  <a:lnTo>
                    <a:pt x="588505" y="935990"/>
                  </a:lnTo>
                  <a:lnTo>
                    <a:pt x="590903" y="934720"/>
                  </a:lnTo>
                  <a:lnTo>
                    <a:pt x="597510" y="932180"/>
                  </a:lnTo>
                  <a:lnTo>
                    <a:pt x="601688" y="930910"/>
                  </a:lnTo>
                  <a:lnTo>
                    <a:pt x="608106" y="927100"/>
                  </a:lnTo>
                  <a:lnTo>
                    <a:pt x="610358" y="927100"/>
                  </a:lnTo>
                  <a:lnTo>
                    <a:pt x="616850" y="923290"/>
                  </a:lnTo>
                  <a:lnTo>
                    <a:pt x="621069" y="922020"/>
                  </a:lnTo>
                  <a:lnTo>
                    <a:pt x="629467" y="916940"/>
                  </a:lnTo>
                  <a:lnTo>
                    <a:pt x="635729" y="914400"/>
                  </a:lnTo>
                  <a:lnTo>
                    <a:pt x="648071" y="906780"/>
                  </a:lnTo>
                  <a:lnTo>
                    <a:pt x="430489" y="906780"/>
                  </a:lnTo>
                  <a:lnTo>
                    <a:pt x="381676" y="902970"/>
                  </a:lnTo>
                  <a:lnTo>
                    <a:pt x="334306" y="894080"/>
                  </a:lnTo>
                  <a:lnTo>
                    <a:pt x="288854" y="878840"/>
                  </a:lnTo>
                  <a:lnTo>
                    <a:pt x="245797" y="857250"/>
                  </a:lnTo>
                  <a:lnTo>
                    <a:pt x="205610" y="830580"/>
                  </a:lnTo>
                  <a:lnTo>
                    <a:pt x="168769" y="798830"/>
                  </a:lnTo>
                  <a:lnTo>
                    <a:pt x="137841" y="763270"/>
                  </a:lnTo>
                  <a:lnTo>
                    <a:pt x="112043" y="726440"/>
                  </a:lnTo>
                  <a:lnTo>
                    <a:pt x="91378" y="685800"/>
                  </a:lnTo>
                  <a:lnTo>
                    <a:pt x="75846" y="645160"/>
                  </a:lnTo>
                  <a:lnTo>
                    <a:pt x="65450" y="601980"/>
                  </a:lnTo>
                  <a:lnTo>
                    <a:pt x="60189" y="558800"/>
                  </a:lnTo>
                  <a:lnTo>
                    <a:pt x="60067" y="514350"/>
                  </a:lnTo>
                  <a:lnTo>
                    <a:pt x="65083" y="471170"/>
                  </a:lnTo>
                  <a:lnTo>
                    <a:pt x="75240" y="427990"/>
                  </a:lnTo>
                  <a:lnTo>
                    <a:pt x="90540" y="386080"/>
                  </a:lnTo>
                  <a:lnTo>
                    <a:pt x="110982" y="346710"/>
                  </a:lnTo>
                  <a:lnTo>
                    <a:pt x="136569" y="308610"/>
                  </a:lnTo>
                  <a:lnTo>
                    <a:pt x="167303" y="273050"/>
                  </a:lnTo>
                  <a:lnTo>
                    <a:pt x="202649" y="241300"/>
                  </a:lnTo>
                  <a:lnTo>
                    <a:pt x="244480" y="210820"/>
                  </a:lnTo>
                  <a:lnTo>
                    <a:pt x="291758" y="180340"/>
                  </a:lnTo>
                  <a:lnTo>
                    <a:pt x="343447" y="152400"/>
                  </a:lnTo>
                  <a:lnTo>
                    <a:pt x="398511" y="127000"/>
                  </a:lnTo>
                  <a:lnTo>
                    <a:pt x="448589" y="106680"/>
                  </a:lnTo>
                  <a:lnTo>
                    <a:pt x="498304" y="90170"/>
                  </a:lnTo>
                  <a:lnTo>
                    <a:pt x="547140" y="77470"/>
                  </a:lnTo>
                  <a:lnTo>
                    <a:pt x="594579" y="67310"/>
                  </a:lnTo>
                  <a:lnTo>
                    <a:pt x="640106" y="62230"/>
                  </a:lnTo>
                  <a:lnTo>
                    <a:pt x="683204" y="59690"/>
                  </a:lnTo>
                  <a:lnTo>
                    <a:pt x="879040" y="59690"/>
                  </a:lnTo>
                  <a:lnTo>
                    <a:pt x="877470" y="58420"/>
                  </a:lnTo>
                  <a:lnTo>
                    <a:pt x="875313" y="57150"/>
                  </a:lnTo>
                  <a:lnTo>
                    <a:pt x="871889" y="54610"/>
                  </a:lnTo>
                  <a:lnTo>
                    <a:pt x="867313" y="50800"/>
                  </a:lnTo>
                  <a:lnTo>
                    <a:pt x="865187" y="49530"/>
                  </a:lnTo>
                  <a:lnTo>
                    <a:pt x="860444" y="45720"/>
                  </a:lnTo>
                  <a:lnTo>
                    <a:pt x="856853" y="44450"/>
                  </a:lnTo>
                  <a:lnTo>
                    <a:pt x="850989" y="40640"/>
                  </a:lnTo>
                  <a:lnTo>
                    <a:pt x="849795" y="39370"/>
                  </a:lnTo>
                  <a:lnTo>
                    <a:pt x="845230" y="36830"/>
                  </a:lnTo>
                  <a:lnTo>
                    <a:pt x="841827" y="35560"/>
                  </a:lnTo>
                  <a:lnTo>
                    <a:pt x="836393" y="31750"/>
                  </a:lnTo>
                  <a:lnTo>
                    <a:pt x="829911" y="29210"/>
                  </a:lnTo>
                  <a:lnTo>
                    <a:pt x="825157" y="26670"/>
                  </a:lnTo>
                  <a:lnTo>
                    <a:pt x="823691" y="26670"/>
                  </a:lnTo>
                  <a:lnTo>
                    <a:pt x="817388" y="24130"/>
                  </a:lnTo>
                  <a:lnTo>
                    <a:pt x="813262" y="21590"/>
                  </a:lnTo>
                  <a:lnTo>
                    <a:pt x="807587" y="20320"/>
                  </a:lnTo>
                  <a:lnTo>
                    <a:pt x="805189" y="19050"/>
                  </a:lnTo>
                  <a:lnTo>
                    <a:pt x="799388" y="16510"/>
                  </a:lnTo>
                  <a:lnTo>
                    <a:pt x="795127" y="15240"/>
                  </a:lnTo>
                  <a:lnTo>
                    <a:pt x="792540" y="15240"/>
                  </a:lnTo>
                  <a:lnTo>
                    <a:pt x="788363" y="13970"/>
                  </a:lnTo>
                  <a:lnTo>
                    <a:pt x="786792" y="12700"/>
                  </a:lnTo>
                  <a:lnTo>
                    <a:pt x="781431" y="11430"/>
                  </a:lnTo>
                  <a:lnTo>
                    <a:pt x="777651" y="11430"/>
                  </a:lnTo>
                  <a:lnTo>
                    <a:pt x="772583" y="10160"/>
                  </a:lnTo>
                  <a:lnTo>
                    <a:pt x="766667" y="8890"/>
                  </a:lnTo>
                  <a:lnTo>
                    <a:pt x="763222" y="7620"/>
                  </a:lnTo>
                  <a:lnTo>
                    <a:pt x="758028" y="6350"/>
                  </a:lnTo>
                  <a:lnTo>
                    <a:pt x="754563" y="6350"/>
                  </a:lnTo>
                  <a:lnTo>
                    <a:pt x="751819" y="5080"/>
                  </a:lnTo>
                  <a:close/>
                </a:path>
                <a:path w="964565" h="965200">
                  <a:moveTo>
                    <a:pt x="879040" y="59690"/>
                  </a:moveTo>
                  <a:lnTo>
                    <a:pt x="683204" y="59690"/>
                  </a:lnTo>
                  <a:lnTo>
                    <a:pt x="735640" y="63500"/>
                  </a:lnTo>
                  <a:lnTo>
                    <a:pt x="780975" y="73660"/>
                  </a:lnTo>
                  <a:lnTo>
                    <a:pt x="819086" y="90170"/>
                  </a:lnTo>
                  <a:lnTo>
                    <a:pt x="849827" y="114300"/>
                  </a:lnTo>
                  <a:lnTo>
                    <a:pt x="889030" y="177800"/>
                  </a:lnTo>
                  <a:lnTo>
                    <a:pt x="899768" y="219710"/>
                  </a:lnTo>
                  <a:lnTo>
                    <a:pt x="904527" y="267970"/>
                  </a:lnTo>
                  <a:lnTo>
                    <a:pt x="903254" y="321310"/>
                  </a:lnTo>
                  <a:lnTo>
                    <a:pt x="895897" y="378460"/>
                  </a:lnTo>
                  <a:lnTo>
                    <a:pt x="882402" y="439420"/>
                  </a:lnTo>
                  <a:lnTo>
                    <a:pt x="867300" y="491490"/>
                  </a:lnTo>
                  <a:lnTo>
                    <a:pt x="848864" y="542290"/>
                  </a:lnTo>
                  <a:lnTo>
                    <a:pt x="827549" y="591820"/>
                  </a:lnTo>
                  <a:lnTo>
                    <a:pt x="803810" y="640080"/>
                  </a:lnTo>
                  <a:lnTo>
                    <a:pt x="778100" y="685800"/>
                  </a:lnTo>
                  <a:lnTo>
                    <a:pt x="750875" y="727710"/>
                  </a:lnTo>
                  <a:lnTo>
                    <a:pt x="722588" y="764540"/>
                  </a:lnTo>
                  <a:lnTo>
                    <a:pt x="693695" y="797560"/>
                  </a:lnTo>
                  <a:lnTo>
                    <a:pt x="656741" y="829310"/>
                  </a:lnTo>
                  <a:lnTo>
                    <a:pt x="616382" y="857250"/>
                  </a:lnTo>
                  <a:lnTo>
                    <a:pt x="573098" y="878840"/>
                  </a:lnTo>
                  <a:lnTo>
                    <a:pt x="527369" y="894080"/>
                  </a:lnTo>
                  <a:lnTo>
                    <a:pt x="479673" y="902970"/>
                  </a:lnTo>
                  <a:lnTo>
                    <a:pt x="430489" y="906780"/>
                  </a:lnTo>
                  <a:lnTo>
                    <a:pt x="648071" y="906780"/>
                  </a:lnTo>
                  <a:lnTo>
                    <a:pt x="658356" y="900430"/>
                  </a:lnTo>
                  <a:lnTo>
                    <a:pt x="664377" y="896620"/>
                  </a:lnTo>
                  <a:lnTo>
                    <a:pt x="666335" y="895350"/>
                  </a:lnTo>
                  <a:lnTo>
                    <a:pt x="676324" y="889000"/>
                  </a:lnTo>
                  <a:lnTo>
                    <a:pt x="682198" y="883920"/>
                  </a:lnTo>
                  <a:lnTo>
                    <a:pt x="684083" y="883920"/>
                  </a:lnTo>
                  <a:lnTo>
                    <a:pt x="689863" y="878840"/>
                  </a:lnTo>
                  <a:lnTo>
                    <a:pt x="693706" y="876300"/>
                  </a:lnTo>
                  <a:lnTo>
                    <a:pt x="699402" y="871220"/>
                  </a:lnTo>
                  <a:lnTo>
                    <a:pt x="701287" y="869950"/>
                  </a:lnTo>
                  <a:lnTo>
                    <a:pt x="707224" y="864870"/>
                  </a:lnTo>
                  <a:lnTo>
                    <a:pt x="716742" y="857250"/>
                  </a:lnTo>
                  <a:lnTo>
                    <a:pt x="718270" y="855980"/>
                  </a:lnTo>
                  <a:lnTo>
                    <a:pt x="759264" y="814070"/>
                  </a:lnTo>
                  <a:lnTo>
                    <a:pt x="797540" y="764540"/>
                  </a:lnTo>
                  <a:lnTo>
                    <a:pt x="819682" y="731520"/>
                  </a:lnTo>
                  <a:lnTo>
                    <a:pt x="840970" y="695960"/>
                  </a:lnTo>
                  <a:lnTo>
                    <a:pt x="861209" y="659130"/>
                  </a:lnTo>
                  <a:lnTo>
                    <a:pt x="887705" y="603250"/>
                  </a:lnTo>
                  <a:lnTo>
                    <a:pt x="912420" y="542290"/>
                  </a:lnTo>
                  <a:lnTo>
                    <a:pt x="926675" y="500380"/>
                  </a:lnTo>
                  <a:lnTo>
                    <a:pt x="936054" y="468630"/>
                  </a:lnTo>
                  <a:lnTo>
                    <a:pt x="939843" y="454660"/>
                  </a:lnTo>
                  <a:lnTo>
                    <a:pt x="943383" y="440690"/>
                  </a:lnTo>
                  <a:lnTo>
                    <a:pt x="946669" y="426720"/>
                  </a:lnTo>
                  <a:lnTo>
                    <a:pt x="949698" y="412750"/>
                  </a:lnTo>
                  <a:lnTo>
                    <a:pt x="951114" y="406400"/>
                  </a:lnTo>
                  <a:lnTo>
                    <a:pt x="952458" y="398780"/>
                  </a:lnTo>
                  <a:lnTo>
                    <a:pt x="953734" y="392430"/>
                  </a:lnTo>
                  <a:lnTo>
                    <a:pt x="955729" y="379730"/>
                  </a:lnTo>
                  <a:lnTo>
                    <a:pt x="961979" y="330200"/>
                  </a:lnTo>
                  <a:lnTo>
                    <a:pt x="963971" y="290830"/>
                  </a:lnTo>
                  <a:lnTo>
                    <a:pt x="963886" y="267970"/>
                  </a:lnTo>
                  <a:lnTo>
                    <a:pt x="961237" y="229870"/>
                  </a:lnTo>
                  <a:lnTo>
                    <a:pt x="953600" y="187960"/>
                  </a:lnTo>
                  <a:lnTo>
                    <a:pt x="951394" y="179070"/>
                  </a:lnTo>
                  <a:lnTo>
                    <a:pt x="938913" y="142240"/>
                  </a:lnTo>
                  <a:lnTo>
                    <a:pt x="921584" y="109220"/>
                  </a:lnTo>
                  <a:lnTo>
                    <a:pt x="911197" y="93980"/>
                  </a:lnTo>
                  <a:lnTo>
                    <a:pt x="901909" y="82550"/>
                  </a:lnTo>
                  <a:lnTo>
                    <a:pt x="896956" y="77470"/>
                  </a:lnTo>
                  <a:lnTo>
                    <a:pt x="888768" y="68580"/>
                  </a:lnTo>
                  <a:lnTo>
                    <a:pt x="885731" y="66040"/>
                  </a:lnTo>
                  <a:lnTo>
                    <a:pt x="881648" y="62230"/>
                  </a:lnTo>
                  <a:lnTo>
                    <a:pt x="880611" y="60960"/>
                  </a:lnTo>
                  <a:lnTo>
                    <a:pt x="879040" y="59690"/>
                  </a:lnTo>
                  <a:close/>
                </a:path>
                <a:path w="964565" h="965200">
                  <a:moveTo>
                    <a:pt x="737966" y="3810"/>
                  </a:moveTo>
                  <a:lnTo>
                    <a:pt x="619907" y="3810"/>
                  </a:lnTo>
                  <a:lnTo>
                    <a:pt x="614965" y="5080"/>
                  </a:lnTo>
                  <a:lnTo>
                    <a:pt x="744437" y="5080"/>
                  </a:lnTo>
                  <a:lnTo>
                    <a:pt x="737966" y="3810"/>
                  </a:lnTo>
                  <a:close/>
                </a:path>
                <a:path w="964565" h="965200">
                  <a:moveTo>
                    <a:pt x="714543" y="1270"/>
                  </a:moveTo>
                  <a:lnTo>
                    <a:pt x="646059" y="1270"/>
                  </a:lnTo>
                  <a:lnTo>
                    <a:pt x="637554" y="2540"/>
                  </a:lnTo>
                  <a:lnTo>
                    <a:pt x="627624" y="3810"/>
                  </a:lnTo>
                  <a:lnTo>
                    <a:pt x="735202" y="3810"/>
                  </a:lnTo>
                  <a:lnTo>
                    <a:pt x="728731" y="2540"/>
                  </a:lnTo>
                  <a:lnTo>
                    <a:pt x="720825" y="2540"/>
                  </a:lnTo>
                  <a:lnTo>
                    <a:pt x="714543" y="1270"/>
                  </a:lnTo>
                  <a:close/>
                </a:path>
                <a:path w="964565" h="965200">
                  <a:moveTo>
                    <a:pt x="692962" y="0"/>
                  </a:moveTo>
                  <a:lnTo>
                    <a:pt x="671717" y="0"/>
                  </a:lnTo>
                  <a:lnTo>
                    <a:pt x="662932" y="1270"/>
                  </a:lnTo>
                  <a:lnTo>
                    <a:pt x="697748" y="1270"/>
                  </a:lnTo>
                  <a:lnTo>
                    <a:pt x="692962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755988" y="8869604"/>
              <a:ext cx="844550" cy="847090"/>
            </a:xfrm>
            <a:custGeom>
              <a:avLst/>
              <a:gdLst/>
              <a:ahLst/>
              <a:cxnLst/>
              <a:rect l="l" t="t" r="r" b="b"/>
              <a:pathLst>
                <a:path w="844550" h="847090">
                  <a:moveTo>
                    <a:pt x="623148" y="0"/>
                  </a:moveTo>
                  <a:lnTo>
                    <a:pt x="580030" y="1959"/>
                  </a:lnTo>
                  <a:lnTo>
                    <a:pt x="534505" y="7735"/>
                  </a:lnTo>
                  <a:lnTo>
                    <a:pt x="487067" y="17208"/>
                  </a:lnTo>
                  <a:lnTo>
                    <a:pt x="438232" y="30260"/>
                  </a:lnTo>
                  <a:lnTo>
                    <a:pt x="388516" y="46768"/>
                  </a:lnTo>
                  <a:lnTo>
                    <a:pt x="338434" y="66615"/>
                  </a:lnTo>
                  <a:lnTo>
                    <a:pt x="283375" y="92282"/>
                  </a:lnTo>
                  <a:lnTo>
                    <a:pt x="231687" y="120493"/>
                  </a:lnTo>
                  <a:lnTo>
                    <a:pt x="184409" y="150587"/>
                  </a:lnTo>
                  <a:lnTo>
                    <a:pt x="142579" y="181904"/>
                  </a:lnTo>
                  <a:lnTo>
                    <a:pt x="107237" y="213784"/>
                  </a:lnTo>
                  <a:lnTo>
                    <a:pt x="76503" y="248795"/>
                  </a:lnTo>
                  <a:lnTo>
                    <a:pt x="50916" y="286519"/>
                  </a:lnTo>
                  <a:lnTo>
                    <a:pt x="30473" y="326459"/>
                  </a:lnTo>
                  <a:lnTo>
                    <a:pt x="15174" y="368119"/>
                  </a:lnTo>
                  <a:lnTo>
                    <a:pt x="5017" y="411004"/>
                  </a:lnTo>
                  <a:lnTo>
                    <a:pt x="0" y="454618"/>
                  </a:lnTo>
                  <a:lnTo>
                    <a:pt x="121" y="498466"/>
                  </a:lnTo>
                  <a:lnTo>
                    <a:pt x="5381" y="542052"/>
                  </a:lnTo>
                  <a:lnTo>
                    <a:pt x="15777" y="584879"/>
                  </a:lnTo>
                  <a:lnTo>
                    <a:pt x="31307" y="626454"/>
                  </a:lnTo>
                  <a:lnTo>
                    <a:pt x="51971" y="666279"/>
                  </a:lnTo>
                  <a:lnTo>
                    <a:pt x="77766" y="703859"/>
                  </a:lnTo>
                  <a:lnTo>
                    <a:pt x="108692" y="738700"/>
                  </a:lnTo>
                  <a:lnTo>
                    <a:pt x="145537" y="770880"/>
                  </a:lnTo>
                  <a:lnTo>
                    <a:pt x="185725" y="797651"/>
                  </a:lnTo>
                  <a:lnTo>
                    <a:pt x="228783" y="818814"/>
                  </a:lnTo>
                  <a:lnTo>
                    <a:pt x="274235" y="834173"/>
                  </a:lnTo>
                  <a:lnTo>
                    <a:pt x="321606" y="843533"/>
                  </a:lnTo>
                  <a:lnTo>
                    <a:pt x="370423" y="846696"/>
                  </a:lnTo>
                  <a:lnTo>
                    <a:pt x="419606" y="843490"/>
                  </a:lnTo>
                  <a:lnTo>
                    <a:pt x="467302" y="834003"/>
                  </a:lnTo>
                  <a:lnTo>
                    <a:pt x="513031" y="818435"/>
                  </a:lnTo>
                  <a:lnTo>
                    <a:pt x="556313" y="796987"/>
                  </a:lnTo>
                  <a:lnTo>
                    <a:pt x="596668" y="769856"/>
                  </a:lnTo>
                  <a:lnTo>
                    <a:pt x="633619" y="737244"/>
                  </a:lnTo>
                  <a:lnTo>
                    <a:pt x="660674" y="707151"/>
                  </a:lnTo>
                  <a:lnTo>
                    <a:pt x="368611" y="707151"/>
                  </a:lnTo>
                  <a:lnTo>
                    <a:pt x="321927" y="702444"/>
                  </a:lnTo>
                  <a:lnTo>
                    <a:pt x="278446" y="688947"/>
                  </a:lnTo>
                  <a:lnTo>
                    <a:pt x="239099" y="667589"/>
                  </a:lnTo>
                  <a:lnTo>
                    <a:pt x="204818" y="639303"/>
                  </a:lnTo>
                  <a:lnTo>
                    <a:pt x="176533" y="605021"/>
                  </a:lnTo>
                  <a:lnTo>
                    <a:pt x="155177" y="565675"/>
                  </a:lnTo>
                  <a:lnTo>
                    <a:pt x="141680" y="522195"/>
                  </a:lnTo>
                  <a:lnTo>
                    <a:pt x="136974" y="475514"/>
                  </a:lnTo>
                  <a:lnTo>
                    <a:pt x="141680" y="428829"/>
                  </a:lnTo>
                  <a:lnTo>
                    <a:pt x="155177" y="385347"/>
                  </a:lnTo>
                  <a:lnTo>
                    <a:pt x="176533" y="345998"/>
                  </a:lnTo>
                  <a:lnTo>
                    <a:pt x="204818" y="311715"/>
                  </a:lnTo>
                  <a:lnTo>
                    <a:pt x="239099" y="283429"/>
                  </a:lnTo>
                  <a:lnTo>
                    <a:pt x="278446" y="262071"/>
                  </a:lnTo>
                  <a:lnTo>
                    <a:pt x="321927" y="248573"/>
                  </a:lnTo>
                  <a:lnTo>
                    <a:pt x="368611" y="243866"/>
                  </a:lnTo>
                  <a:lnTo>
                    <a:pt x="843594" y="243866"/>
                  </a:lnTo>
                  <a:lnTo>
                    <a:pt x="844453" y="208145"/>
                  </a:lnTo>
                  <a:lnTo>
                    <a:pt x="839694" y="160482"/>
                  </a:lnTo>
                  <a:lnTo>
                    <a:pt x="828957" y="118544"/>
                  </a:lnTo>
                  <a:lnTo>
                    <a:pt x="812295" y="82865"/>
                  </a:lnTo>
                  <a:lnTo>
                    <a:pt x="759018" y="30435"/>
                  </a:lnTo>
                  <a:lnTo>
                    <a:pt x="720904" y="13559"/>
                  </a:lnTo>
                  <a:lnTo>
                    <a:pt x="675565" y="3398"/>
                  </a:lnTo>
                  <a:lnTo>
                    <a:pt x="623148" y="0"/>
                  </a:lnTo>
                  <a:close/>
                </a:path>
                <a:path w="844550" h="847090">
                  <a:moveTo>
                    <a:pt x="843594" y="243866"/>
                  </a:moveTo>
                  <a:lnTo>
                    <a:pt x="368611" y="243866"/>
                  </a:lnTo>
                  <a:lnTo>
                    <a:pt x="415295" y="248573"/>
                  </a:lnTo>
                  <a:lnTo>
                    <a:pt x="458776" y="262071"/>
                  </a:lnTo>
                  <a:lnTo>
                    <a:pt x="498123" y="283429"/>
                  </a:lnTo>
                  <a:lnTo>
                    <a:pt x="532405" y="311715"/>
                  </a:lnTo>
                  <a:lnTo>
                    <a:pt x="560689" y="345998"/>
                  </a:lnTo>
                  <a:lnTo>
                    <a:pt x="582045" y="385347"/>
                  </a:lnTo>
                  <a:lnTo>
                    <a:pt x="595542" y="428829"/>
                  </a:lnTo>
                  <a:lnTo>
                    <a:pt x="600248" y="475514"/>
                  </a:lnTo>
                  <a:lnTo>
                    <a:pt x="595542" y="522195"/>
                  </a:lnTo>
                  <a:lnTo>
                    <a:pt x="582045" y="565675"/>
                  </a:lnTo>
                  <a:lnTo>
                    <a:pt x="560689" y="605021"/>
                  </a:lnTo>
                  <a:lnTo>
                    <a:pt x="532405" y="639303"/>
                  </a:lnTo>
                  <a:lnTo>
                    <a:pt x="498123" y="667589"/>
                  </a:lnTo>
                  <a:lnTo>
                    <a:pt x="458776" y="688947"/>
                  </a:lnTo>
                  <a:lnTo>
                    <a:pt x="415295" y="702444"/>
                  </a:lnTo>
                  <a:lnTo>
                    <a:pt x="368611" y="707151"/>
                  </a:lnTo>
                  <a:lnTo>
                    <a:pt x="660674" y="707151"/>
                  </a:lnTo>
                  <a:lnTo>
                    <a:pt x="690856" y="667589"/>
                  </a:lnTo>
                  <a:lnTo>
                    <a:pt x="718027" y="625814"/>
                  </a:lnTo>
                  <a:lnTo>
                    <a:pt x="743738" y="580382"/>
                  </a:lnTo>
                  <a:lnTo>
                    <a:pt x="767480" y="532240"/>
                  </a:lnTo>
                  <a:lnTo>
                    <a:pt x="788796" y="482248"/>
                  </a:lnTo>
                  <a:lnTo>
                    <a:pt x="807233" y="431266"/>
                  </a:lnTo>
                  <a:lnTo>
                    <a:pt x="822336" y="380155"/>
                  </a:lnTo>
                  <a:lnTo>
                    <a:pt x="835827" y="318515"/>
                  </a:lnTo>
                  <a:lnTo>
                    <a:pt x="843182" y="261001"/>
                  </a:lnTo>
                  <a:lnTo>
                    <a:pt x="843594" y="243866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892962" y="9113471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231636" y="0"/>
                  </a:moveTo>
                  <a:lnTo>
                    <a:pt x="184952" y="4706"/>
                  </a:lnTo>
                  <a:lnTo>
                    <a:pt x="141471" y="18204"/>
                  </a:lnTo>
                  <a:lnTo>
                    <a:pt x="102124" y="39561"/>
                  </a:lnTo>
                  <a:lnTo>
                    <a:pt x="67843" y="67847"/>
                  </a:lnTo>
                  <a:lnTo>
                    <a:pt x="39558" y="102129"/>
                  </a:lnTo>
                  <a:lnTo>
                    <a:pt x="18202" y="141476"/>
                  </a:lnTo>
                  <a:lnTo>
                    <a:pt x="4705" y="184955"/>
                  </a:lnTo>
                  <a:lnTo>
                    <a:pt x="0" y="231636"/>
                  </a:lnTo>
                  <a:lnTo>
                    <a:pt x="4705" y="278321"/>
                  </a:lnTo>
                  <a:lnTo>
                    <a:pt x="18202" y="321803"/>
                  </a:lnTo>
                  <a:lnTo>
                    <a:pt x="39558" y="361152"/>
                  </a:lnTo>
                  <a:lnTo>
                    <a:pt x="67843" y="395435"/>
                  </a:lnTo>
                  <a:lnTo>
                    <a:pt x="102124" y="423722"/>
                  </a:lnTo>
                  <a:lnTo>
                    <a:pt x="141471" y="445080"/>
                  </a:lnTo>
                  <a:lnTo>
                    <a:pt x="184952" y="458577"/>
                  </a:lnTo>
                  <a:lnTo>
                    <a:pt x="231636" y="463284"/>
                  </a:lnTo>
                  <a:lnTo>
                    <a:pt x="278320" y="458577"/>
                  </a:lnTo>
                  <a:lnTo>
                    <a:pt x="321802" y="445080"/>
                  </a:lnTo>
                  <a:lnTo>
                    <a:pt x="361148" y="423722"/>
                  </a:lnTo>
                  <a:lnTo>
                    <a:pt x="395430" y="395435"/>
                  </a:lnTo>
                  <a:lnTo>
                    <a:pt x="423714" y="361152"/>
                  </a:lnTo>
                  <a:lnTo>
                    <a:pt x="445071" y="321803"/>
                  </a:lnTo>
                  <a:lnTo>
                    <a:pt x="458567" y="278321"/>
                  </a:lnTo>
                  <a:lnTo>
                    <a:pt x="463273" y="231636"/>
                  </a:lnTo>
                  <a:lnTo>
                    <a:pt x="458567" y="184955"/>
                  </a:lnTo>
                  <a:lnTo>
                    <a:pt x="445071" y="141476"/>
                  </a:lnTo>
                  <a:lnTo>
                    <a:pt x="423714" y="102129"/>
                  </a:lnTo>
                  <a:lnTo>
                    <a:pt x="395430" y="67847"/>
                  </a:lnTo>
                  <a:lnTo>
                    <a:pt x="361148" y="39561"/>
                  </a:lnTo>
                  <a:lnTo>
                    <a:pt x="321802" y="18204"/>
                  </a:lnTo>
                  <a:lnTo>
                    <a:pt x="278320" y="4706"/>
                  </a:lnTo>
                  <a:lnTo>
                    <a:pt x="231636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79962" y="9368761"/>
              <a:ext cx="90070" cy="637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90181" y="9283452"/>
              <a:ext cx="269240" cy="56515"/>
            </a:xfrm>
            <a:custGeom>
              <a:avLst/>
              <a:gdLst/>
              <a:ahLst/>
              <a:cxnLst/>
              <a:rect l="l" t="t" r="r" b="b"/>
              <a:pathLst>
                <a:path w="269240" h="56515">
                  <a:moveTo>
                    <a:pt x="55968" y="27990"/>
                  </a:moveTo>
                  <a:lnTo>
                    <a:pt x="53771" y="17094"/>
                  </a:lnTo>
                  <a:lnTo>
                    <a:pt x="47777" y="8191"/>
                  </a:lnTo>
                  <a:lnTo>
                    <a:pt x="38887" y="2197"/>
                  </a:lnTo>
                  <a:lnTo>
                    <a:pt x="27990" y="0"/>
                  </a:lnTo>
                  <a:lnTo>
                    <a:pt x="17094" y="2197"/>
                  </a:lnTo>
                  <a:lnTo>
                    <a:pt x="8191" y="8191"/>
                  </a:lnTo>
                  <a:lnTo>
                    <a:pt x="2197" y="17094"/>
                  </a:lnTo>
                  <a:lnTo>
                    <a:pt x="0" y="27990"/>
                  </a:lnTo>
                  <a:lnTo>
                    <a:pt x="2197" y="38874"/>
                  </a:lnTo>
                  <a:lnTo>
                    <a:pt x="8191" y="47777"/>
                  </a:lnTo>
                  <a:lnTo>
                    <a:pt x="17094" y="53771"/>
                  </a:lnTo>
                  <a:lnTo>
                    <a:pt x="27990" y="55981"/>
                  </a:lnTo>
                  <a:lnTo>
                    <a:pt x="38887" y="53771"/>
                  </a:lnTo>
                  <a:lnTo>
                    <a:pt x="47777" y="47777"/>
                  </a:lnTo>
                  <a:lnTo>
                    <a:pt x="53771" y="38874"/>
                  </a:lnTo>
                  <a:lnTo>
                    <a:pt x="55968" y="27990"/>
                  </a:lnTo>
                  <a:close/>
                </a:path>
                <a:path w="269240" h="56515">
                  <a:moveTo>
                    <a:pt x="268820" y="27990"/>
                  </a:moveTo>
                  <a:lnTo>
                    <a:pt x="266623" y="17094"/>
                  </a:lnTo>
                  <a:lnTo>
                    <a:pt x="260629" y="8191"/>
                  </a:lnTo>
                  <a:lnTo>
                    <a:pt x="251726" y="2197"/>
                  </a:lnTo>
                  <a:lnTo>
                    <a:pt x="240842" y="0"/>
                  </a:lnTo>
                  <a:lnTo>
                    <a:pt x="229946" y="2197"/>
                  </a:lnTo>
                  <a:lnTo>
                    <a:pt x="221043" y="8191"/>
                  </a:lnTo>
                  <a:lnTo>
                    <a:pt x="215049" y="17094"/>
                  </a:lnTo>
                  <a:lnTo>
                    <a:pt x="212852" y="27990"/>
                  </a:lnTo>
                  <a:lnTo>
                    <a:pt x="215049" y="38874"/>
                  </a:lnTo>
                  <a:lnTo>
                    <a:pt x="221043" y="47777"/>
                  </a:lnTo>
                  <a:lnTo>
                    <a:pt x="229946" y="53771"/>
                  </a:lnTo>
                  <a:lnTo>
                    <a:pt x="240842" y="55981"/>
                  </a:lnTo>
                  <a:lnTo>
                    <a:pt x="251726" y="53771"/>
                  </a:lnTo>
                  <a:lnTo>
                    <a:pt x="260629" y="47777"/>
                  </a:lnTo>
                  <a:lnTo>
                    <a:pt x="266623" y="38874"/>
                  </a:lnTo>
                  <a:lnTo>
                    <a:pt x="268820" y="2799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1907071" y="2888362"/>
            <a:ext cx="3923665" cy="2010410"/>
            <a:chOff x="11907071" y="2888362"/>
            <a:chExt cx="3923665" cy="2010410"/>
          </a:xfrm>
        </p:grpSpPr>
        <p:sp>
          <p:nvSpPr>
            <p:cNvPr id="15" name="object 15"/>
            <p:cNvSpPr/>
            <p:nvPr/>
          </p:nvSpPr>
          <p:spPr>
            <a:xfrm>
              <a:off x="11907071" y="2888362"/>
              <a:ext cx="2010410" cy="2010410"/>
            </a:xfrm>
            <a:custGeom>
              <a:avLst/>
              <a:gdLst/>
              <a:ahLst/>
              <a:cxnLst/>
              <a:rect l="l" t="t" r="r" b="b"/>
              <a:pathLst>
                <a:path w="2010409" h="2010410">
                  <a:moveTo>
                    <a:pt x="2010409" y="0"/>
                  </a:moveTo>
                  <a:lnTo>
                    <a:pt x="0" y="0"/>
                  </a:lnTo>
                  <a:lnTo>
                    <a:pt x="0" y="2010409"/>
                  </a:lnTo>
                  <a:lnTo>
                    <a:pt x="2010409" y="2010409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093872" y="3075131"/>
              <a:ext cx="1572260" cy="1572260"/>
            </a:xfrm>
            <a:custGeom>
              <a:avLst/>
              <a:gdLst/>
              <a:ahLst/>
              <a:cxnLst/>
              <a:rect l="l" t="t" r="r" b="b"/>
              <a:pathLst>
                <a:path w="1572259" h="1572260">
                  <a:moveTo>
                    <a:pt x="1239941" y="0"/>
                  </a:moveTo>
                  <a:lnTo>
                    <a:pt x="331927" y="0"/>
                  </a:lnTo>
                  <a:lnTo>
                    <a:pt x="282875" y="3598"/>
                  </a:lnTo>
                  <a:lnTo>
                    <a:pt x="236059" y="14052"/>
                  </a:lnTo>
                  <a:lnTo>
                    <a:pt x="191992" y="30847"/>
                  </a:lnTo>
                  <a:lnTo>
                    <a:pt x="151186" y="53470"/>
                  </a:lnTo>
                  <a:lnTo>
                    <a:pt x="114156" y="81409"/>
                  </a:lnTo>
                  <a:lnTo>
                    <a:pt x="81414" y="114150"/>
                  </a:lnTo>
                  <a:lnTo>
                    <a:pt x="53473" y="151179"/>
                  </a:lnTo>
                  <a:lnTo>
                    <a:pt x="30849" y="191983"/>
                  </a:lnTo>
                  <a:lnTo>
                    <a:pt x="14052" y="236050"/>
                  </a:lnTo>
                  <a:lnTo>
                    <a:pt x="3598" y="282865"/>
                  </a:lnTo>
                  <a:lnTo>
                    <a:pt x="0" y="331916"/>
                  </a:lnTo>
                  <a:lnTo>
                    <a:pt x="0" y="1239941"/>
                  </a:lnTo>
                  <a:lnTo>
                    <a:pt x="3598" y="1288992"/>
                  </a:lnTo>
                  <a:lnTo>
                    <a:pt x="14052" y="1335807"/>
                  </a:lnTo>
                  <a:lnTo>
                    <a:pt x="30849" y="1379874"/>
                  </a:lnTo>
                  <a:lnTo>
                    <a:pt x="53473" y="1420678"/>
                  </a:lnTo>
                  <a:lnTo>
                    <a:pt x="81414" y="1457707"/>
                  </a:lnTo>
                  <a:lnTo>
                    <a:pt x="114156" y="1490448"/>
                  </a:lnTo>
                  <a:lnTo>
                    <a:pt x="151186" y="1518387"/>
                  </a:lnTo>
                  <a:lnTo>
                    <a:pt x="191992" y="1541010"/>
                  </a:lnTo>
                  <a:lnTo>
                    <a:pt x="236059" y="1557805"/>
                  </a:lnTo>
                  <a:lnTo>
                    <a:pt x="282875" y="1568259"/>
                  </a:lnTo>
                  <a:lnTo>
                    <a:pt x="331927" y="1571857"/>
                  </a:lnTo>
                  <a:lnTo>
                    <a:pt x="1239941" y="1571857"/>
                  </a:lnTo>
                  <a:lnTo>
                    <a:pt x="1288990" y="1568259"/>
                  </a:lnTo>
                  <a:lnTo>
                    <a:pt x="1335804" y="1557805"/>
                  </a:lnTo>
                  <a:lnTo>
                    <a:pt x="1379871" y="1541010"/>
                  </a:lnTo>
                  <a:lnTo>
                    <a:pt x="1420677" y="1518387"/>
                  </a:lnTo>
                  <a:lnTo>
                    <a:pt x="1457708" y="1490448"/>
                  </a:lnTo>
                  <a:lnTo>
                    <a:pt x="1490450" y="1457707"/>
                  </a:lnTo>
                  <a:lnTo>
                    <a:pt x="1518391" y="1420678"/>
                  </a:lnTo>
                  <a:lnTo>
                    <a:pt x="1541017" y="1379874"/>
                  </a:lnTo>
                  <a:lnTo>
                    <a:pt x="1557814" y="1335807"/>
                  </a:lnTo>
                  <a:lnTo>
                    <a:pt x="1568269" y="1288992"/>
                  </a:lnTo>
                  <a:lnTo>
                    <a:pt x="1571868" y="1239941"/>
                  </a:lnTo>
                  <a:lnTo>
                    <a:pt x="1571868" y="331916"/>
                  </a:lnTo>
                  <a:lnTo>
                    <a:pt x="1568269" y="282865"/>
                  </a:lnTo>
                  <a:lnTo>
                    <a:pt x="1557814" y="236050"/>
                  </a:lnTo>
                  <a:lnTo>
                    <a:pt x="1541017" y="191983"/>
                  </a:lnTo>
                  <a:lnTo>
                    <a:pt x="1518391" y="151179"/>
                  </a:lnTo>
                  <a:lnTo>
                    <a:pt x="1490450" y="114150"/>
                  </a:lnTo>
                  <a:lnTo>
                    <a:pt x="1457708" y="81409"/>
                  </a:lnTo>
                  <a:lnTo>
                    <a:pt x="1420677" y="53470"/>
                  </a:lnTo>
                  <a:lnTo>
                    <a:pt x="1379871" y="30847"/>
                  </a:lnTo>
                  <a:lnTo>
                    <a:pt x="1335804" y="14052"/>
                  </a:lnTo>
                  <a:lnTo>
                    <a:pt x="1288990" y="3598"/>
                  </a:lnTo>
                  <a:lnTo>
                    <a:pt x="12399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819788" y="2888362"/>
              <a:ext cx="2010410" cy="2010410"/>
            </a:xfrm>
            <a:custGeom>
              <a:avLst/>
              <a:gdLst/>
              <a:ahLst/>
              <a:cxnLst/>
              <a:rect l="l" t="t" r="r" b="b"/>
              <a:pathLst>
                <a:path w="2010409" h="2010410">
                  <a:moveTo>
                    <a:pt x="2010409" y="0"/>
                  </a:moveTo>
                  <a:lnTo>
                    <a:pt x="0" y="0"/>
                  </a:lnTo>
                  <a:lnTo>
                    <a:pt x="0" y="2010409"/>
                  </a:lnTo>
                  <a:lnTo>
                    <a:pt x="2010409" y="2010409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006589" y="3075131"/>
              <a:ext cx="1572260" cy="1572260"/>
            </a:xfrm>
            <a:custGeom>
              <a:avLst/>
              <a:gdLst/>
              <a:ahLst/>
              <a:cxnLst/>
              <a:rect l="l" t="t" r="r" b="b"/>
              <a:pathLst>
                <a:path w="1572259" h="1572260">
                  <a:moveTo>
                    <a:pt x="1239941" y="0"/>
                  </a:moveTo>
                  <a:lnTo>
                    <a:pt x="331927" y="0"/>
                  </a:lnTo>
                  <a:lnTo>
                    <a:pt x="282875" y="3598"/>
                  </a:lnTo>
                  <a:lnTo>
                    <a:pt x="236059" y="14052"/>
                  </a:lnTo>
                  <a:lnTo>
                    <a:pt x="191992" y="30847"/>
                  </a:lnTo>
                  <a:lnTo>
                    <a:pt x="151186" y="53470"/>
                  </a:lnTo>
                  <a:lnTo>
                    <a:pt x="114156" y="81409"/>
                  </a:lnTo>
                  <a:lnTo>
                    <a:pt x="81414" y="114150"/>
                  </a:lnTo>
                  <a:lnTo>
                    <a:pt x="53473" y="151179"/>
                  </a:lnTo>
                  <a:lnTo>
                    <a:pt x="30849" y="191983"/>
                  </a:lnTo>
                  <a:lnTo>
                    <a:pt x="14052" y="236050"/>
                  </a:lnTo>
                  <a:lnTo>
                    <a:pt x="3598" y="282865"/>
                  </a:lnTo>
                  <a:lnTo>
                    <a:pt x="0" y="331916"/>
                  </a:lnTo>
                  <a:lnTo>
                    <a:pt x="0" y="1239941"/>
                  </a:lnTo>
                  <a:lnTo>
                    <a:pt x="3598" y="1288992"/>
                  </a:lnTo>
                  <a:lnTo>
                    <a:pt x="14052" y="1335807"/>
                  </a:lnTo>
                  <a:lnTo>
                    <a:pt x="30849" y="1379874"/>
                  </a:lnTo>
                  <a:lnTo>
                    <a:pt x="53473" y="1420678"/>
                  </a:lnTo>
                  <a:lnTo>
                    <a:pt x="81414" y="1457707"/>
                  </a:lnTo>
                  <a:lnTo>
                    <a:pt x="114156" y="1490448"/>
                  </a:lnTo>
                  <a:lnTo>
                    <a:pt x="151186" y="1518387"/>
                  </a:lnTo>
                  <a:lnTo>
                    <a:pt x="191992" y="1541010"/>
                  </a:lnTo>
                  <a:lnTo>
                    <a:pt x="236059" y="1557805"/>
                  </a:lnTo>
                  <a:lnTo>
                    <a:pt x="282875" y="1568259"/>
                  </a:lnTo>
                  <a:lnTo>
                    <a:pt x="331927" y="1571857"/>
                  </a:lnTo>
                  <a:lnTo>
                    <a:pt x="1239941" y="1571857"/>
                  </a:lnTo>
                  <a:lnTo>
                    <a:pt x="1288990" y="1568259"/>
                  </a:lnTo>
                  <a:lnTo>
                    <a:pt x="1335804" y="1557805"/>
                  </a:lnTo>
                  <a:lnTo>
                    <a:pt x="1379871" y="1541010"/>
                  </a:lnTo>
                  <a:lnTo>
                    <a:pt x="1420677" y="1518387"/>
                  </a:lnTo>
                  <a:lnTo>
                    <a:pt x="1457708" y="1490448"/>
                  </a:lnTo>
                  <a:lnTo>
                    <a:pt x="1490450" y="1457707"/>
                  </a:lnTo>
                  <a:lnTo>
                    <a:pt x="1518391" y="1420678"/>
                  </a:lnTo>
                  <a:lnTo>
                    <a:pt x="1541017" y="1379874"/>
                  </a:lnTo>
                  <a:lnTo>
                    <a:pt x="1557814" y="1335807"/>
                  </a:lnTo>
                  <a:lnTo>
                    <a:pt x="1568269" y="1288992"/>
                  </a:lnTo>
                  <a:lnTo>
                    <a:pt x="1571868" y="1239941"/>
                  </a:lnTo>
                  <a:lnTo>
                    <a:pt x="1571868" y="331916"/>
                  </a:lnTo>
                  <a:lnTo>
                    <a:pt x="1568269" y="282865"/>
                  </a:lnTo>
                  <a:lnTo>
                    <a:pt x="1557814" y="236050"/>
                  </a:lnTo>
                  <a:lnTo>
                    <a:pt x="1541017" y="191983"/>
                  </a:lnTo>
                  <a:lnTo>
                    <a:pt x="1518391" y="151179"/>
                  </a:lnTo>
                  <a:lnTo>
                    <a:pt x="1490450" y="114150"/>
                  </a:lnTo>
                  <a:lnTo>
                    <a:pt x="1457708" y="81409"/>
                  </a:lnTo>
                  <a:lnTo>
                    <a:pt x="1420677" y="53470"/>
                  </a:lnTo>
                  <a:lnTo>
                    <a:pt x="1379871" y="30847"/>
                  </a:lnTo>
                  <a:lnTo>
                    <a:pt x="1335804" y="14052"/>
                  </a:lnTo>
                  <a:lnTo>
                    <a:pt x="1288990" y="3598"/>
                  </a:lnTo>
                  <a:lnTo>
                    <a:pt x="1239941" y="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11914610" y="5648068"/>
            <a:ext cx="3923665" cy="2010410"/>
            <a:chOff x="11914610" y="5648068"/>
            <a:chExt cx="3923665" cy="2010410"/>
          </a:xfrm>
        </p:grpSpPr>
        <p:sp>
          <p:nvSpPr>
            <p:cNvPr id="20" name="object 20"/>
            <p:cNvSpPr/>
            <p:nvPr/>
          </p:nvSpPr>
          <p:spPr>
            <a:xfrm>
              <a:off x="11914610" y="5648068"/>
              <a:ext cx="2010410" cy="2010410"/>
            </a:xfrm>
            <a:custGeom>
              <a:avLst/>
              <a:gdLst/>
              <a:ahLst/>
              <a:cxnLst/>
              <a:rect l="l" t="t" r="r" b="b"/>
              <a:pathLst>
                <a:path w="2010409" h="2010409">
                  <a:moveTo>
                    <a:pt x="2010409" y="0"/>
                  </a:moveTo>
                  <a:lnTo>
                    <a:pt x="0" y="0"/>
                  </a:lnTo>
                  <a:lnTo>
                    <a:pt x="0" y="2010409"/>
                  </a:lnTo>
                  <a:lnTo>
                    <a:pt x="2010409" y="2010409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101411" y="5834817"/>
              <a:ext cx="1572260" cy="1572260"/>
            </a:xfrm>
            <a:custGeom>
              <a:avLst/>
              <a:gdLst/>
              <a:ahLst/>
              <a:cxnLst/>
              <a:rect l="l" t="t" r="r" b="b"/>
              <a:pathLst>
                <a:path w="1572259" h="1572259">
                  <a:moveTo>
                    <a:pt x="1571878" y="0"/>
                  </a:moveTo>
                  <a:lnTo>
                    <a:pt x="0" y="0"/>
                  </a:lnTo>
                  <a:lnTo>
                    <a:pt x="0" y="1571857"/>
                  </a:lnTo>
                  <a:lnTo>
                    <a:pt x="1571878" y="1571857"/>
                  </a:lnTo>
                  <a:lnTo>
                    <a:pt x="15718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827327" y="5648068"/>
              <a:ext cx="2010410" cy="2010410"/>
            </a:xfrm>
            <a:custGeom>
              <a:avLst/>
              <a:gdLst/>
              <a:ahLst/>
              <a:cxnLst/>
              <a:rect l="l" t="t" r="r" b="b"/>
              <a:pathLst>
                <a:path w="2010409" h="2010409">
                  <a:moveTo>
                    <a:pt x="2010409" y="0"/>
                  </a:moveTo>
                  <a:lnTo>
                    <a:pt x="0" y="0"/>
                  </a:lnTo>
                  <a:lnTo>
                    <a:pt x="0" y="2010409"/>
                  </a:lnTo>
                  <a:lnTo>
                    <a:pt x="2010409" y="2010409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014023" y="5834817"/>
              <a:ext cx="1572260" cy="1572260"/>
            </a:xfrm>
            <a:custGeom>
              <a:avLst/>
              <a:gdLst/>
              <a:ahLst/>
              <a:cxnLst/>
              <a:rect l="l" t="t" r="r" b="b"/>
              <a:pathLst>
                <a:path w="1572259" h="1572259">
                  <a:moveTo>
                    <a:pt x="1571878" y="0"/>
                  </a:moveTo>
                  <a:lnTo>
                    <a:pt x="0" y="0"/>
                  </a:lnTo>
                  <a:lnTo>
                    <a:pt x="0" y="1571857"/>
                  </a:lnTo>
                  <a:lnTo>
                    <a:pt x="1571878" y="1571857"/>
                  </a:lnTo>
                  <a:lnTo>
                    <a:pt x="1571878" y="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6385993" y="5648068"/>
            <a:ext cx="2010410" cy="2010410"/>
            <a:chOff x="16385993" y="5648068"/>
            <a:chExt cx="2010410" cy="2010410"/>
          </a:xfrm>
        </p:grpSpPr>
        <p:sp>
          <p:nvSpPr>
            <p:cNvPr id="25" name="object 25"/>
            <p:cNvSpPr/>
            <p:nvPr/>
          </p:nvSpPr>
          <p:spPr>
            <a:xfrm>
              <a:off x="16385993" y="5648068"/>
              <a:ext cx="2010410" cy="2010410"/>
            </a:xfrm>
            <a:custGeom>
              <a:avLst/>
              <a:gdLst/>
              <a:ahLst/>
              <a:cxnLst/>
              <a:rect l="l" t="t" r="r" b="b"/>
              <a:pathLst>
                <a:path w="2010409" h="2010409">
                  <a:moveTo>
                    <a:pt x="2010409" y="0"/>
                  </a:moveTo>
                  <a:lnTo>
                    <a:pt x="0" y="0"/>
                  </a:lnTo>
                  <a:lnTo>
                    <a:pt x="0" y="2010409"/>
                  </a:lnTo>
                  <a:lnTo>
                    <a:pt x="2010409" y="2010409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572794" y="5834817"/>
              <a:ext cx="1572260" cy="1572260"/>
            </a:xfrm>
            <a:custGeom>
              <a:avLst/>
              <a:gdLst/>
              <a:ahLst/>
              <a:cxnLst/>
              <a:rect l="l" t="t" r="r" b="b"/>
              <a:pathLst>
                <a:path w="1572259" h="1572259">
                  <a:moveTo>
                    <a:pt x="1571868" y="0"/>
                  </a:moveTo>
                  <a:lnTo>
                    <a:pt x="0" y="0"/>
                  </a:lnTo>
                  <a:lnTo>
                    <a:pt x="0" y="1571857"/>
                  </a:lnTo>
                  <a:lnTo>
                    <a:pt x="1571868" y="1571857"/>
                  </a:lnTo>
                  <a:lnTo>
                    <a:pt x="1571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572789" y="5834817"/>
              <a:ext cx="1572260" cy="1572260"/>
            </a:xfrm>
            <a:custGeom>
              <a:avLst/>
              <a:gdLst/>
              <a:ahLst/>
              <a:cxnLst/>
              <a:rect l="l" t="t" r="r" b="b"/>
              <a:pathLst>
                <a:path w="1572259" h="1572259">
                  <a:moveTo>
                    <a:pt x="258572" y="785964"/>
                  </a:moveTo>
                  <a:lnTo>
                    <a:pt x="254508" y="740625"/>
                  </a:lnTo>
                  <a:lnTo>
                    <a:pt x="242798" y="697941"/>
                  </a:lnTo>
                  <a:lnTo>
                    <a:pt x="224129" y="658634"/>
                  </a:lnTo>
                  <a:lnTo>
                    <a:pt x="199237" y="623417"/>
                  </a:lnTo>
                  <a:lnTo>
                    <a:pt x="168833" y="593013"/>
                  </a:lnTo>
                  <a:lnTo>
                    <a:pt x="133616" y="568121"/>
                  </a:lnTo>
                  <a:lnTo>
                    <a:pt x="94310" y="549465"/>
                  </a:lnTo>
                  <a:lnTo>
                    <a:pt x="51625" y="537743"/>
                  </a:lnTo>
                  <a:lnTo>
                    <a:pt x="6286" y="533679"/>
                  </a:lnTo>
                  <a:lnTo>
                    <a:pt x="0" y="534238"/>
                  </a:lnTo>
                  <a:lnTo>
                    <a:pt x="0" y="1037704"/>
                  </a:lnTo>
                  <a:lnTo>
                    <a:pt x="6286" y="1038263"/>
                  </a:lnTo>
                  <a:lnTo>
                    <a:pt x="51625" y="1034199"/>
                  </a:lnTo>
                  <a:lnTo>
                    <a:pt x="94310" y="1022477"/>
                  </a:lnTo>
                  <a:lnTo>
                    <a:pt x="133616" y="1003820"/>
                  </a:lnTo>
                  <a:lnTo>
                    <a:pt x="168833" y="978928"/>
                  </a:lnTo>
                  <a:lnTo>
                    <a:pt x="199237" y="948524"/>
                  </a:lnTo>
                  <a:lnTo>
                    <a:pt x="224129" y="913307"/>
                  </a:lnTo>
                  <a:lnTo>
                    <a:pt x="242798" y="874001"/>
                  </a:lnTo>
                  <a:lnTo>
                    <a:pt x="254508" y="831316"/>
                  </a:lnTo>
                  <a:lnTo>
                    <a:pt x="258572" y="785964"/>
                  </a:lnTo>
                  <a:close/>
                </a:path>
                <a:path w="1572259" h="1572259">
                  <a:moveTo>
                    <a:pt x="1022845" y="1571866"/>
                  </a:moveTo>
                  <a:lnTo>
                    <a:pt x="1018781" y="1526540"/>
                  </a:lnTo>
                  <a:lnTo>
                    <a:pt x="1007059" y="1483868"/>
                  </a:lnTo>
                  <a:lnTo>
                    <a:pt x="988402" y="1444561"/>
                  </a:lnTo>
                  <a:lnTo>
                    <a:pt x="963510" y="1409344"/>
                  </a:lnTo>
                  <a:lnTo>
                    <a:pt x="933107" y="1378940"/>
                  </a:lnTo>
                  <a:lnTo>
                    <a:pt x="897890" y="1354048"/>
                  </a:lnTo>
                  <a:lnTo>
                    <a:pt x="858583" y="1335379"/>
                  </a:lnTo>
                  <a:lnTo>
                    <a:pt x="815898" y="1323657"/>
                  </a:lnTo>
                  <a:lnTo>
                    <a:pt x="770547" y="1319593"/>
                  </a:lnTo>
                  <a:lnTo>
                    <a:pt x="725195" y="1323657"/>
                  </a:lnTo>
                  <a:lnTo>
                    <a:pt x="682523" y="1335379"/>
                  </a:lnTo>
                  <a:lnTo>
                    <a:pt x="643216" y="1354048"/>
                  </a:lnTo>
                  <a:lnTo>
                    <a:pt x="607999" y="1378940"/>
                  </a:lnTo>
                  <a:lnTo>
                    <a:pt x="577596" y="1409344"/>
                  </a:lnTo>
                  <a:lnTo>
                    <a:pt x="552704" y="1444561"/>
                  </a:lnTo>
                  <a:lnTo>
                    <a:pt x="534035" y="1483868"/>
                  </a:lnTo>
                  <a:lnTo>
                    <a:pt x="522325" y="1526540"/>
                  </a:lnTo>
                  <a:lnTo>
                    <a:pt x="518261" y="1571866"/>
                  </a:lnTo>
                  <a:lnTo>
                    <a:pt x="1022845" y="1571866"/>
                  </a:lnTo>
                  <a:close/>
                </a:path>
                <a:path w="1572259" h="1572259">
                  <a:moveTo>
                    <a:pt x="1022845" y="0"/>
                  </a:moveTo>
                  <a:lnTo>
                    <a:pt x="518248" y="12"/>
                  </a:lnTo>
                  <a:lnTo>
                    <a:pt x="522325" y="45364"/>
                  </a:lnTo>
                  <a:lnTo>
                    <a:pt x="534035" y="88049"/>
                  </a:lnTo>
                  <a:lnTo>
                    <a:pt x="552704" y="127355"/>
                  </a:lnTo>
                  <a:lnTo>
                    <a:pt x="577596" y="162560"/>
                  </a:lnTo>
                  <a:lnTo>
                    <a:pt x="607999" y="192976"/>
                  </a:lnTo>
                  <a:lnTo>
                    <a:pt x="643216" y="217868"/>
                  </a:lnTo>
                  <a:lnTo>
                    <a:pt x="682523" y="236524"/>
                  </a:lnTo>
                  <a:lnTo>
                    <a:pt x="725195" y="248246"/>
                  </a:lnTo>
                  <a:lnTo>
                    <a:pt x="770547" y="252310"/>
                  </a:lnTo>
                  <a:lnTo>
                    <a:pt x="815898" y="248246"/>
                  </a:lnTo>
                  <a:lnTo>
                    <a:pt x="858583" y="236524"/>
                  </a:lnTo>
                  <a:lnTo>
                    <a:pt x="897890" y="217868"/>
                  </a:lnTo>
                  <a:lnTo>
                    <a:pt x="933107" y="192976"/>
                  </a:lnTo>
                  <a:lnTo>
                    <a:pt x="963510" y="162560"/>
                  </a:lnTo>
                  <a:lnTo>
                    <a:pt x="988402" y="127355"/>
                  </a:lnTo>
                  <a:lnTo>
                    <a:pt x="1007059" y="88049"/>
                  </a:lnTo>
                  <a:lnTo>
                    <a:pt x="1018781" y="45364"/>
                  </a:lnTo>
                  <a:lnTo>
                    <a:pt x="1022845" y="0"/>
                  </a:lnTo>
                  <a:close/>
                </a:path>
                <a:path w="1572259" h="1572259">
                  <a:moveTo>
                    <a:pt x="1571866" y="477431"/>
                  </a:moveTo>
                  <a:lnTo>
                    <a:pt x="1520253" y="480936"/>
                  </a:lnTo>
                  <a:lnTo>
                    <a:pt x="1477568" y="492658"/>
                  </a:lnTo>
                  <a:lnTo>
                    <a:pt x="1438262" y="511314"/>
                  </a:lnTo>
                  <a:lnTo>
                    <a:pt x="1403057" y="536206"/>
                  </a:lnTo>
                  <a:lnTo>
                    <a:pt x="1372641" y="566610"/>
                  </a:lnTo>
                  <a:lnTo>
                    <a:pt x="1347762" y="601827"/>
                  </a:lnTo>
                  <a:lnTo>
                    <a:pt x="1329093" y="641134"/>
                  </a:lnTo>
                  <a:lnTo>
                    <a:pt x="1317371" y="683818"/>
                  </a:lnTo>
                  <a:lnTo>
                    <a:pt x="1313307" y="729170"/>
                  </a:lnTo>
                  <a:lnTo>
                    <a:pt x="1317371" y="774522"/>
                  </a:lnTo>
                  <a:lnTo>
                    <a:pt x="1329093" y="817194"/>
                  </a:lnTo>
                  <a:lnTo>
                    <a:pt x="1347762" y="856500"/>
                  </a:lnTo>
                  <a:lnTo>
                    <a:pt x="1372641" y="891717"/>
                  </a:lnTo>
                  <a:lnTo>
                    <a:pt x="1403057" y="922121"/>
                  </a:lnTo>
                  <a:lnTo>
                    <a:pt x="1438262" y="947013"/>
                  </a:lnTo>
                  <a:lnTo>
                    <a:pt x="1477568" y="965682"/>
                  </a:lnTo>
                  <a:lnTo>
                    <a:pt x="1520253" y="977392"/>
                  </a:lnTo>
                  <a:lnTo>
                    <a:pt x="1565605" y="981468"/>
                  </a:lnTo>
                  <a:lnTo>
                    <a:pt x="1571866" y="980897"/>
                  </a:lnTo>
                  <a:lnTo>
                    <a:pt x="1571866" y="477431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1917543" y="8299674"/>
            <a:ext cx="3912870" cy="2000250"/>
            <a:chOff x="11917543" y="8299674"/>
            <a:chExt cx="3912870" cy="2000250"/>
          </a:xfrm>
        </p:grpSpPr>
        <p:sp>
          <p:nvSpPr>
            <p:cNvPr id="29" name="object 29"/>
            <p:cNvSpPr/>
            <p:nvPr/>
          </p:nvSpPr>
          <p:spPr>
            <a:xfrm>
              <a:off x="11917543" y="8299674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1999939" y="0"/>
                  </a:moveTo>
                  <a:lnTo>
                    <a:pt x="0" y="0"/>
                  </a:lnTo>
                  <a:lnTo>
                    <a:pt x="0" y="1999939"/>
                  </a:lnTo>
                  <a:lnTo>
                    <a:pt x="1999939" y="1999939"/>
                  </a:lnTo>
                  <a:lnTo>
                    <a:pt x="1999939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093883" y="8475982"/>
              <a:ext cx="1572260" cy="1572260"/>
            </a:xfrm>
            <a:custGeom>
              <a:avLst/>
              <a:gdLst/>
              <a:ahLst/>
              <a:cxnLst/>
              <a:rect l="l" t="t" r="r" b="b"/>
              <a:pathLst>
                <a:path w="1572259" h="1572259">
                  <a:moveTo>
                    <a:pt x="785934" y="0"/>
                  </a:moveTo>
                  <a:lnTo>
                    <a:pt x="738057" y="1434"/>
                  </a:lnTo>
                  <a:lnTo>
                    <a:pt x="690938" y="5682"/>
                  </a:lnTo>
                  <a:lnTo>
                    <a:pt x="644661" y="12662"/>
                  </a:lnTo>
                  <a:lnTo>
                    <a:pt x="599306" y="22291"/>
                  </a:lnTo>
                  <a:lnTo>
                    <a:pt x="554957" y="34488"/>
                  </a:lnTo>
                  <a:lnTo>
                    <a:pt x="511696" y="49169"/>
                  </a:lnTo>
                  <a:lnTo>
                    <a:pt x="469604" y="66254"/>
                  </a:lnTo>
                  <a:lnTo>
                    <a:pt x="428763" y="85659"/>
                  </a:lnTo>
                  <a:lnTo>
                    <a:pt x="389257" y="107302"/>
                  </a:lnTo>
                  <a:lnTo>
                    <a:pt x="351168" y="131102"/>
                  </a:lnTo>
                  <a:lnTo>
                    <a:pt x="314576" y="156976"/>
                  </a:lnTo>
                  <a:lnTo>
                    <a:pt x="279566" y="184841"/>
                  </a:lnTo>
                  <a:lnTo>
                    <a:pt x="246219" y="214616"/>
                  </a:lnTo>
                  <a:lnTo>
                    <a:pt x="214616" y="246219"/>
                  </a:lnTo>
                  <a:lnTo>
                    <a:pt x="184841" y="279566"/>
                  </a:lnTo>
                  <a:lnTo>
                    <a:pt x="156976" y="314576"/>
                  </a:lnTo>
                  <a:lnTo>
                    <a:pt x="131102" y="351168"/>
                  </a:lnTo>
                  <a:lnTo>
                    <a:pt x="107302" y="389257"/>
                  </a:lnTo>
                  <a:lnTo>
                    <a:pt x="85659" y="428763"/>
                  </a:lnTo>
                  <a:lnTo>
                    <a:pt x="66254" y="469604"/>
                  </a:lnTo>
                  <a:lnTo>
                    <a:pt x="49169" y="511696"/>
                  </a:lnTo>
                  <a:lnTo>
                    <a:pt x="34488" y="554957"/>
                  </a:lnTo>
                  <a:lnTo>
                    <a:pt x="22291" y="599306"/>
                  </a:lnTo>
                  <a:lnTo>
                    <a:pt x="12662" y="644661"/>
                  </a:lnTo>
                  <a:lnTo>
                    <a:pt x="5682" y="690938"/>
                  </a:lnTo>
                  <a:lnTo>
                    <a:pt x="1434" y="738057"/>
                  </a:lnTo>
                  <a:lnTo>
                    <a:pt x="0" y="785934"/>
                  </a:lnTo>
                  <a:lnTo>
                    <a:pt x="1434" y="833810"/>
                  </a:lnTo>
                  <a:lnTo>
                    <a:pt x="5682" y="880927"/>
                  </a:lnTo>
                  <a:lnTo>
                    <a:pt x="12662" y="927203"/>
                  </a:lnTo>
                  <a:lnTo>
                    <a:pt x="22291" y="972557"/>
                  </a:lnTo>
                  <a:lnTo>
                    <a:pt x="34488" y="1016905"/>
                  </a:lnTo>
                  <a:lnTo>
                    <a:pt x="49169" y="1060166"/>
                  </a:lnTo>
                  <a:lnTo>
                    <a:pt x="66254" y="1102258"/>
                  </a:lnTo>
                  <a:lnTo>
                    <a:pt x="85659" y="1143097"/>
                  </a:lnTo>
                  <a:lnTo>
                    <a:pt x="107302" y="1182603"/>
                  </a:lnTo>
                  <a:lnTo>
                    <a:pt x="131102" y="1220692"/>
                  </a:lnTo>
                  <a:lnTo>
                    <a:pt x="156976" y="1257283"/>
                  </a:lnTo>
                  <a:lnTo>
                    <a:pt x="184841" y="1292293"/>
                  </a:lnTo>
                  <a:lnTo>
                    <a:pt x="214616" y="1325640"/>
                  </a:lnTo>
                  <a:lnTo>
                    <a:pt x="246219" y="1357242"/>
                  </a:lnTo>
                  <a:lnTo>
                    <a:pt x="279566" y="1387017"/>
                  </a:lnTo>
                  <a:lnTo>
                    <a:pt x="314576" y="1414882"/>
                  </a:lnTo>
                  <a:lnTo>
                    <a:pt x="351168" y="1440755"/>
                  </a:lnTo>
                  <a:lnTo>
                    <a:pt x="389257" y="1464555"/>
                  </a:lnTo>
                  <a:lnTo>
                    <a:pt x="428763" y="1486198"/>
                  </a:lnTo>
                  <a:lnTo>
                    <a:pt x="469604" y="1505603"/>
                  </a:lnTo>
                  <a:lnTo>
                    <a:pt x="511696" y="1522688"/>
                  </a:lnTo>
                  <a:lnTo>
                    <a:pt x="554957" y="1537369"/>
                  </a:lnTo>
                  <a:lnTo>
                    <a:pt x="599306" y="1549566"/>
                  </a:lnTo>
                  <a:lnTo>
                    <a:pt x="644661" y="1559195"/>
                  </a:lnTo>
                  <a:lnTo>
                    <a:pt x="690938" y="1566175"/>
                  </a:lnTo>
                  <a:lnTo>
                    <a:pt x="738057" y="1570423"/>
                  </a:lnTo>
                  <a:lnTo>
                    <a:pt x="785934" y="1571857"/>
                  </a:lnTo>
                  <a:lnTo>
                    <a:pt x="833811" y="1570423"/>
                  </a:lnTo>
                  <a:lnTo>
                    <a:pt x="880929" y="1566175"/>
                  </a:lnTo>
                  <a:lnTo>
                    <a:pt x="927207" y="1559195"/>
                  </a:lnTo>
                  <a:lnTo>
                    <a:pt x="972561" y="1549566"/>
                  </a:lnTo>
                  <a:lnTo>
                    <a:pt x="1016910" y="1537369"/>
                  </a:lnTo>
                  <a:lnTo>
                    <a:pt x="1060172" y="1522688"/>
                  </a:lnTo>
                  <a:lnTo>
                    <a:pt x="1102264" y="1505603"/>
                  </a:lnTo>
                  <a:lnTo>
                    <a:pt x="1143104" y="1486198"/>
                  </a:lnTo>
                  <a:lnTo>
                    <a:pt x="1182610" y="1464555"/>
                  </a:lnTo>
                  <a:lnTo>
                    <a:pt x="1220700" y="1440755"/>
                  </a:lnTo>
                  <a:lnTo>
                    <a:pt x="1257291" y="1414882"/>
                  </a:lnTo>
                  <a:lnTo>
                    <a:pt x="1292301" y="1387017"/>
                  </a:lnTo>
                  <a:lnTo>
                    <a:pt x="1325649" y="1357242"/>
                  </a:lnTo>
                  <a:lnTo>
                    <a:pt x="1357251" y="1325640"/>
                  </a:lnTo>
                  <a:lnTo>
                    <a:pt x="1387026" y="1292293"/>
                  </a:lnTo>
                  <a:lnTo>
                    <a:pt x="1414892" y="1257283"/>
                  </a:lnTo>
                  <a:lnTo>
                    <a:pt x="1440765" y="1220692"/>
                  </a:lnTo>
                  <a:lnTo>
                    <a:pt x="1464565" y="1182603"/>
                  </a:lnTo>
                  <a:lnTo>
                    <a:pt x="1486208" y="1143097"/>
                  </a:lnTo>
                  <a:lnTo>
                    <a:pt x="1505613" y="1102258"/>
                  </a:lnTo>
                  <a:lnTo>
                    <a:pt x="1522698" y="1060166"/>
                  </a:lnTo>
                  <a:lnTo>
                    <a:pt x="1537380" y="1016905"/>
                  </a:lnTo>
                  <a:lnTo>
                    <a:pt x="1549576" y="972557"/>
                  </a:lnTo>
                  <a:lnTo>
                    <a:pt x="1559205" y="927203"/>
                  </a:lnTo>
                  <a:lnTo>
                    <a:pt x="1566185" y="880927"/>
                  </a:lnTo>
                  <a:lnTo>
                    <a:pt x="1570434" y="833810"/>
                  </a:lnTo>
                  <a:lnTo>
                    <a:pt x="1571868" y="785934"/>
                  </a:lnTo>
                  <a:lnTo>
                    <a:pt x="1570434" y="738057"/>
                  </a:lnTo>
                  <a:lnTo>
                    <a:pt x="1566185" y="690938"/>
                  </a:lnTo>
                  <a:lnTo>
                    <a:pt x="1559205" y="644661"/>
                  </a:lnTo>
                  <a:lnTo>
                    <a:pt x="1549576" y="599306"/>
                  </a:lnTo>
                  <a:lnTo>
                    <a:pt x="1537380" y="554957"/>
                  </a:lnTo>
                  <a:lnTo>
                    <a:pt x="1522698" y="511696"/>
                  </a:lnTo>
                  <a:lnTo>
                    <a:pt x="1505613" y="469604"/>
                  </a:lnTo>
                  <a:lnTo>
                    <a:pt x="1486208" y="428763"/>
                  </a:lnTo>
                  <a:lnTo>
                    <a:pt x="1464565" y="389257"/>
                  </a:lnTo>
                  <a:lnTo>
                    <a:pt x="1440765" y="351168"/>
                  </a:lnTo>
                  <a:lnTo>
                    <a:pt x="1414892" y="314576"/>
                  </a:lnTo>
                  <a:lnTo>
                    <a:pt x="1387026" y="279566"/>
                  </a:lnTo>
                  <a:lnTo>
                    <a:pt x="1357251" y="246219"/>
                  </a:lnTo>
                  <a:lnTo>
                    <a:pt x="1325649" y="214616"/>
                  </a:lnTo>
                  <a:lnTo>
                    <a:pt x="1292301" y="184841"/>
                  </a:lnTo>
                  <a:lnTo>
                    <a:pt x="1257291" y="156976"/>
                  </a:lnTo>
                  <a:lnTo>
                    <a:pt x="1220700" y="131102"/>
                  </a:lnTo>
                  <a:lnTo>
                    <a:pt x="1182610" y="107302"/>
                  </a:lnTo>
                  <a:lnTo>
                    <a:pt x="1143104" y="85659"/>
                  </a:lnTo>
                  <a:lnTo>
                    <a:pt x="1102264" y="66254"/>
                  </a:lnTo>
                  <a:lnTo>
                    <a:pt x="1060172" y="49169"/>
                  </a:lnTo>
                  <a:lnTo>
                    <a:pt x="1016910" y="34488"/>
                  </a:lnTo>
                  <a:lnTo>
                    <a:pt x="972561" y="22291"/>
                  </a:lnTo>
                  <a:lnTo>
                    <a:pt x="927207" y="12662"/>
                  </a:lnTo>
                  <a:lnTo>
                    <a:pt x="880929" y="5682"/>
                  </a:lnTo>
                  <a:lnTo>
                    <a:pt x="833811" y="1434"/>
                  </a:lnTo>
                  <a:lnTo>
                    <a:pt x="785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830259" y="8299674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1999939" y="0"/>
                  </a:moveTo>
                  <a:lnTo>
                    <a:pt x="0" y="0"/>
                  </a:lnTo>
                  <a:lnTo>
                    <a:pt x="0" y="1999939"/>
                  </a:lnTo>
                  <a:lnTo>
                    <a:pt x="1999939" y="1999939"/>
                  </a:lnTo>
                  <a:lnTo>
                    <a:pt x="1999939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4006599" y="8475982"/>
              <a:ext cx="1572260" cy="1572260"/>
            </a:xfrm>
            <a:custGeom>
              <a:avLst/>
              <a:gdLst/>
              <a:ahLst/>
              <a:cxnLst/>
              <a:rect l="l" t="t" r="r" b="b"/>
              <a:pathLst>
                <a:path w="1572259" h="1572259">
                  <a:moveTo>
                    <a:pt x="785934" y="0"/>
                  </a:moveTo>
                  <a:lnTo>
                    <a:pt x="738057" y="1434"/>
                  </a:lnTo>
                  <a:lnTo>
                    <a:pt x="690938" y="5682"/>
                  </a:lnTo>
                  <a:lnTo>
                    <a:pt x="644661" y="12662"/>
                  </a:lnTo>
                  <a:lnTo>
                    <a:pt x="599306" y="22291"/>
                  </a:lnTo>
                  <a:lnTo>
                    <a:pt x="554957" y="34488"/>
                  </a:lnTo>
                  <a:lnTo>
                    <a:pt x="511696" y="49169"/>
                  </a:lnTo>
                  <a:lnTo>
                    <a:pt x="469604" y="66254"/>
                  </a:lnTo>
                  <a:lnTo>
                    <a:pt x="428763" y="85659"/>
                  </a:lnTo>
                  <a:lnTo>
                    <a:pt x="389257" y="107302"/>
                  </a:lnTo>
                  <a:lnTo>
                    <a:pt x="351168" y="131102"/>
                  </a:lnTo>
                  <a:lnTo>
                    <a:pt x="314576" y="156976"/>
                  </a:lnTo>
                  <a:lnTo>
                    <a:pt x="279566" y="184841"/>
                  </a:lnTo>
                  <a:lnTo>
                    <a:pt x="246219" y="214616"/>
                  </a:lnTo>
                  <a:lnTo>
                    <a:pt x="214616" y="246219"/>
                  </a:lnTo>
                  <a:lnTo>
                    <a:pt x="184841" y="279566"/>
                  </a:lnTo>
                  <a:lnTo>
                    <a:pt x="156976" y="314576"/>
                  </a:lnTo>
                  <a:lnTo>
                    <a:pt x="131102" y="351168"/>
                  </a:lnTo>
                  <a:lnTo>
                    <a:pt x="107302" y="389257"/>
                  </a:lnTo>
                  <a:lnTo>
                    <a:pt x="85659" y="428763"/>
                  </a:lnTo>
                  <a:lnTo>
                    <a:pt x="66254" y="469604"/>
                  </a:lnTo>
                  <a:lnTo>
                    <a:pt x="49169" y="511696"/>
                  </a:lnTo>
                  <a:lnTo>
                    <a:pt x="34488" y="554957"/>
                  </a:lnTo>
                  <a:lnTo>
                    <a:pt x="22291" y="599306"/>
                  </a:lnTo>
                  <a:lnTo>
                    <a:pt x="12662" y="644661"/>
                  </a:lnTo>
                  <a:lnTo>
                    <a:pt x="5682" y="690938"/>
                  </a:lnTo>
                  <a:lnTo>
                    <a:pt x="1434" y="738057"/>
                  </a:lnTo>
                  <a:lnTo>
                    <a:pt x="0" y="785934"/>
                  </a:lnTo>
                  <a:lnTo>
                    <a:pt x="1434" y="833810"/>
                  </a:lnTo>
                  <a:lnTo>
                    <a:pt x="5682" y="880927"/>
                  </a:lnTo>
                  <a:lnTo>
                    <a:pt x="12662" y="927203"/>
                  </a:lnTo>
                  <a:lnTo>
                    <a:pt x="22291" y="972557"/>
                  </a:lnTo>
                  <a:lnTo>
                    <a:pt x="34488" y="1016905"/>
                  </a:lnTo>
                  <a:lnTo>
                    <a:pt x="49169" y="1060166"/>
                  </a:lnTo>
                  <a:lnTo>
                    <a:pt x="66254" y="1102258"/>
                  </a:lnTo>
                  <a:lnTo>
                    <a:pt x="85659" y="1143097"/>
                  </a:lnTo>
                  <a:lnTo>
                    <a:pt x="107302" y="1182603"/>
                  </a:lnTo>
                  <a:lnTo>
                    <a:pt x="131102" y="1220692"/>
                  </a:lnTo>
                  <a:lnTo>
                    <a:pt x="156976" y="1257283"/>
                  </a:lnTo>
                  <a:lnTo>
                    <a:pt x="184841" y="1292293"/>
                  </a:lnTo>
                  <a:lnTo>
                    <a:pt x="214616" y="1325640"/>
                  </a:lnTo>
                  <a:lnTo>
                    <a:pt x="246219" y="1357242"/>
                  </a:lnTo>
                  <a:lnTo>
                    <a:pt x="279566" y="1387017"/>
                  </a:lnTo>
                  <a:lnTo>
                    <a:pt x="314576" y="1414882"/>
                  </a:lnTo>
                  <a:lnTo>
                    <a:pt x="351168" y="1440755"/>
                  </a:lnTo>
                  <a:lnTo>
                    <a:pt x="389257" y="1464555"/>
                  </a:lnTo>
                  <a:lnTo>
                    <a:pt x="428763" y="1486198"/>
                  </a:lnTo>
                  <a:lnTo>
                    <a:pt x="469604" y="1505603"/>
                  </a:lnTo>
                  <a:lnTo>
                    <a:pt x="511696" y="1522688"/>
                  </a:lnTo>
                  <a:lnTo>
                    <a:pt x="554957" y="1537369"/>
                  </a:lnTo>
                  <a:lnTo>
                    <a:pt x="599306" y="1549566"/>
                  </a:lnTo>
                  <a:lnTo>
                    <a:pt x="644661" y="1559195"/>
                  </a:lnTo>
                  <a:lnTo>
                    <a:pt x="690938" y="1566175"/>
                  </a:lnTo>
                  <a:lnTo>
                    <a:pt x="738057" y="1570423"/>
                  </a:lnTo>
                  <a:lnTo>
                    <a:pt x="785934" y="1571857"/>
                  </a:lnTo>
                  <a:lnTo>
                    <a:pt x="833811" y="1570423"/>
                  </a:lnTo>
                  <a:lnTo>
                    <a:pt x="880929" y="1566175"/>
                  </a:lnTo>
                  <a:lnTo>
                    <a:pt x="927207" y="1559195"/>
                  </a:lnTo>
                  <a:lnTo>
                    <a:pt x="972561" y="1549566"/>
                  </a:lnTo>
                  <a:lnTo>
                    <a:pt x="1016910" y="1537369"/>
                  </a:lnTo>
                  <a:lnTo>
                    <a:pt x="1060172" y="1522688"/>
                  </a:lnTo>
                  <a:lnTo>
                    <a:pt x="1102264" y="1505603"/>
                  </a:lnTo>
                  <a:lnTo>
                    <a:pt x="1143104" y="1486198"/>
                  </a:lnTo>
                  <a:lnTo>
                    <a:pt x="1182610" y="1464555"/>
                  </a:lnTo>
                  <a:lnTo>
                    <a:pt x="1220700" y="1440755"/>
                  </a:lnTo>
                  <a:lnTo>
                    <a:pt x="1257291" y="1414882"/>
                  </a:lnTo>
                  <a:lnTo>
                    <a:pt x="1292301" y="1387017"/>
                  </a:lnTo>
                  <a:lnTo>
                    <a:pt x="1325649" y="1357242"/>
                  </a:lnTo>
                  <a:lnTo>
                    <a:pt x="1357251" y="1325640"/>
                  </a:lnTo>
                  <a:lnTo>
                    <a:pt x="1387026" y="1292293"/>
                  </a:lnTo>
                  <a:lnTo>
                    <a:pt x="1414892" y="1257283"/>
                  </a:lnTo>
                  <a:lnTo>
                    <a:pt x="1440765" y="1220692"/>
                  </a:lnTo>
                  <a:lnTo>
                    <a:pt x="1464565" y="1182603"/>
                  </a:lnTo>
                  <a:lnTo>
                    <a:pt x="1486208" y="1143097"/>
                  </a:lnTo>
                  <a:lnTo>
                    <a:pt x="1505613" y="1102258"/>
                  </a:lnTo>
                  <a:lnTo>
                    <a:pt x="1522698" y="1060166"/>
                  </a:lnTo>
                  <a:lnTo>
                    <a:pt x="1537380" y="1016905"/>
                  </a:lnTo>
                  <a:lnTo>
                    <a:pt x="1549576" y="972557"/>
                  </a:lnTo>
                  <a:lnTo>
                    <a:pt x="1559205" y="927203"/>
                  </a:lnTo>
                  <a:lnTo>
                    <a:pt x="1566185" y="880927"/>
                  </a:lnTo>
                  <a:lnTo>
                    <a:pt x="1570434" y="833810"/>
                  </a:lnTo>
                  <a:lnTo>
                    <a:pt x="1571868" y="785934"/>
                  </a:lnTo>
                  <a:lnTo>
                    <a:pt x="1570434" y="738057"/>
                  </a:lnTo>
                  <a:lnTo>
                    <a:pt x="1566185" y="690938"/>
                  </a:lnTo>
                  <a:lnTo>
                    <a:pt x="1559205" y="644661"/>
                  </a:lnTo>
                  <a:lnTo>
                    <a:pt x="1549576" y="599306"/>
                  </a:lnTo>
                  <a:lnTo>
                    <a:pt x="1537380" y="554957"/>
                  </a:lnTo>
                  <a:lnTo>
                    <a:pt x="1522698" y="511696"/>
                  </a:lnTo>
                  <a:lnTo>
                    <a:pt x="1505613" y="469604"/>
                  </a:lnTo>
                  <a:lnTo>
                    <a:pt x="1486208" y="428763"/>
                  </a:lnTo>
                  <a:lnTo>
                    <a:pt x="1464565" y="389257"/>
                  </a:lnTo>
                  <a:lnTo>
                    <a:pt x="1440765" y="351168"/>
                  </a:lnTo>
                  <a:lnTo>
                    <a:pt x="1414892" y="314576"/>
                  </a:lnTo>
                  <a:lnTo>
                    <a:pt x="1387026" y="279566"/>
                  </a:lnTo>
                  <a:lnTo>
                    <a:pt x="1357251" y="246219"/>
                  </a:lnTo>
                  <a:lnTo>
                    <a:pt x="1325649" y="214616"/>
                  </a:lnTo>
                  <a:lnTo>
                    <a:pt x="1292301" y="184841"/>
                  </a:lnTo>
                  <a:lnTo>
                    <a:pt x="1257291" y="156976"/>
                  </a:lnTo>
                  <a:lnTo>
                    <a:pt x="1220700" y="131102"/>
                  </a:lnTo>
                  <a:lnTo>
                    <a:pt x="1182610" y="107302"/>
                  </a:lnTo>
                  <a:lnTo>
                    <a:pt x="1143104" y="85659"/>
                  </a:lnTo>
                  <a:lnTo>
                    <a:pt x="1102264" y="66254"/>
                  </a:lnTo>
                  <a:lnTo>
                    <a:pt x="1060172" y="49169"/>
                  </a:lnTo>
                  <a:lnTo>
                    <a:pt x="1016910" y="34488"/>
                  </a:lnTo>
                  <a:lnTo>
                    <a:pt x="972561" y="22291"/>
                  </a:lnTo>
                  <a:lnTo>
                    <a:pt x="927207" y="12662"/>
                  </a:lnTo>
                  <a:lnTo>
                    <a:pt x="880929" y="5682"/>
                  </a:lnTo>
                  <a:lnTo>
                    <a:pt x="833811" y="1434"/>
                  </a:lnTo>
                  <a:lnTo>
                    <a:pt x="785934" y="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16389029" y="8299674"/>
            <a:ext cx="2000250" cy="2000250"/>
          </a:xfrm>
          <a:custGeom>
            <a:avLst/>
            <a:gdLst/>
            <a:ahLst/>
            <a:cxnLst/>
            <a:rect l="l" t="t" r="r" b="b"/>
            <a:pathLst>
              <a:path w="2000250" h="2000250">
                <a:moveTo>
                  <a:pt x="1999939" y="0"/>
                </a:moveTo>
                <a:lnTo>
                  <a:pt x="0" y="0"/>
                </a:lnTo>
                <a:lnTo>
                  <a:pt x="0" y="1999939"/>
                </a:lnTo>
                <a:lnTo>
                  <a:pt x="1999939" y="1999939"/>
                </a:lnTo>
                <a:lnTo>
                  <a:pt x="1999939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/>
          <p:cNvGrpSpPr/>
          <p:nvPr/>
        </p:nvGrpSpPr>
        <p:grpSpPr>
          <a:xfrm>
            <a:off x="12354961" y="3336330"/>
            <a:ext cx="1050290" cy="1050290"/>
            <a:chOff x="12354961" y="3336330"/>
            <a:chExt cx="1050290" cy="1050290"/>
          </a:xfrm>
        </p:grpSpPr>
        <p:sp>
          <p:nvSpPr>
            <p:cNvPr id="35" name="object 35"/>
            <p:cNvSpPr/>
            <p:nvPr/>
          </p:nvSpPr>
          <p:spPr>
            <a:xfrm>
              <a:off x="12354961" y="3336330"/>
              <a:ext cx="1050290" cy="1050290"/>
            </a:xfrm>
            <a:custGeom>
              <a:avLst/>
              <a:gdLst/>
              <a:ahLst/>
              <a:cxnLst/>
              <a:rect l="l" t="t" r="r" b="b"/>
              <a:pathLst>
                <a:path w="1050290" h="1050289">
                  <a:moveTo>
                    <a:pt x="507296" y="1049020"/>
                  </a:moveTo>
                  <a:lnTo>
                    <a:pt x="431696" y="1049020"/>
                  </a:lnTo>
                  <a:lnTo>
                    <a:pt x="439162" y="1050290"/>
                  </a:lnTo>
                  <a:lnTo>
                    <a:pt x="499799" y="1050290"/>
                  </a:lnTo>
                  <a:lnTo>
                    <a:pt x="507296" y="1049020"/>
                  </a:lnTo>
                  <a:close/>
                </a:path>
                <a:path w="1050290" h="1050289">
                  <a:moveTo>
                    <a:pt x="529892" y="1046480"/>
                  </a:moveTo>
                  <a:lnTo>
                    <a:pt x="409226" y="1046480"/>
                  </a:lnTo>
                  <a:lnTo>
                    <a:pt x="416660" y="1047750"/>
                  </a:lnTo>
                  <a:lnTo>
                    <a:pt x="420576" y="1049020"/>
                  </a:lnTo>
                  <a:lnTo>
                    <a:pt x="510835" y="1049020"/>
                  </a:lnTo>
                  <a:lnTo>
                    <a:pt x="518416" y="1047750"/>
                  </a:lnTo>
                  <a:lnTo>
                    <a:pt x="522437" y="1047750"/>
                  </a:lnTo>
                  <a:lnTo>
                    <a:pt x="529892" y="1046480"/>
                  </a:lnTo>
                  <a:close/>
                </a:path>
                <a:path w="1050290" h="1050289">
                  <a:moveTo>
                    <a:pt x="540949" y="1045210"/>
                  </a:moveTo>
                  <a:lnTo>
                    <a:pt x="398127" y="1045210"/>
                  </a:lnTo>
                  <a:lnTo>
                    <a:pt x="405708" y="1046480"/>
                  </a:lnTo>
                  <a:lnTo>
                    <a:pt x="533327" y="1046480"/>
                  </a:lnTo>
                  <a:lnTo>
                    <a:pt x="540949" y="1045210"/>
                  </a:lnTo>
                  <a:close/>
                </a:path>
                <a:path w="1050290" h="1050289">
                  <a:moveTo>
                    <a:pt x="810543" y="3810"/>
                  </a:moveTo>
                  <a:lnTo>
                    <a:pt x="669574" y="3810"/>
                  </a:lnTo>
                  <a:lnTo>
                    <a:pt x="661270" y="5080"/>
                  </a:lnTo>
                  <a:lnTo>
                    <a:pt x="648433" y="7620"/>
                  </a:lnTo>
                  <a:lnTo>
                    <a:pt x="633376" y="10160"/>
                  </a:lnTo>
                  <a:lnTo>
                    <a:pt x="627795" y="10160"/>
                  </a:lnTo>
                  <a:lnTo>
                    <a:pt x="619607" y="12700"/>
                  </a:lnTo>
                  <a:lnTo>
                    <a:pt x="608510" y="13970"/>
                  </a:lnTo>
                  <a:lnTo>
                    <a:pt x="588846" y="19050"/>
                  </a:lnTo>
                  <a:lnTo>
                    <a:pt x="577765" y="21590"/>
                  </a:lnTo>
                  <a:lnTo>
                    <a:pt x="569336" y="22860"/>
                  </a:lnTo>
                  <a:lnTo>
                    <a:pt x="563357" y="24130"/>
                  </a:lnTo>
                  <a:lnTo>
                    <a:pt x="555514" y="26670"/>
                  </a:lnTo>
                  <a:lnTo>
                    <a:pt x="548771" y="27940"/>
                  </a:lnTo>
                  <a:lnTo>
                    <a:pt x="542028" y="30480"/>
                  </a:lnTo>
                  <a:lnTo>
                    <a:pt x="527180" y="34290"/>
                  </a:lnTo>
                  <a:lnTo>
                    <a:pt x="521191" y="36830"/>
                  </a:lnTo>
                  <a:lnTo>
                    <a:pt x="511977" y="39370"/>
                  </a:lnTo>
                  <a:lnTo>
                    <a:pt x="502035" y="41910"/>
                  </a:lnTo>
                  <a:lnTo>
                    <a:pt x="482215" y="49530"/>
                  </a:lnTo>
                  <a:lnTo>
                    <a:pt x="471255" y="53340"/>
                  </a:lnTo>
                  <a:lnTo>
                    <a:pt x="463036" y="55880"/>
                  </a:lnTo>
                  <a:lnTo>
                    <a:pt x="456994" y="58420"/>
                  </a:lnTo>
                  <a:lnTo>
                    <a:pt x="449486" y="60960"/>
                  </a:lnTo>
                  <a:lnTo>
                    <a:pt x="436220" y="66040"/>
                  </a:lnTo>
                  <a:lnTo>
                    <a:pt x="416063" y="74930"/>
                  </a:lnTo>
                  <a:lnTo>
                    <a:pt x="407079" y="78740"/>
                  </a:lnTo>
                  <a:lnTo>
                    <a:pt x="378730" y="90170"/>
                  </a:lnTo>
                  <a:lnTo>
                    <a:pt x="360547" y="99060"/>
                  </a:lnTo>
                  <a:lnTo>
                    <a:pt x="355049" y="101600"/>
                  </a:lnTo>
                  <a:lnTo>
                    <a:pt x="341500" y="109220"/>
                  </a:lnTo>
                  <a:lnTo>
                    <a:pt x="335437" y="111760"/>
                  </a:lnTo>
                  <a:lnTo>
                    <a:pt x="321940" y="119380"/>
                  </a:lnTo>
                  <a:lnTo>
                    <a:pt x="316820" y="121920"/>
                  </a:lnTo>
                  <a:lnTo>
                    <a:pt x="308234" y="127000"/>
                  </a:lnTo>
                  <a:lnTo>
                    <a:pt x="299665" y="130810"/>
                  </a:lnTo>
                  <a:lnTo>
                    <a:pt x="282809" y="140970"/>
                  </a:lnTo>
                  <a:lnTo>
                    <a:pt x="272120" y="147320"/>
                  </a:lnTo>
                  <a:lnTo>
                    <a:pt x="266298" y="151130"/>
                  </a:lnTo>
                  <a:lnTo>
                    <a:pt x="261712" y="153670"/>
                  </a:lnTo>
                  <a:lnTo>
                    <a:pt x="254571" y="158750"/>
                  </a:lnTo>
                  <a:lnTo>
                    <a:pt x="249314" y="161290"/>
                  </a:lnTo>
                  <a:lnTo>
                    <a:pt x="244121" y="165100"/>
                  </a:lnTo>
                  <a:lnTo>
                    <a:pt x="238069" y="168910"/>
                  </a:lnTo>
                  <a:lnTo>
                    <a:pt x="232027" y="173990"/>
                  </a:lnTo>
                  <a:lnTo>
                    <a:pt x="227870" y="176530"/>
                  </a:lnTo>
                  <a:lnTo>
                    <a:pt x="221326" y="180340"/>
                  </a:lnTo>
                  <a:lnTo>
                    <a:pt x="212880" y="186690"/>
                  </a:lnTo>
                  <a:lnTo>
                    <a:pt x="205783" y="191770"/>
                  </a:lnTo>
                  <a:lnTo>
                    <a:pt x="198813" y="196850"/>
                  </a:lnTo>
                  <a:lnTo>
                    <a:pt x="190782" y="203200"/>
                  </a:lnTo>
                  <a:lnTo>
                    <a:pt x="184793" y="208280"/>
                  </a:lnTo>
                  <a:lnTo>
                    <a:pt x="181243" y="210820"/>
                  </a:lnTo>
                  <a:lnTo>
                    <a:pt x="170804" y="219710"/>
                  </a:lnTo>
                  <a:lnTo>
                    <a:pt x="166689" y="223520"/>
                  </a:lnTo>
                  <a:lnTo>
                    <a:pt x="161757" y="227330"/>
                  </a:lnTo>
                  <a:lnTo>
                    <a:pt x="156794" y="232410"/>
                  </a:lnTo>
                  <a:lnTo>
                    <a:pt x="153663" y="234950"/>
                  </a:lnTo>
                  <a:lnTo>
                    <a:pt x="143600" y="243840"/>
                  </a:lnTo>
                  <a:lnTo>
                    <a:pt x="139894" y="247650"/>
                  </a:lnTo>
                  <a:lnTo>
                    <a:pt x="136323" y="251460"/>
                  </a:lnTo>
                  <a:lnTo>
                    <a:pt x="127900" y="260350"/>
                  </a:lnTo>
                  <a:lnTo>
                    <a:pt x="119749" y="269240"/>
                  </a:lnTo>
                  <a:lnTo>
                    <a:pt x="111867" y="278130"/>
                  </a:lnTo>
                  <a:lnTo>
                    <a:pt x="104251" y="287020"/>
                  </a:lnTo>
                  <a:lnTo>
                    <a:pt x="96896" y="297180"/>
                  </a:lnTo>
                  <a:lnTo>
                    <a:pt x="89814" y="306070"/>
                  </a:lnTo>
                  <a:lnTo>
                    <a:pt x="83003" y="316230"/>
                  </a:lnTo>
                  <a:lnTo>
                    <a:pt x="76461" y="325120"/>
                  </a:lnTo>
                  <a:lnTo>
                    <a:pt x="70186" y="335280"/>
                  </a:lnTo>
                  <a:lnTo>
                    <a:pt x="64180" y="345440"/>
                  </a:lnTo>
                  <a:lnTo>
                    <a:pt x="58442" y="355600"/>
                  </a:lnTo>
                  <a:lnTo>
                    <a:pt x="52975" y="365760"/>
                  </a:lnTo>
                  <a:lnTo>
                    <a:pt x="49415" y="372110"/>
                  </a:lnTo>
                  <a:lnTo>
                    <a:pt x="46043" y="378460"/>
                  </a:lnTo>
                  <a:lnTo>
                    <a:pt x="42839" y="386080"/>
                  </a:lnTo>
                  <a:lnTo>
                    <a:pt x="38176" y="396240"/>
                  </a:lnTo>
                  <a:lnTo>
                    <a:pt x="33782" y="406400"/>
                  </a:lnTo>
                  <a:lnTo>
                    <a:pt x="29655" y="417830"/>
                  </a:lnTo>
                  <a:lnTo>
                    <a:pt x="25792" y="427990"/>
                  </a:lnTo>
                  <a:lnTo>
                    <a:pt x="11749" y="477520"/>
                  </a:lnTo>
                  <a:lnTo>
                    <a:pt x="4585" y="515620"/>
                  </a:lnTo>
                  <a:lnTo>
                    <a:pt x="711" y="554990"/>
                  </a:lnTo>
                  <a:lnTo>
                    <a:pt x="0" y="589280"/>
                  </a:lnTo>
                  <a:lnTo>
                    <a:pt x="547" y="605790"/>
                  </a:lnTo>
                  <a:lnTo>
                    <a:pt x="4955" y="650240"/>
                  </a:lnTo>
                  <a:lnTo>
                    <a:pt x="13667" y="694690"/>
                  </a:lnTo>
                  <a:lnTo>
                    <a:pt x="28583" y="744220"/>
                  </a:lnTo>
                  <a:lnTo>
                    <a:pt x="54187" y="801370"/>
                  </a:lnTo>
                  <a:lnTo>
                    <a:pt x="77894" y="840740"/>
                  </a:lnTo>
                  <a:lnTo>
                    <a:pt x="105888" y="878840"/>
                  </a:lnTo>
                  <a:lnTo>
                    <a:pt x="143894" y="920750"/>
                  </a:lnTo>
                  <a:lnTo>
                    <a:pt x="159003" y="933450"/>
                  </a:lnTo>
                  <a:lnTo>
                    <a:pt x="169359" y="942340"/>
                  </a:lnTo>
                  <a:lnTo>
                    <a:pt x="175694" y="948690"/>
                  </a:lnTo>
                  <a:lnTo>
                    <a:pt x="177631" y="949960"/>
                  </a:lnTo>
                  <a:lnTo>
                    <a:pt x="183840" y="953770"/>
                  </a:lnTo>
                  <a:lnTo>
                    <a:pt x="188133" y="957580"/>
                  </a:lnTo>
                  <a:lnTo>
                    <a:pt x="194510" y="962660"/>
                  </a:lnTo>
                  <a:lnTo>
                    <a:pt x="196573" y="963930"/>
                  </a:lnTo>
                  <a:lnTo>
                    <a:pt x="202960" y="967740"/>
                  </a:lnTo>
                  <a:lnTo>
                    <a:pt x="207326" y="971550"/>
                  </a:lnTo>
                  <a:lnTo>
                    <a:pt x="213755" y="975360"/>
                  </a:lnTo>
                  <a:lnTo>
                    <a:pt x="215797" y="976630"/>
                  </a:lnTo>
                  <a:lnTo>
                    <a:pt x="222352" y="980440"/>
                  </a:lnTo>
                  <a:lnTo>
                    <a:pt x="226886" y="984250"/>
                  </a:lnTo>
                  <a:lnTo>
                    <a:pt x="233619" y="988060"/>
                  </a:lnTo>
                  <a:lnTo>
                    <a:pt x="235755" y="989330"/>
                  </a:lnTo>
                  <a:lnTo>
                    <a:pt x="242466" y="993140"/>
                  </a:lnTo>
                  <a:lnTo>
                    <a:pt x="253953" y="999490"/>
                  </a:lnTo>
                  <a:lnTo>
                    <a:pt x="256236" y="999490"/>
                  </a:lnTo>
                  <a:lnTo>
                    <a:pt x="267670" y="1005840"/>
                  </a:lnTo>
                  <a:lnTo>
                    <a:pt x="274706" y="1009650"/>
                  </a:lnTo>
                  <a:lnTo>
                    <a:pt x="277146" y="1009650"/>
                  </a:lnTo>
                  <a:lnTo>
                    <a:pt x="284120" y="1013460"/>
                  </a:lnTo>
                  <a:lnTo>
                    <a:pt x="288674" y="1014730"/>
                  </a:lnTo>
                  <a:lnTo>
                    <a:pt x="295878" y="1018540"/>
                  </a:lnTo>
                  <a:lnTo>
                    <a:pt x="298496" y="1018540"/>
                  </a:lnTo>
                  <a:lnTo>
                    <a:pt x="305585" y="1021080"/>
                  </a:lnTo>
                  <a:lnTo>
                    <a:pt x="310056" y="1023620"/>
                  </a:lnTo>
                  <a:lnTo>
                    <a:pt x="317323" y="1026160"/>
                  </a:lnTo>
                  <a:lnTo>
                    <a:pt x="320087" y="1026160"/>
                  </a:lnTo>
                  <a:lnTo>
                    <a:pt x="327270" y="1028700"/>
                  </a:lnTo>
                  <a:lnTo>
                    <a:pt x="331699" y="1029970"/>
                  </a:lnTo>
                  <a:lnTo>
                    <a:pt x="339081" y="1032510"/>
                  </a:lnTo>
                  <a:lnTo>
                    <a:pt x="342024" y="1033780"/>
                  </a:lnTo>
                  <a:lnTo>
                    <a:pt x="349290" y="1035050"/>
                  </a:lnTo>
                  <a:lnTo>
                    <a:pt x="353625" y="1036320"/>
                  </a:lnTo>
                  <a:lnTo>
                    <a:pt x="361112" y="1038860"/>
                  </a:lnTo>
                  <a:lnTo>
                    <a:pt x="364232" y="1038860"/>
                  </a:lnTo>
                  <a:lnTo>
                    <a:pt x="371583" y="1040130"/>
                  </a:lnTo>
                  <a:lnTo>
                    <a:pt x="375782" y="1041400"/>
                  </a:lnTo>
                  <a:lnTo>
                    <a:pt x="383342" y="1042670"/>
                  </a:lnTo>
                  <a:lnTo>
                    <a:pt x="386661" y="1043940"/>
                  </a:lnTo>
                  <a:lnTo>
                    <a:pt x="394053" y="1045210"/>
                  </a:lnTo>
                  <a:lnTo>
                    <a:pt x="545127" y="1045210"/>
                  </a:lnTo>
                  <a:lnTo>
                    <a:pt x="552541" y="1042670"/>
                  </a:lnTo>
                  <a:lnTo>
                    <a:pt x="555776" y="1042670"/>
                  </a:lnTo>
                  <a:lnTo>
                    <a:pt x="563336" y="1041400"/>
                  </a:lnTo>
                  <a:lnTo>
                    <a:pt x="567640" y="1040130"/>
                  </a:lnTo>
                  <a:lnTo>
                    <a:pt x="575001" y="1038860"/>
                  </a:lnTo>
                  <a:lnTo>
                    <a:pt x="578058" y="1037590"/>
                  </a:lnTo>
                  <a:lnTo>
                    <a:pt x="585524" y="1036320"/>
                  </a:lnTo>
                  <a:lnTo>
                    <a:pt x="589932" y="1035050"/>
                  </a:lnTo>
                  <a:lnTo>
                    <a:pt x="597220" y="1032510"/>
                  </a:lnTo>
                  <a:lnTo>
                    <a:pt x="600110" y="1032510"/>
                  </a:lnTo>
                  <a:lnTo>
                    <a:pt x="607461" y="1029970"/>
                  </a:lnTo>
                  <a:lnTo>
                    <a:pt x="611911" y="1028700"/>
                  </a:lnTo>
                  <a:lnTo>
                    <a:pt x="619115" y="1026160"/>
                  </a:lnTo>
                  <a:lnTo>
                    <a:pt x="621879" y="1024890"/>
                  </a:lnTo>
                  <a:lnTo>
                    <a:pt x="629167" y="1022350"/>
                  </a:lnTo>
                  <a:lnTo>
                    <a:pt x="633669" y="1021080"/>
                  </a:lnTo>
                  <a:lnTo>
                    <a:pt x="640758" y="1018540"/>
                  </a:lnTo>
                  <a:lnTo>
                    <a:pt x="643376" y="1017270"/>
                  </a:lnTo>
                  <a:lnTo>
                    <a:pt x="650569" y="1014730"/>
                  </a:lnTo>
                  <a:lnTo>
                    <a:pt x="655124" y="1012190"/>
                  </a:lnTo>
                  <a:lnTo>
                    <a:pt x="662108" y="1009650"/>
                  </a:lnTo>
                  <a:lnTo>
                    <a:pt x="664558" y="1008380"/>
                  </a:lnTo>
                  <a:lnTo>
                    <a:pt x="671637" y="1004570"/>
                  </a:lnTo>
                  <a:lnTo>
                    <a:pt x="683081" y="999490"/>
                  </a:lnTo>
                  <a:lnTo>
                    <a:pt x="705619" y="986790"/>
                  </a:lnTo>
                  <a:lnTo>
                    <a:pt x="468711" y="986790"/>
                  </a:lnTo>
                  <a:lnTo>
                    <a:pt x="415566" y="982980"/>
                  </a:lnTo>
                  <a:lnTo>
                    <a:pt x="363991" y="972820"/>
                  </a:lnTo>
                  <a:lnTo>
                    <a:pt x="314504" y="956310"/>
                  </a:lnTo>
                  <a:lnTo>
                    <a:pt x="267622" y="933450"/>
                  </a:lnTo>
                  <a:lnTo>
                    <a:pt x="223863" y="904240"/>
                  </a:lnTo>
                  <a:lnTo>
                    <a:pt x="183746" y="868680"/>
                  </a:lnTo>
                  <a:lnTo>
                    <a:pt x="152295" y="833120"/>
                  </a:lnTo>
                  <a:lnTo>
                    <a:pt x="125660" y="796290"/>
                  </a:lnTo>
                  <a:lnTo>
                    <a:pt x="103843" y="755650"/>
                  </a:lnTo>
                  <a:lnTo>
                    <a:pt x="86844" y="713740"/>
                  </a:lnTo>
                  <a:lnTo>
                    <a:pt x="74665" y="671830"/>
                  </a:lnTo>
                  <a:lnTo>
                    <a:pt x="67307" y="627380"/>
                  </a:lnTo>
                  <a:lnTo>
                    <a:pt x="64772" y="582930"/>
                  </a:lnTo>
                  <a:lnTo>
                    <a:pt x="67060" y="538480"/>
                  </a:lnTo>
                  <a:lnTo>
                    <a:pt x="74173" y="495300"/>
                  </a:lnTo>
                  <a:lnTo>
                    <a:pt x="86112" y="452120"/>
                  </a:lnTo>
                  <a:lnTo>
                    <a:pt x="102878" y="410210"/>
                  </a:lnTo>
                  <a:lnTo>
                    <a:pt x="124473" y="370840"/>
                  </a:lnTo>
                  <a:lnTo>
                    <a:pt x="150898" y="332740"/>
                  </a:lnTo>
                  <a:lnTo>
                    <a:pt x="182154" y="297180"/>
                  </a:lnTo>
                  <a:lnTo>
                    <a:pt x="213705" y="267970"/>
                  </a:lnTo>
                  <a:lnTo>
                    <a:pt x="250289" y="240030"/>
                  </a:lnTo>
                  <a:lnTo>
                    <a:pt x="291254" y="212090"/>
                  </a:lnTo>
                  <a:lnTo>
                    <a:pt x="335946" y="185420"/>
                  </a:lnTo>
                  <a:lnTo>
                    <a:pt x="383711" y="160020"/>
                  </a:lnTo>
                  <a:lnTo>
                    <a:pt x="433895" y="137160"/>
                  </a:lnTo>
                  <a:lnTo>
                    <a:pt x="488423" y="115570"/>
                  </a:lnTo>
                  <a:lnTo>
                    <a:pt x="542555" y="97790"/>
                  </a:lnTo>
                  <a:lnTo>
                    <a:pt x="595729" y="82550"/>
                  </a:lnTo>
                  <a:lnTo>
                    <a:pt x="647383" y="72390"/>
                  </a:lnTo>
                  <a:lnTo>
                    <a:pt x="696952" y="66040"/>
                  </a:lnTo>
                  <a:lnTo>
                    <a:pt x="743875" y="64770"/>
                  </a:lnTo>
                  <a:lnTo>
                    <a:pt x="957099" y="64770"/>
                  </a:lnTo>
                  <a:lnTo>
                    <a:pt x="955387" y="63500"/>
                  </a:lnTo>
                  <a:lnTo>
                    <a:pt x="953042" y="60960"/>
                  </a:lnTo>
                  <a:lnTo>
                    <a:pt x="949314" y="58420"/>
                  </a:lnTo>
                  <a:lnTo>
                    <a:pt x="944340" y="54610"/>
                  </a:lnTo>
                  <a:lnTo>
                    <a:pt x="942016" y="53340"/>
                  </a:lnTo>
                  <a:lnTo>
                    <a:pt x="936854" y="49530"/>
                  </a:lnTo>
                  <a:lnTo>
                    <a:pt x="932948" y="46990"/>
                  </a:lnTo>
                  <a:lnTo>
                    <a:pt x="930425" y="45720"/>
                  </a:lnTo>
                  <a:lnTo>
                    <a:pt x="926561" y="43180"/>
                  </a:lnTo>
                  <a:lnTo>
                    <a:pt x="925262" y="41910"/>
                  </a:lnTo>
                  <a:lnTo>
                    <a:pt x="920278" y="39370"/>
                  </a:lnTo>
                  <a:lnTo>
                    <a:pt x="916582" y="36830"/>
                  </a:lnTo>
                  <a:lnTo>
                    <a:pt x="912111" y="35560"/>
                  </a:lnTo>
                  <a:lnTo>
                    <a:pt x="907158" y="33020"/>
                  </a:lnTo>
                  <a:lnTo>
                    <a:pt x="903609" y="30480"/>
                  </a:lnTo>
                  <a:lnTo>
                    <a:pt x="898426" y="27940"/>
                  </a:lnTo>
                  <a:lnTo>
                    <a:pt x="896844" y="27940"/>
                  </a:lnTo>
                  <a:lnTo>
                    <a:pt x="889965" y="25400"/>
                  </a:lnTo>
                  <a:lnTo>
                    <a:pt x="885484" y="22860"/>
                  </a:lnTo>
                  <a:lnTo>
                    <a:pt x="879306" y="21590"/>
                  </a:lnTo>
                  <a:lnTo>
                    <a:pt x="876698" y="20320"/>
                  </a:lnTo>
                  <a:lnTo>
                    <a:pt x="870374" y="17780"/>
                  </a:lnTo>
                  <a:lnTo>
                    <a:pt x="856657" y="13970"/>
                  </a:lnTo>
                  <a:lnTo>
                    <a:pt x="850825" y="12700"/>
                  </a:lnTo>
                  <a:lnTo>
                    <a:pt x="846699" y="11430"/>
                  </a:lnTo>
                  <a:lnTo>
                    <a:pt x="841192" y="10160"/>
                  </a:lnTo>
                  <a:lnTo>
                    <a:pt x="838490" y="8890"/>
                  </a:lnTo>
                  <a:lnTo>
                    <a:pt x="834752" y="8890"/>
                  </a:lnTo>
                  <a:lnTo>
                    <a:pt x="830993" y="7620"/>
                  </a:lnTo>
                  <a:lnTo>
                    <a:pt x="825339" y="6350"/>
                  </a:lnTo>
                  <a:lnTo>
                    <a:pt x="815580" y="5080"/>
                  </a:lnTo>
                  <a:lnTo>
                    <a:pt x="810543" y="3810"/>
                  </a:lnTo>
                  <a:close/>
                </a:path>
                <a:path w="1050290" h="1050289">
                  <a:moveTo>
                    <a:pt x="957099" y="64770"/>
                  </a:moveTo>
                  <a:lnTo>
                    <a:pt x="743875" y="64770"/>
                  </a:lnTo>
                  <a:lnTo>
                    <a:pt x="800960" y="68580"/>
                  </a:lnTo>
                  <a:lnTo>
                    <a:pt x="850324" y="78740"/>
                  </a:lnTo>
                  <a:lnTo>
                    <a:pt x="891820" y="97790"/>
                  </a:lnTo>
                  <a:lnTo>
                    <a:pt x="925294" y="123190"/>
                  </a:lnTo>
                  <a:lnTo>
                    <a:pt x="964042" y="182880"/>
                  </a:lnTo>
                  <a:lnTo>
                    <a:pt x="976044" y="220980"/>
                  </a:lnTo>
                  <a:lnTo>
                    <a:pt x="983077" y="264160"/>
                  </a:lnTo>
                  <a:lnTo>
                    <a:pt x="985105" y="312420"/>
                  </a:lnTo>
                  <a:lnTo>
                    <a:pt x="982087" y="363220"/>
                  </a:lnTo>
                  <a:lnTo>
                    <a:pt x="973985" y="419100"/>
                  </a:lnTo>
                  <a:lnTo>
                    <a:pt x="960759" y="478790"/>
                  </a:lnTo>
                  <a:lnTo>
                    <a:pt x="946332" y="528320"/>
                  </a:lnTo>
                  <a:lnTo>
                    <a:pt x="928993" y="576580"/>
                  </a:lnTo>
                  <a:lnTo>
                    <a:pt x="909090" y="626110"/>
                  </a:lnTo>
                  <a:lnTo>
                    <a:pt x="886970" y="673100"/>
                  </a:lnTo>
                  <a:lnTo>
                    <a:pt x="862982" y="718820"/>
                  </a:lnTo>
                  <a:lnTo>
                    <a:pt x="837473" y="762000"/>
                  </a:lnTo>
                  <a:lnTo>
                    <a:pt x="810791" y="801370"/>
                  </a:lnTo>
                  <a:lnTo>
                    <a:pt x="783284" y="836930"/>
                  </a:lnTo>
                  <a:lnTo>
                    <a:pt x="755299" y="867410"/>
                  </a:lnTo>
                  <a:lnTo>
                    <a:pt x="715060" y="902970"/>
                  </a:lnTo>
                  <a:lnTo>
                    <a:pt x="671116" y="932180"/>
                  </a:lnTo>
                  <a:lnTo>
                    <a:pt x="623989" y="955040"/>
                  </a:lnTo>
                  <a:lnTo>
                    <a:pt x="574198" y="972820"/>
                  </a:lnTo>
                  <a:lnTo>
                    <a:pt x="522266" y="982980"/>
                  </a:lnTo>
                  <a:lnTo>
                    <a:pt x="468711" y="986790"/>
                  </a:lnTo>
                  <a:lnTo>
                    <a:pt x="705619" y="986790"/>
                  </a:lnTo>
                  <a:lnTo>
                    <a:pt x="716818" y="980440"/>
                  </a:lnTo>
                  <a:lnTo>
                    <a:pt x="723373" y="975360"/>
                  </a:lnTo>
                  <a:lnTo>
                    <a:pt x="725509" y="974090"/>
                  </a:lnTo>
                  <a:lnTo>
                    <a:pt x="732033" y="970280"/>
                  </a:lnTo>
                  <a:lnTo>
                    <a:pt x="736389" y="966470"/>
                  </a:lnTo>
                  <a:lnTo>
                    <a:pt x="742776" y="962660"/>
                  </a:lnTo>
                  <a:lnTo>
                    <a:pt x="744828" y="961390"/>
                  </a:lnTo>
                  <a:lnTo>
                    <a:pt x="751121" y="956310"/>
                  </a:lnTo>
                  <a:lnTo>
                    <a:pt x="755309" y="952500"/>
                  </a:lnTo>
                  <a:lnTo>
                    <a:pt x="761508" y="948690"/>
                  </a:lnTo>
                  <a:lnTo>
                    <a:pt x="763561" y="946150"/>
                  </a:lnTo>
                  <a:lnTo>
                    <a:pt x="770021" y="941070"/>
                  </a:lnTo>
                  <a:lnTo>
                    <a:pt x="780387" y="932180"/>
                  </a:lnTo>
                  <a:lnTo>
                    <a:pt x="782052" y="930910"/>
                  </a:lnTo>
                  <a:lnTo>
                    <a:pt x="789581" y="924560"/>
                  </a:lnTo>
                  <a:lnTo>
                    <a:pt x="795413" y="918210"/>
                  </a:lnTo>
                  <a:lnTo>
                    <a:pt x="801130" y="913130"/>
                  </a:lnTo>
                  <a:lnTo>
                    <a:pt x="807542" y="905510"/>
                  </a:lnTo>
                  <a:lnTo>
                    <a:pt x="820325" y="892810"/>
                  </a:lnTo>
                  <a:lnTo>
                    <a:pt x="843537" y="864870"/>
                  </a:lnTo>
                  <a:lnTo>
                    <a:pt x="868365" y="831850"/>
                  </a:lnTo>
                  <a:lnTo>
                    <a:pt x="892475" y="795020"/>
                  </a:lnTo>
                  <a:lnTo>
                    <a:pt x="915656" y="756920"/>
                  </a:lnTo>
                  <a:lnTo>
                    <a:pt x="937691" y="716280"/>
                  </a:lnTo>
                  <a:lnTo>
                    <a:pt x="941237" y="709930"/>
                  </a:lnTo>
                  <a:lnTo>
                    <a:pt x="944743" y="702310"/>
                  </a:lnTo>
                  <a:lnTo>
                    <a:pt x="948211" y="695960"/>
                  </a:lnTo>
                  <a:lnTo>
                    <a:pt x="951639" y="688340"/>
                  </a:lnTo>
                  <a:lnTo>
                    <a:pt x="980498" y="623570"/>
                  </a:lnTo>
                  <a:lnTo>
                    <a:pt x="1005281" y="556260"/>
                  </a:lnTo>
                  <a:lnTo>
                    <a:pt x="1019176" y="510540"/>
                  </a:lnTo>
                  <a:lnTo>
                    <a:pt x="1023300" y="494030"/>
                  </a:lnTo>
                  <a:lnTo>
                    <a:pt x="1027155" y="478790"/>
                  </a:lnTo>
                  <a:lnTo>
                    <a:pt x="1035573" y="440690"/>
                  </a:lnTo>
                  <a:lnTo>
                    <a:pt x="1038425" y="425450"/>
                  </a:lnTo>
                  <a:lnTo>
                    <a:pt x="1039741" y="419100"/>
                  </a:lnTo>
                  <a:lnTo>
                    <a:pt x="1045140" y="381000"/>
                  </a:lnTo>
                  <a:lnTo>
                    <a:pt x="1048904" y="336550"/>
                  </a:lnTo>
                  <a:lnTo>
                    <a:pt x="1049698" y="309880"/>
                  </a:lnTo>
                  <a:lnTo>
                    <a:pt x="1049594" y="295910"/>
                  </a:lnTo>
                  <a:lnTo>
                    <a:pt x="1049479" y="290830"/>
                  </a:lnTo>
                  <a:lnTo>
                    <a:pt x="1049301" y="287020"/>
                  </a:lnTo>
                  <a:lnTo>
                    <a:pt x="1048986" y="279400"/>
                  </a:lnTo>
                  <a:lnTo>
                    <a:pt x="1048071" y="265430"/>
                  </a:lnTo>
                  <a:lnTo>
                    <a:pt x="1047468" y="259080"/>
                  </a:lnTo>
                  <a:lnTo>
                    <a:pt x="1046767" y="252730"/>
                  </a:lnTo>
                  <a:lnTo>
                    <a:pt x="1045967" y="245110"/>
                  </a:lnTo>
                  <a:lnTo>
                    <a:pt x="1045067" y="238760"/>
                  </a:lnTo>
                  <a:lnTo>
                    <a:pt x="1044065" y="232410"/>
                  </a:lnTo>
                  <a:lnTo>
                    <a:pt x="1042370" y="222250"/>
                  </a:lnTo>
                  <a:lnTo>
                    <a:pt x="1040442" y="213360"/>
                  </a:lnTo>
                  <a:lnTo>
                    <a:pt x="1038278" y="203200"/>
                  </a:lnTo>
                  <a:lnTo>
                    <a:pt x="1035877" y="194310"/>
                  </a:lnTo>
                  <a:lnTo>
                    <a:pt x="1033626" y="185420"/>
                  </a:lnTo>
                  <a:lnTo>
                    <a:pt x="1031092" y="177800"/>
                  </a:lnTo>
                  <a:lnTo>
                    <a:pt x="1025416" y="161290"/>
                  </a:lnTo>
                  <a:lnTo>
                    <a:pt x="1022286" y="153670"/>
                  </a:lnTo>
                  <a:lnTo>
                    <a:pt x="1011647" y="132080"/>
                  </a:lnTo>
                  <a:lnTo>
                    <a:pt x="1005532" y="121920"/>
                  </a:lnTo>
                  <a:lnTo>
                    <a:pt x="1003417" y="118110"/>
                  </a:lnTo>
                  <a:lnTo>
                    <a:pt x="976612" y="82550"/>
                  </a:lnTo>
                  <a:lnTo>
                    <a:pt x="964392" y="71120"/>
                  </a:lnTo>
                  <a:lnTo>
                    <a:pt x="959942" y="67310"/>
                  </a:lnTo>
                  <a:lnTo>
                    <a:pt x="958811" y="66040"/>
                  </a:lnTo>
                  <a:lnTo>
                    <a:pt x="957099" y="64770"/>
                  </a:lnTo>
                  <a:close/>
                </a:path>
                <a:path w="1050290" h="1050289">
                  <a:moveTo>
                    <a:pt x="788136" y="1270"/>
                  </a:moveTo>
                  <a:lnTo>
                    <a:pt x="703430" y="1270"/>
                  </a:lnTo>
                  <a:lnTo>
                    <a:pt x="694169" y="2540"/>
                  </a:lnTo>
                  <a:lnTo>
                    <a:pt x="683354" y="2540"/>
                  </a:lnTo>
                  <a:lnTo>
                    <a:pt x="674956" y="3810"/>
                  </a:lnTo>
                  <a:lnTo>
                    <a:pt x="803496" y="3810"/>
                  </a:lnTo>
                  <a:lnTo>
                    <a:pt x="793444" y="2540"/>
                  </a:lnTo>
                  <a:lnTo>
                    <a:pt x="788136" y="1270"/>
                  </a:lnTo>
                  <a:close/>
                </a:path>
                <a:path w="1050290" h="1050289">
                  <a:moveTo>
                    <a:pt x="771183" y="0"/>
                  </a:moveTo>
                  <a:lnTo>
                    <a:pt x="721803" y="0"/>
                  </a:lnTo>
                  <a:lnTo>
                    <a:pt x="712642" y="1270"/>
                  </a:lnTo>
                  <a:lnTo>
                    <a:pt x="778000" y="1270"/>
                  </a:lnTo>
                  <a:lnTo>
                    <a:pt x="771183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419724" y="3400116"/>
              <a:ext cx="920750" cy="922019"/>
            </a:xfrm>
            <a:custGeom>
              <a:avLst/>
              <a:gdLst/>
              <a:ahLst/>
              <a:cxnLst/>
              <a:rect l="l" t="t" r="r" b="b"/>
              <a:pathLst>
                <a:path w="920750" h="922020">
                  <a:moveTo>
                    <a:pt x="679112" y="0"/>
                  </a:moveTo>
                  <a:lnTo>
                    <a:pt x="632175" y="2132"/>
                  </a:lnTo>
                  <a:lnTo>
                    <a:pt x="582605" y="8422"/>
                  </a:lnTo>
                  <a:lnTo>
                    <a:pt x="530952" y="18737"/>
                  </a:lnTo>
                  <a:lnTo>
                    <a:pt x="477779" y="32948"/>
                  </a:lnTo>
                  <a:lnTo>
                    <a:pt x="423649" y="50923"/>
                  </a:lnTo>
                  <a:lnTo>
                    <a:pt x="369122" y="72531"/>
                  </a:lnTo>
                  <a:lnTo>
                    <a:pt x="318942" y="95610"/>
                  </a:lnTo>
                  <a:lnTo>
                    <a:pt x="271180" y="120694"/>
                  </a:lnTo>
                  <a:lnTo>
                    <a:pt x="226490" y="147367"/>
                  </a:lnTo>
                  <a:lnTo>
                    <a:pt x="185526" y="175213"/>
                  </a:lnTo>
                  <a:lnTo>
                    <a:pt x="148942" y="203815"/>
                  </a:lnTo>
                  <a:lnTo>
                    <a:pt x="117391" y="232757"/>
                  </a:lnTo>
                  <a:lnTo>
                    <a:pt x="86135" y="268051"/>
                  </a:lnTo>
                  <a:lnTo>
                    <a:pt x="59709" y="305925"/>
                  </a:lnTo>
                  <a:lnTo>
                    <a:pt x="38113" y="345946"/>
                  </a:lnTo>
                  <a:lnTo>
                    <a:pt x="21345" y="387681"/>
                  </a:lnTo>
                  <a:lnTo>
                    <a:pt x="9404" y="430700"/>
                  </a:lnTo>
                  <a:lnTo>
                    <a:pt x="2289" y="474570"/>
                  </a:lnTo>
                  <a:lnTo>
                    <a:pt x="0" y="518858"/>
                  </a:lnTo>
                  <a:lnTo>
                    <a:pt x="2533" y="563133"/>
                  </a:lnTo>
                  <a:lnTo>
                    <a:pt x="9890" y="606962"/>
                  </a:lnTo>
                  <a:lnTo>
                    <a:pt x="22068" y="649914"/>
                  </a:lnTo>
                  <a:lnTo>
                    <a:pt x="39067" y="691555"/>
                  </a:lnTo>
                  <a:lnTo>
                    <a:pt x="60884" y="731455"/>
                  </a:lnTo>
                  <a:lnTo>
                    <a:pt x="87520" y="769180"/>
                  </a:lnTo>
                  <a:lnTo>
                    <a:pt x="118972" y="804300"/>
                  </a:lnTo>
                  <a:lnTo>
                    <a:pt x="159090" y="839336"/>
                  </a:lnTo>
                  <a:lnTo>
                    <a:pt x="202849" y="868483"/>
                  </a:lnTo>
                  <a:lnTo>
                    <a:pt x="249731" y="891526"/>
                  </a:lnTo>
                  <a:lnTo>
                    <a:pt x="299220" y="908251"/>
                  </a:lnTo>
                  <a:lnTo>
                    <a:pt x="350798" y="918443"/>
                  </a:lnTo>
                  <a:lnTo>
                    <a:pt x="403948" y="921888"/>
                  </a:lnTo>
                  <a:lnTo>
                    <a:pt x="457503" y="918396"/>
                  </a:lnTo>
                  <a:lnTo>
                    <a:pt x="509435" y="908066"/>
                  </a:lnTo>
                  <a:lnTo>
                    <a:pt x="559225" y="891115"/>
                  </a:lnTo>
                  <a:lnTo>
                    <a:pt x="606350" y="867760"/>
                  </a:lnTo>
                  <a:lnTo>
                    <a:pt x="650291" y="838219"/>
                  </a:lnTo>
                  <a:lnTo>
                    <a:pt x="690526" y="802708"/>
                  </a:lnTo>
                  <a:lnTo>
                    <a:pt x="718513" y="771907"/>
                  </a:lnTo>
                  <a:lnTo>
                    <a:pt x="720036" y="769945"/>
                  </a:lnTo>
                  <a:lnTo>
                    <a:pt x="401979" y="769945"/>
                  </a:lnTo>
                  <a:lnTo>
                    <a:pt x="356644" y="765881"/>
                  </a:lnTo>
                  <a:lnTo>
                    <a:pt x="313974" y="754166"/>
                  </a:lnTo>
                  <a:lnTo>
                    <a:pt x="274683" y="735511"/>
                  </a:lnTo>
                  <a:lnTo>
                    <a:pt x="239482" y="710628"/>
                  </a:lnTo>
                  <a:lnTo>
                    <a:pt x="209084" y="680230"/>
                  </a:lnTo>
                  <a:lnTo>
                    <a:pt x="184201" y="645029"/>
                  </a:lnTo>
                  <a:lnTo>
                    <a:pt x="165546" y="605738"/>
                  </a:lnTo>
                  <a:lnTo>
                    <a:pt x="153831" y="563068"/>
                  </a:lnTo>
                  <a:lnTo>
                    <a:pt x="149767" y="517732"/>
                  </a:lnTo>
                  <a:lnTo>
                    <a:pt x="153831" y="472399"/>
                  </a:lnTo>
                  <a:lnTo>
                    <a:pt x="165546" y="429731"/>
                  </a:lnTo>
                  <a:lnTo>
                    <a:pt x="184201" y="390440"/>
                  </a:lnTo>
                  <a:lnTo>
                    <a:pt x="209084" y="355239"/>
                  </a:lnTo>
                  <a:lnTo>
                    <a:pt x="239482" y="324840"/>
                  </a:lnTo>
                  <a:lnTo>
                    <a:pt x="274683" y="299957"/>
                  </a:lnTo>
                  <a:lnTo>
                    <a:pt x="313974" y="281300"/>
                  </a:lnTo>
                  <a:lnTo>
                    <a:pt x="356644" y="269584"/>
                  </a:lnTo>
                  <a:lnTo>
                    <a:pt x="401979" y="265520"/>
                  </a:lnTo>
                  <a:lnTo>
                    <a:pt x="919285" y="265520"/>
                  </a:lnTo>
                  <a:lnTo>
                    <a:pt x="920330" y="247572"/>
                  </a:lnTo>
                  <a:lnTo>
                    <a:pt x="918303" y="199932"/>
                  </a:lnTo>
                  <a:lnTo>
                    <a:pt x="911270" y="156843"/>
                  </a:lnTo>
                  <a:lnTo>
                    <a:pt x="899272" y="118694"/>
                  </a:lnTo>
                  <a:lnTo>
                    <a:pt x="860531" y="58773"/>
                  </a:lnTo>
                  <a:lnTo>
                    <a:pt x="827056" y="33139"/>
                  </a:lnTo>
                  <a:lnTo>
                    <a:pt x="785555" y="14763"/>
                  </a:lnTo>
                  <a:lnTo>
                    <a:pt x="736188" y="3699"/>
                  </a:lnTo>
                  <a:lnTo>
                    <a:pt x="679112" y="0"/>
                  </a:lnTo>
                  <a:close/>
                </a:path>
                <a:path w="920750" h="922020">
                  <a:moveTo>
                    <a:pt x="919285" y="265520"/>
                  </a:moveTo>
                  <a:lnTo>
                    <a:pt x="401979" y="265520"/>
                  </a:lnTo>
                  <a:lnTo>
                    <a:pt x="447315" y="269584"/>
                  </a:lnTo>
                  <a:lnTo>
                    <a:pt x="489985" y="281300"/>
                  </a:lnTo>
                  <a:lnTo>
                    <a:pt x="529276" y="299957"/>
                  </a:lnTo>
                  <a:lnTo>
                    <a:pt x="564477" y="324840"/>
                  </a:lnTo>
                  <a:lnTo>
                    <a:pt x="594875" y="355239"/>
                  </a:lnTo>
                  <a:lnTo>
                    <a:pt x="619758" y="390440"/>
                  </a:lnTo>
                  <a:lnTo>
                    <a:pt x="638413" y="429731"/>
                  </a:lnTo>
                  <a:lnTo>
                    <a:pt x="650128" y="472399"/>
                  </a:lnTo>
                  <a:lnTo>
                    <a:pt x="654192" y="517732"/>
                  </a:lnTo>
                  <a:lnTo>
                    <a:pt x="650110" y="563133"/>
                  </a:lnTo>
                  <a:lnTo>
                    <a:pt x="638413" y="605738"/>
                  </a:lnTo>
                  <a:lnTo>
                    <a:pt x="619758" y="645029"/>
                  </a:lnTo>
                  <a:lnTo>
                    <a:pt x="594875" y="680230"/>
                  </a:lnTo>
                  <a:lnTo>
                    <a:pt x="564477" y="710628"/>
                  </a:lnTo>
                  <a:lnTo>
                    <a:pt x="529276" y="735511"/>
                  </a:lnTo>
                  <a:lnTo>
                    <a:pt x="489985" y="754166"/>
                  </a:lnTo>
                  <a:lnTo>
                    <a:pt x="447315" y="765881"/>
                  </a:lnTo>
                  <a:lnTo>
                    <a:pt x="401979" y="769945"/>
                  </a:lnTo>
                  <a:lnTo>
                    <a:pt x="720036" y="769945"/>
                  </a:lnTo>
                  <a:lnTo>
                    <a:pt x="746022" y="736470"/>
                  </a:lnTo>
                  <a:lnTo>
                    <a:pt x="772705" y="697056"/>
                  </a:lnTo>
                  <a:lnTo>
                    <a:pt x="798214" y="654323"/>
                  </a:lnTo>
                  <a:lnTo>
                    <a:pt x="822202" y="608929"/>
                  </a:lnTo>
                  <a:lnTo>
                    <a:pt x="844322" y="561533"/>
                  </a:lnTo>
                  <a:lnTo>
                    <a:pt x="864226" y="512793"/>
                  </a:lnTo>
                  <a:lnTo>
                    <a:pt x="881566" y="463367"/>
                  </a:lnTo>
                  <a:lnTo>
                    <a:pt x="895996" y="413914"/>
                  </a:lnTo>
                  <a:lnTo>
                    <a:pt x="909215" y="354952"/>
                  </a:lnTo>
                  <a:lnTo>
                    <a:pt x="917314" y="299375"/>
                  </a:lnTo>
                  <a:lnTo>
                    <a:pt x="919285" y="26552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569491" y="3665637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252212" y="0"/>
                  </a:moveTo>
                  <a:lnTo>
                    <a:pt x="206876" y="4063"/>
                  </a:lnTo>
                  <a:lnTo>
                    <a:pt x="164206" y="15778"/>
                  </a:lnTo>
                  <a:lnTo>
                    <a:pt x="124915" y="34434"/>
                  </a:lnTo>
                  <a:lnTo>
                    <a:pt x="89714" y="59316"/>
                  </a:lnTo>
                  <a:lnTo>
                    <a:pt x="59316" y="89714"/>
                  </a:lnTo>
                  <a:lnTo>
                    <a:pt x="34434" y="124915"/>
                  </a:lnTo>
                  <a:lnTo>
                    <a:pt x="15778" y="164206"/>
                  </a:lnTo>
                  <a:lnTo>
                    <a:pt x="4063" y="206876"/>
                  </a:lnTo>
                  <a:lnTo>
                    <a:pt x="0" y="252212"/>
                  </a:lnTo>
                  <a:lnTo>
                    <a:pt x="4063" y="297545"/>
                  </a:lnTo>
                  <a:lnTo>
                    <a:pt x="15778" y="340213"/>
                  </a:lnTo>
                  <a:lnTo>
                    <a:pt x="34434" y="379504"/>
                  </a:lnTo>
                  <a:lnTo>
                    <a:pt x="59316" y="414705"/>
                  </a:lnTo>
                  <a:lnTo>
                    <a:pt x="89714" y="445104"/>
                  </a:lnTo>
                  <a:lnTo>
                    <a:pt x="124915" y="469988"/>
                  </a:lnTo>
                  <a:lnTo>
                    <a:pt x="164206" y="488644"/>
                  </a:lnTo>
                  <a:lnTo>
                    <a:pt x="206876" y="500360"/>
                  </a:lnTo>
                  <a:lnTo>
                    <a:pt x="252212" y="504424"/>
                  </a:lnTo>
                  <a:lnTo>
                    <a:pt x="297548" y="500360"/>
                  </a:lnTo>
                  <a:lnTo>
                    <a:pt x="340217" y="488644"/>
                  </a:lnTo>
                  <a:lnTo>
                    <a:pt x="379509" y="469988"/>
                  </a:lnTo>
                  <a:lnTo>
                    <a:pt x="414709" y="445104"/>
                  </a:lnTo>
                  <a:lnTo>
                    <a:pt x="445107" y="414705"/>
                  </a:lnTo>
                  <a:lnTo>
                    <a:pt x="469990" y="379504"/>
                  </a:lnTo>
                  <a:lnTo>
                    <a:pt x="488645" y="340213"/>
                  </a:lnTo>
                  <a:lnTo>
                    <a:pt x="500360" y="297545"/>
                  </a:lnTo>
                  <a:lnTo>
                    <a:pt x="504424" y="252212"/>
                  </a:lnTo>
                  <a:lnTo>
                    <a:pt x="500360" y="206876"/>
                  </a:lnTo>
                  <a:lnTo>
                    <a:pt x="488645" y="164206"/>
                  </a:lnTo>
                  <a:lnTo>
                    <a:pt x="469990" y="124915"/>
                  </a:lnTo>
                  <a:lnTo>
                    <a:pt x="445107" y="89714"/>
                  </a:lnTo>
                  <a:lnTo>
                    <a:pt x="414709" y="59316"/>
                  </a:lnTo>
                  <a:lnTo>
                    <a:pt x="379509" y="34434"/>
                  </a:lnTo>
                  <a:lnTo>
                    <a:pt x="340217" y="15778"/>
                  </a:lnTo>
                  <a:lnTo>
                    <a:pt x="297548" y="4063"/>
                  </a:lnTo>
                  <a:lnTo>
                    <a:pt x="252212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773150" y="3943586"/>
              <a:ext cx="98070" cy="69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675426" y="3850709"/>
              <a:ext cx="292735" cy="60960"/>
            </a:xfrm>
            <a:custGeom>
              <a:avLst/>
              <a:gdLst/>
              <a:ahLst/>
              <a:cxnLst/>
              <a:rect l="l" t="t" r="r" b="b"/>
              <a:pathLst>
                <a:path w="292734" h="60960">
                  <a:moveTo>
                    <a:pt x="60934" y="30467"/>
                  </a:moveTo>
                  <a:lnTo>
                    <a:pt x="58547" y="18605"/>
                  </a:lnTo>
                  <a:lnTo>
                    <a:pt x="52019" y="8915"/>
                  </a:lnTo>
                  <a:lnTo>
                    <a:pt x="42329" y="2387"/>
                  </a:lnTo>
                  <a:lnTo>
                    <a:pt x="30467" y="0"/>
                  </a:lnTo>
                  <a:lnTo>
                    <a:pt x="18605" y="2387"/>
                  </a:lnTo>
                  <a:lnTo>
                    <a:pt x="8915" y="8915"/>
                  </a:lnTo>
                  <a:lnTo>
                    <a:pt x="2387" y="18605"/>
                  </a:lnTo>
                  <a:lnTo>
                    <a:pt x="0" y="30467"/>
                  </a:lnTo>
                  <a:lnTo>
                    <a:pt x="2387" y="42329"/>
                  </a:lnTo>
                  <a:lnTo>
                    <a:pt x="8915" y="52019"/>
                  </a:lnTo>
                  <a:lnTo>
                    <a:pt x="18605" y="58547"/>
                  </a:lnTo>
                  <a:lnTo>
                    <a:pt x="30467" y="60947"/>
                  </a:lnTo>
                  <a:lnTo>
                    <a:pt x="42329" y="58547"/>
                  </a:lnTo>
                  <a:lnTo>
                    <a:pt x="52019" y="52019"/>
                  </a:lnTo>
                  <a:lnTo>
                    <a:pt x="58547" y="42329"/>
                  </a:lnTo>
                  <a:lnTo>
                    <a:pt x="60934" y="30467"/>
                  </a:lnTo>
                  <a:close/>
                </a:path>
                <a:path w="292734" h="60960">
                  <a:moveTo>
                    <a:pt x="292658" y="30467"/>
                  </a:moveTo>
                  <a:lnTo>
                    <a:pt x="290258" y="18605"/>
                  </a:lnTo>
                  <a:lnTo>
                    <a:pt x="283730" y="8915"/>
                  </a:lnTo>
                  <a:lnTo>
                    <a:pt x="274040" y="2387"/>
                  </a:lnTo>
                  <a:lnTo>
                    <a:pt x="262178" y="0"/>
                  </a:lnTo>
                  <a:lnTo>
                    <a:pt x="250329" y="2387"/>
                  </a:lnTo>
                  <a:lnTo>
                    <a:pt x="240639" y="8915"/>
                  </a:lnTo>
                  <a:lnTo>
                    <a:pt x="234111" y="18605"/>
                  </a:lnTo>
                  <a:lnTo>
                    <a:pt x="231711" y="30467"/>
                  </a:lnTo>
                  <a:lnTo>
                    <a:pt x="234111" y="42329"/>
                  </a:lnTo>
                  <a:lnTo>
                    <a:pt x="240639" y="52019"/>
                  </a:lnTo>
                  <a:lnTo>
                    <a:pt x="250329" y="58547"/>
                  </a:lnTo>
                  <a:lnTo>
                    <a:pt x="262178" y="60947"/>
                  </a:lnTo>
                  <a:lnTo>
                    <a:pt x="274040" y="58547"/>
                  </a:lnTo>
                  <a:lnTo>
                    <a:pt x="283730" y="52019"/>
                  </a:lnTo>
                  <a:lnTo>
                    <a:pt x="290258" y="42329"/>
                  </a:lnTo>
                  <a:lnTo>
                    <a:pt x="292658" y="30467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14267677" y="3336330"/>
            <a:ext cx="1050290" cy="1050290"/>
            <a:chOff x="14267677" y="3336330"/>
            <a:chExt cx="1050290" cy="1050290"/>
          </a:xfrm>
        </p:grpSpPr>
        <p:sp>
          <p:nvSpPr>
            <p:cNvPr id="41" name="object 41"/>
            <p:cNvSpPr/>
            <p:nvPr/>
          </p:nvSpPr>
          <p:spPr>
            <a:xfrm>
              <a:off x="14267677" y="3336330"/>
              <a:ext cx="1050290" cy="1050290"/>
            </a:xfrm>
            <a:custGeom>
              <a:avLst/>
              <a:gdLst/>
              <a:ahLst/>
              <a:cxnLst/>
              <a:rect l="l" t="t" r="r" b="b"/>
              <a:pathLst>
                <a:path w="1050290" h="1050289">
                  <a:moveTo>
                    <a:pt x="507296" y="1049020"/>
                  </a:moveTo>
                  <a:lnTo>
                    <a:pt x="431696" y="1049020"/>
                  </a:lnTo>
                  <a:lnTo>
                    <a:pt x="439162" y="1050290"/>
                  </a:lnTo>
                  <a:lnTo>
                    <a:pt x="499799" y="1050290"/>
                  </a:lnTo>
                  <a:lnTo>
                    <a:pt x="507296" y="1049020"/>
                  </a:lnTo>
                  <a:close/>
                </a:path>
                <a:path w="1050290" h="1050289">
                  <a:moveTo>
                    <a:pt x="529892" y="1046480"/>
                  </a:moveTo>
                  <a:lnTo>
                    <a:pt x="409226" y="1046480"/>
                  </a:lnTo>
                  <a:lnTo>
                    <a:pt x="416660" y="1047750"/>
                  </a:lnTo>
                  <a:lnTo>
                    <a:pt x="420576" y="1049020"/>
                  </a:lnTo>
                  <a:lnTo>
                    <a:pt x="510835" y="1049020"/>
                  </a:lnTo>
                  <a:lnTo>
                    <a:pt x="518416" y="1047750"/>
                  </a:lnTo>
                  <a:lnTo>
                    <a:pt x="522437" y="1047750"/>
                  </a:lnTo>
                  <a:lnTo>
                    <a:pt x="529892" y="1046480"/>
                  </a:lnTo>
                  <a:close/>
                </a:path>
                <a:path w="1050290" h="1050289">
                  <a:moveTo>
                    <a:pt x="540949" y="1045210"/>
                  </a:moveTo>
                  <a:lnTo>
                    <a:pt x="398127" y="1045210"/>
                  </a:lnTo>
                  <a:lnTo>
                    <a:pt x="405708" y="1046480"/>
                  </a:lnTo>
                  <a:lnTo>
                    <a:pt x="533327" y="1046480"/>
                  </a:lnTo>
                  <a:lnTo>
                    <a:pt x="540949" y="1045210"/>
                  </a:lnTo>
                  <a:close/>
                </a:path>
                <a:path w="1050290" h="1050289">
                  <a:moveTo>
                    <a:pt x="810543" y="3810"/>
                  </a:moveTo>
                  <a:lnTo>
                    <a:pt x="669574" y="3810"/>
                  </a:lnTo>
                  <a:lnTo>
                    <a:pt x="661270" y="5080"/>
                  </a:lnTo>
                  <a:lnTo>
                    <a:pt x="648433" y="7620"/>
                  </a:lnTo>
                  <a:lnTo>
                    <a:pt x="633376" y="10160"/>
                  </a:lnTo>
                  <a:lnTo>
                    <a:pt x="627795" y="10160"/>
                  </a:lnTo>
                  <a:lnTo>
                    <a:pt x="619607" y="12700"/>
                  </a:lnTo>
                  <a:lnTo>
                    <a:pt x="608515" y="13970"/>
                  </a:lnTo>
                  <a:lnTo>
                    <a:pt x="588847" y="19050"/>
                  </a:lnTo>
                  <a:lnTo>
                    <a:pt x="577765" y="21590"/>
                  </a:lnTo>
                  <a:lnTo>
                    <a:pt x="569336" y="22860"/>
                  </a:lnTo>
                  <a:lnTo>
                    <a:pt x="563357" y="24130"/>
                  </a:lnTo>
                  <a:lnTo>
                    <a:pt x="555514" y="26670"/>
                  </a:lnTo>
                  <a:lnTo>
                    <a:pt x="548771" y="27940"/>
                  </a:lnTo>
                  <a:lnTo>
                    <a:pt x="542028" y="30480"/>
                  </a:lnTo>
                  <a:lnTo>
                    <a:pt x="527180" y="34290"/>
                  </a:lnTo>
                  <a:lnTo>
                    <a:pt x="521191" y="36830"/>
                  </a:lnTo>
                  <a:lnTo>
                    <a:pt x="511977" y="39370"/>
                  </a:lnTo>
                  <a:lnTo>
                    <a:pt x="502035" y="41910"/>
                  </a:lnTo>
                  <a:lnTo>
                    <a:pt x="482215" y="49530"/>
                  </a:lnTo>
                  <a:lnTo>
                    <a:pt x="471255" y="53340"/>
                  </a:lnTo>
                  <a:lnTo>
                    <a:pt x="463036" y="55880"/>
                  </a:lnTo>
                  <a:lnTo>
                    <a:pt x="456994" y="58420"/>
                  </a:lnTo>
                  <a:lnTo>
                    <a:pt x="449486" y="60960"/>
                  </a:lnTo>
                  <a:lnTo>
                    <a:pt x="436220" y="66040"/>
                  </a:lnTo>
                  <a:lnTo>
                    <a:pt x="416063" y="74930"/>
                  </a:lnTo>
                  <a:lnTo>
                    <a:pt x="407079" y="78740"/>
                  </a:lnTo>
                  <a:lnTo>
                    <a:pt x="378730" y="90170"/>
                  </a:lnTo>
                  <a:lnTo>
                    <a:pt x="360547" y="99060"/>
                  </a:lnTo>
                  <a:lnTo>
                    <a:pt x="355049" y="101600"/>
                  </a:lnTo>
                  <a:lnTo>
                    <a:pt x="341500" y="109220"/>
                  </a:lnTo>
                  <a:lnTo>
                    <a:pt x="335437" y="111760"/>
                  </a:lnTo>
                  <a:lnTo>
                    <a:pt x="321940" y="119380"/>
                  </a:lnTo>
                  <a:lnTo>
                    <a:pt x="316820" y="121920"/>
                  </a:lnTo>
                  <a:lnTo>
                    <a:pt x="308234" y="127000"/>
                  </a:lnTo>
                  <a:lnTo>
                    <a:pt x="299665" y="130810"/>
                  </a:lnTo>
                  <a:lnTo>
                    <a:pt x="282809" y="140970"/>
                  </a:lnTo>
                  <a:lnTo>
                    <a:pt x="272120" y="147320"/>
                  </a:lnTo>
                  <a:lnTo>
                    <a:pt x="266298" y="151130"/>
                  </a:lnTo>
                  <a:lnTo>
                    <a:pt x="261712" y="153670"/>
                  </a:lnTo>
                  <a:lnTo>
                    <a:pt x="254571" y="158750"/>
                  </a:lnTo>
                  <a:lnTo>
                    <a:pt x="249314" y="161290"/>
                  </a:lnTo>
                  <a:lnTo>
                    <a:pt x="244121" y="165100"/>
                  </a:lnTo>
                  <a:lnTo>
                    <a:pt x="238069" y="168910"/>
                  </a:lnTo>
                  <a:lnTo>
                    <a:pt x="232027" y="173990"/>
                  </a:lnTo>
                  <a:lnTo>
                    <a:pt x="227870" y="176530"/>
                  </a:lnTo>
                  <a:lnTo>
                    <a:pt x="221326" y="180340"/>
                  </a:lnTo>
                  <a:lnTo>
                    <a:pt x="212880" y="186690"/>
                  </a:lnTo>
                  <a:lnTo>
                    <a:pt x="205783" y="191770"/>
                  </a:lnTo>
                  <a:lnTo>
                    <a:pt x="198813" y="196850"/>
                  </a:lnTo>
                  <a:lnTo>
                    <a:pt x="190782" y="203200"/>
                  </a:lnTo>
                  <a:lnTo>
                    <a:pt x="184793" y="208280"/>
                  </a:lnTo>
                  <a:lnTo>
                    <a:pt x="181243" y="210820"/>
                  </a:lnTo>
                  <a:lnTo>
                    <a:pt x="170804" y="219710"/>
                  </a:lnTo>
                  <a:lnTo>
                    <a:pt x="166689" y="223520"/>
                  </a:lnTo>
                  <a:lnTo>
                    <a:pt x="161757" y="227330"/>
                  </a:lnTo>
                  <a:lnTo>
                    <a:pt x="156794" y="232410"/>
                  </a:lnTo>
                  <a:lnTo>
                    <a:pt x="153663" y="234950"/>
                  </a:lnTo>
                  <a:lnTo>
                    <a:pt x="143600" y="243840"/>
                  </a:lnTo>
                  <a:lnTo>
                    <a:pt x="139894" y="247650"/>
                  </a:lnTo>
                  <a:lnTo>
                    <a:pt x="136323" y="251460"/>
                  </a:lnTo>
                  <a:lnTo>
                    <a:pt x="127900" y="260350"/>
                  </a:lnTo>
                  <a:lnTo>
                    <a:pt x="119749" y="269240"/>
                  </a:lnTo>
                  <a:lnTo>
                    <a:pt x="111867" y="278130"/>
                  </a:lnTo>
                  <a:lnTo>
                    <a:pt x="104251" y="287020"/>
                  </a:lnTo>
                  <a:lnTo>
                    <a:pt x="96896" y="297180"/>
                  </a:lnTo>
                  <a:lnTo>
                    <a:pt x="89814" y="306070"/>
                  </a:lnTo>
                  <a:lnTo>
                    <a:pt x="83003" y="316230"/>
                  </a:lnTo>
                  <a:lnTo>
                    <a:pt x="76461" y="325120"/>
                  </a:lnTo>
                  <a:lnTo>
                    <a:pt x="70186" y="335280"/>
                  </a:lnTo>
                  <a:lnTo>
                    <a:pt x="64180" y="345440"/>
                  </a:lnTo>
                  <a:lnTo>
                    <a:pt x="58442" y="355600"/>
                  </a:lnTo>
                  <a:lnTo>
                    <a:pt x="52975" y="365760"/>
                  </a:lnTo>
                  <a:lnTo>
                    <a:pt x="49415" y="372110"/>
                  </a:lnTo>
                  <a:lnTo>
                    <a:pt x="46043" y="378460"/>
                  </a:lnTo>
                  <a:lnTo>
                    <a:pt x="42839" y="386080"/>
                  </a:lnTo>
                  <a:lnTo>
                    <a:pt x="38176" y="396240"/>
                  </a:lnTo>
                  <a:lnTo>
                    <a:pt x="33782" y="406400"/>
                  </a:lnTo>
                  <a:lnTo>
                    <a:pt x="29655" y="417830"/>
                  </a:lnTo>
                  <a:lnTo>
                    <a:pt x="25792" y="427990"/>
                  </a:lnTo>
                  <a:lnTo>
                    <a:pt x="11749" y="477520"/>
                  </a:lnTo>
                  <a:lnTo>
                    <a:pt x="4585" y="515620"/>
                  </a:lnTo>
                  <a:lnTo>
                    <a:pt x="711" y="554990"/>
                  </a:lnTo>
                  <a:lnTo>
                    <a:pt x="0" y="589280"/>
                  </a:lnTo>
                  <a:lnTo>
                    <a:pt x="547" y="605790"/>
                  </a:lnTo>
                  <a:lnTo>
                    <a:pt x="4955" y="650240"/>
                  </a:lnTo>
                  <a:lnTo>
                    <a:pt x="13667" y="694690"/>
                  </a:lnTo>
                  <a:lnTo>
                    <a:pt x="28583" y="744220"/>
                  </a:lnTo>
                  <a:lnTo>
                    <a:pt x="54187" y="801370"/>
                  </a:lnTo>
                  <a:lnTo>
                    <a:pt x="77894" y="840740"/>
                  </a:lnTo>
                  <a:lnTo>
                    <a:pt x="105888" y="878840"/>
                  </a:lnTo>
                  <a:lnTo>
                    <a:pt x="143894" y="920750"/>
                  </a:lnTo>
                  <a:lnTo>
                    <a:pt x="159003" y="933450"/>
                  </a:lnTo>
                  <a:lnTo>
                    <a:pt x="169359" y="942340"/>
                  </a:lnTo>
                  <a:lnTo>
                    <a:pt x="175694" y="948690"/>
                  </a:lnTo>
                  <a:lnTo>
                    <a:pt x="177631" y="949960"/>
                  </a:lnTo>
                  <a:lnTo>
                    <a:pt x="183840" y="953770"/>
                  </a:lnTo>
                  <a:lnTo>
                    <a:pt x="188133" y="957580"/>
                  </a:lnTo>
                  <a:lnTo>
                    <a:pt x="194510" y="962660"/>
                  </a:lnTo>
                  <a:lnTo>
                    <a:pt x="196573" y="963930"/>
                  </a:lnTo>
                  <a:lnTo>
                    <a:pt x="202960" y="967740"/>
                  </a:lnTo>
                  <a:lnTo>
                    <a:pt x="207326" y="971550"/>
                  </a:lnTo>
                  <a:lnTo>
                    <a:pt x="213755" y="975360"/>
                  </a:lnTo>
                  <a:lnTo>
                    <a:pt x="215797" y="976630"/>
                  </a:lnTo>
                  <a:lnTo>
                    <a:pt x="222352" y="980440"/>
                  </a:lnTo>
                  <a:lnTo>
                    <a:pt x="226886" y="984250"/>
                  </a:lnTo>
                  <a:lnTo>
                    <a:pt x="233619" y="988060"/>
                  </a:lnTo>
                  <a:lnTo>
                    <a:pt x="235755" y="989330"/>
                  </a:lnTo>
                  <a:lnTo>
                    <a:pt x="242466" y="993140"/>
                  </a:lnTo>
                  <a:lnTo>
                    <a:pt x="253953" y="999490"/>
                  </a:lnTo>
                  <a:lnTo>
                    <a:pt x="256236" y="999490"/>
                  </a:lnTo>
                  <a:lnTo>
                    <a:pt x="267670" y="1005840"/>
                  </a:lnTo>
                  <a:lnTo>
                    <a:pt x="274706" y="1009650"/>
                  </a:lnTo>
                  <a:lnTo>
                    <a:pt x="277146" y="1009650"/>
                  </a:lnTo>
                  <a:lnTo>
                    <a:pt x="284120" y="1013460"/>
                  </a:lnTo>
                  <a:lnTo>
                    <a:pt x="288674" y="1014730"/>
                  </a:lnTo>
                  <a:lnTo>
                    <a:pt x="295878" y="1018540"/>
                  </a:lnTo>
                  <a:lnTo>
                    <a:pt x="298496" y="1018540"/>
                  </a:lnTo>
                  <a:lnTo>
                    <a:pt x="305585" y="1021080"/>
                  </a:lnTo>
                  <a:lnTo>
                    <a:pt x="310056" y="1023620"/>
                  </a:lnTo>
                  <a:lnTo>
                    <a:pt x="317323" y="1026160"/>
                  </a:lnTo>
                  <a:lnTo>
                    <a:pt x="320087" y="1026160"/>
                  </a:lnTo>
                  <a:lnTo>
                    <a:pt x="327270" y="1028700"/>
                  </a:lnTo>
                  <a:lnTo>
                    <a:pt x="331699" y="1029970"/>
                  </a:lnTo>
                  <a:lnTo>
                    <a:pt x="339081" y="1032510"/>
                  </a:lnTo>
                  <a:lnTo>
                    <a:pt x="342024" y="1033780"/>
                  </a:lnTo>
                  <a:lnTo>
                    <a:pt x="349290" y="1035050"/>
                  </a:lnTo>
                  <a:lnTo>
                    <a:pt x="353625" y="1036320"/>
                  </a:lnTo>
                  <a:lnTo>
                    <a:pt x="361112" y="1038860"/>
                  </a:lnTo>
                  <a:lnTo>
                    <a:pt x="364232" y="1038860"/>
                  </a:lnTo>
                  <a:lnTo>
                    <a:pt x="371583" y="1040130"/>
                  </a:lnTo>
                  <a:lnTo>
                    <a:pt x="375782" y="1041400"/>
                  </a:lnTo>
                  <a:lnTo>
                    <a:pt x="383342" y="1042670"/>
                  </a:lnTo>
                  <a:lnTo>
                    <a:pt x="386661" y="1043940"/>
                  </a:lnTo>
                  <a:lnTo>
                    <a:pt x="394053" y="1045210"/>
                  </a:lnTo>
                  <a:lnTo>
                    <a:pt x="545127" y="1045210"/>
                  </a:lnTo>
                  <a:lnTo>
                    <a:pt x="552541" y="1042670"/>
                  </a:lnTo>
                  <a:lnTo>
                    <a:pt x="555776" y="1042670"/>
                  </a:lnTo>
                  <a:lnTo>
                    <a:pt x="563336" y="1041400"/>
                  </a:lnTo>
                  <a:lnTo>
                    <a:pt x="567640" y="1040130"/>
                  </a:lnTo>
                  <a:lnTo>
                    <a:pt x="575001" y="1038860"/>
                  </a:lnTo>
                  <a:lnTo>
                    <a:pt x="578058" y="1037590"/>
                  </a:lnTo>
                  <a:lnTo>
                    <a:pt x="585524" y="1036320"/>
                  </a:lnTo>
                  <a:lnTo>
                    <a:pt x="589932" y="1035050"/>
                  </a:lnTo>
                  <a:lnTo>
                    <a:pt x="597220" y="1032510"/>
                  </a:lnTo>
                  <a:lnTo>
                    <a:pt x="600110" y="1032510"/>
                  </a:lnTo>
                  <a:lnTo>
                    <a:pt x="607461" y="1029970"/>
                  </a:lnTo>
                  <a:lnTo>
                    <a:pt x="611911" y="1028700"/>
                  </a:lnTo>
                  <a:lnTo>
                    <a:pt x="619115" y="1026160"/>
                  </a:lnTo>
                  <a:lnTo>
                    <a:pt x="621879" y="1024890"/>
                  </a:lnTo>
                  <a:lnTo>
                    <a:pt x="629167" y="1022350"/>
                  </a:lnTo>
                  <a:lnTo>
                    <a:pt x="633669" y="1021080"/>
                  </a:lnTo>
                  <a:lnTo>
                    <a:pt x="640758" y="1018540"/>
                  </a:lnTo>
                  <a:lnTo>
                    <a:pt x="643376" y="1017270"/>
                  </a:lnTo>
                  <a:lnTo>
                    <a:pt x="650569" y="1014730"/>
                  </a:lnTo>
                  <a:lnTo>
                    <a:pt x="655124" y="1012190"/>
                  </a:lnTo>
                  <a:lnTo>
                    <a:pt x="662108" y="1009650"/>
                  </a:lnTo>
                  <a:lnTo>
                    <a:pt x="664558" y="1008380"/>
                  </a:lnTo>
                  <a:lnTo>
                    <a:pt x="671637" y="1004570"/>
                  </a:lnTo>
                  <a:lnTo>
                    <a:pt x="683081" y="999490"/>
                  </a:lnTo>
                  <a:lnTo>
                    <a:pt x="705619" y="986790"/>
                  </a:lnTo>
                  <a:lnTo>
                    <a:pt x="468711" y="986790"/>
                  </a:lnTo>
                  <a:lnTo>
                    <a:pt x="415566" y="982980"/>
                  </a:lnTo>
                  <a:lnTo>
                    <a:pt x="363991" y="972820"/>
                  </a:lnTo>
                  <a:lnTo>
                    <a:pt x="314504" y="956310"/>
                  </a:lnTo>
                  <a:lnTo>
                    <a:pt x="267622" y="933450"/>
                  </a:lnTo>
                  <a:lnTo>
                    <a:pt x="223863" y="904240"/>
                  </a:lnTo>
                  <a:lnTo>
                    <a:pt x="183746" y="868680"/>
                  </a:lnTo>
                  <a:lnTo>
                    <a:pt x="152295" y="833120"/>
                  </a:lnTo>
                  <a:lnTo>
                    <a:pt x="125660" y="796290"/>
                  </a:lnTo>
                  <a:lnTo>
                    <a:pt x="103843" y="755650"/>
                  </a:lnTo>
                  <a:lnTo>
                    <a:pt x="86844" y="713740"/>
                  </a:lnTo>
                  <a:lnTo>
                    <a:pt x="74665" y="671830"/>
                  </a:lnTo>
                  <a:lnTo>
                    <a:pt x="67307" y="627380"/>
                  </a:lnTo>
                  <a:lnTo>
                    <a:pt x="64772" y="582930"/>
                  </a:lnTo>
                  <a:lnTo>
                    <a:pt x="67060" y="538480"/>
                  </a:lnTo>
                  <a:lnTo>
                    <a:pt x="74173" y="495300"/>
                  </a:lnTo>
                  <a:lnTo>
                    <a:pt x="86112" y="452120"/>
                  </a:lnTo>
                  <a:lnTo>
                    <a:pt x="102878" y="410210"/>
                  </a:lnTo>
                  <a:lnTo>
                    <a:pt x="124473" y="370840"/>
                  </a:lnTo>
                  <a:lnTo>
                    <a:pt x="150898" y="332740"/>
                  </a:lnTo>
                  <a:lnTo>
                    <a:pt x="182154" y="297180"/>
                  </a:lnTo>
                  <a:lnTo>
                    <a:pt x="213705" y="267970"/>
                  </a:lnTo>
                  <a:lnTo>
                    <a:pt x="250289" y="240030"/>
                  </a:lnTo>
                  <a:lnTo>
                    <a:pt x="291254" y="212090"/>
                  </a:lnTo>
                  <a:lnTo>
                    <a:pt x="335946" y="185420"/>
                  </a:lnTo>
                  <a:lnTo>
                    <a:pt x="383711" y="160020"/>
                  </a:lnTo>
                  <a:lnTo>
                    <a:pt x="433895" y="137160"/>
                  </a:lnTo>
                  <a:lnTo>
                    <a:pt x="488423" y="115570"/>
                  </a:lnTo>
                  <a:lnTo>
                    <a:pt x="542555" y="97790"/>
                  </a:lnTo>
                  <a:lnTo>
                    <a:pt x="595729" y="82550"/>
                  </a:lnTo>
                  <a:lnTo>
                    <a:pt x="647383" y="72390"/>
                  </a:lnTo>
                  <a:lnTo>
                    <a:pt x="696952" y="66040"/>
                  </a:lnTo>
                  <a:lnTo>
                    <a:pt x="743875" y="64770"/>
                  </a:lnTo>
                  <a:lnTo>
                    <a:pt x="957099" y="64770"/>
                  </a:lnTo>
                  <a:lnTo>
                    <a:pt x="955387" y="63500"/>
                  </a:lnTo>
                  <a:lnTo>
                    <a:pt x="953042" y="60960"/>
                  </a:lnTo>
                  <a:lnTo>
                    <a:pt x="949314" y="58420"/>
                  </a:lnTo>
                  <a:lnTo>
                    <a:pt x="944340" y="54610"/>
                  </a:lnTo>
                  <a:lnTo>
                    <a:pt x="942016" y="53340"/>
                  </a:lnTo>
                  <a:lnTo>
                    <a:pt x="936854" y="49530"/>
                  </a:lnTo>
                  <a:lnTo>
                    <a:pt x="932948" y="46990"/>
                  </a:lnTo>
                  <a:lnTo>
                    <a:pt x="930425" y="45720"/>
                  </a:lnTo>
                  <a:lnTo>
                    <a:pt x="926561" y="43180"/>
                  </a:lnTo>
                  <a:lnTo>
                    <a:pt x="925262" y="41910"/>
                  </a:lnTo>
                  <a:lnTo>
                    <a:pt x="920278" y="39370"/>
                  </a:lnTo>
                  <a:lnTo>
                    <a:pt x="916582" y="36830"/>
                  </a:lnTo>
                  <a:lnTo>
                    <a:pt x="912111" y="35560"/>
                  </a:lnTo>
                  <a:lnTo>
                    <a:pt x="907158" y="33020"/>
                  </a:lnTo>
                  <a:lnTo>
                    <a:pt x="903609" y="30480"/>
                  </a:lnTo>
                  <a:lnTo>
                    <a:pt x="898426" y="27940"/>
                  </a:lnTo>
                  <a:lnTo>
                    <a:pt x="896844" y="27940"/>
                  </a:lnTo>
                  <a:lnTo>
                    <a:pt x="889965" y="25400"/>
                  </a:lnTo>
                  <a:lnTo>
                    <a:pt x="885484" y="22860"/>
                  </a:lnTo>
                  <a:lnTo>
                    <a:pt x="879306" y="21590"/>
                  </a:lnTo>
                  <a:lnTo>
                    <a:pt x="876698" y="20320"/>
                  </a:lnTo>
                  <a:lnTo>
                    <a:pt x="870374" y="17780"/>
                  </a:lnTo>
                  <a:lnTo>
                    <a:pt x="856657" y="13970"/>
                  </a:lnTo>
                  <a:lnTo>
                    <a:pt x="850825" y="12700"/>
                  </a:lnTo>
                  <a:lnTo>
                    <a:pt x="846699" y="11430"/>
                  </a:lnTo>
                  <a:lnTo>
                    <a:pt x="841192" y="10160"/>
                  </a:lnTo>
                  <a:lnTo>
                    <a:pt x="838490" y="8890"/>
                  </a:lnTo>
                  <a:lnTo>
                    <a:pt x="834752" y="8890"/>
                  </a:lnTo>
                  <a:lnTo>
                    <a:pt x="830993" y="7620"/>
                  </a:lnTo>
                  <a:lnTo>
                    <a:pt x="825339" y="6350"/>
                  </a:lnTo>
                  <a:lnTo>
                    <a:pt x="815580" y="5080"/>
                  </a:lnTo>
                  <a:lnTo>
                    <a:pt x="810543" y="3810"/>
                  </a:lnTo>
                  <a:close/>
                </a:path>
                <a:path w="1050290" h="1050289">
                  <a:moveTo>
                    <a:pt x="957099" y="64770"/>
                  </a:moveTo>
                  <a:lnTo>
                    <a:pt x="743875" y="64770"/>
                  </a:lnTo>
                  <a:lnTo>
                    <a:pt x="800960" y="68580"/>
                  </a:lnTo>
                  <a:lnTo>
                    <a:pt x="850324" y="78740"/>
                  </a:lnTo>
                  <a:lnTo>
                    <a:pt x="891820" y="97790"/>
                  </a:lnTo>
                  <a:lnTo>
                    <a:pt x="925294" y="123190"/>
                  </a:lnTo>
                  <a:lnTo>
                    <a:pt x="964041" y="182880"/>
                  </a:lnTo>
                  <a:lnTo>
                    <a:pt x="976041" y="220980"/>
                  </a:lnTo>
                  <a:lnTo>
                    <a:pt x="983073" y="264160"/>
                  </a:lnTo>
                  <a:lnTo>
                    <a:pt x="985100" y="312420"/>
                  </a:lnTo>
                  <a:lnTo>
                    <a:pt x="982082" y="363220"/>
                  </a:lnTo>
                  <a:lnTo>
                    <a:pt x="973982" y="419100"/>
                  </a:lnTo>
                  <a:lnTo>
                    <a:pt x="960759" y="478790"/>
                  </a:lnTo>
                  <a:lnTo>
                    <a:pt x="946332" y="528320"/>
                  </a:lnTo>
                  <a:lnTo>
                    <a:pt x="928993" y="576580"/>
                  </a:lnTo>
                  <a:lnTo>
                    <a:pt x="909090" y="626110"/>
                  </a:lnTo>
                  <a:lnTo>
                    <a:pt x="886970" y="673100"/>
                  </a:lnTo>
                  <a:lnTo>
                    <a:pt x="862982" y="718820"/>
                  </a:lnTo>
                  <a:lnTo>
                    <a:pt x="837473" y="762000"/>
                  </a:lnTo>
                  <a:lnTo>
                    <a:pt x="810791" y="801370"/>
                  </a:lnTo>
                  <a:lnTo>
                    <a:pt x="783284" y="836930"/>
                  </a:lnTo>
                  <a:lnTo>
                    <a:pt x="755299" y="867410"/>
                  </a:lnTo>
                  <a:lnTo>
                    <a:pt x="715060" y="902970"/>
                  </a:lnTo>
                  <a:lnTo>
                    <a:pt x="671116" y="932180"/>
                  </a:lnTo>
                  <a:lnTo>
                    <a:pt x="623989" y="955040"/>
                  </a:lnTo>
                  <a:lnTo>
                    <a:pt x="574198" y="972820"/>
                  </a:lnTo>
                  <a:lnTo>
                    <a:pt x="522266" y="982980"/>
                  </a:lnTo>
                  <a:lnTo>
                    <a:pt x="468711" y="986790"/>
                  </a:lnTo>
                  <a:lnTo>
                    <a:pt x="705619" y="986790"/>
                  </a:lnTo>
                  <a:lnTo>
                    <a:pt x="716818" y="980440"/>
                  </a:lnTo>
                  <a:lnTo>
                    <a:pt x="723373" y="975360"/>
                  </a:lnTo>
                  <a:lnTo>
                    <a:pt x="725509" y="974090"/>
                  </a:lnTo>
                  <a:lnTo>
                    <a:pt x="732033" y="970280"/>
                  </a:lnTo>
                  <a:lnTo>
                    <a:pt x="736389" y="966470"/>
                  </a:lnTo>
                  <a:lnTo>
                    <a:pt x="742776" y="962660"/>
                  </a:lnTo>
                  <a:lnTo>
                    <a:pt x="744828" y="961390"/>
                  </a:lnTo>
                  <a:lnTo>
                    <a:pt x="751121" y="956310"/>
                  </a:lnTo>
                  <a:lnTo>
                    <a:pt x="755309" y="952500"/>
                  </a:lnTo>
                  <a:lnTo>
                    <a:pt x="761508" y="948690"/>
                  </a:lnTo>
                  <a:lnTo>
                    <a:pt x="763561" y="946150"/>
                  </a:lnTo>
                  <a:lnTo>
                    <a:pt x="770021" y="941070"/>
                  </a:lnTo>
                  <a:lnTo>
                    <a:pt x="780387" y="932180"/>
                  </a:lnTo>
                  <a:lnTo>
                    <a:pt x="782052" y="930910"/>
                  </a:lnTo>
                  <a:lnTo>
                    <a:pt x="789581" y="924560"/>
                  </a:lnTo>
                  <a:lnTo>
                    <a:pt x="795413" y="918210"/>
                  </a:lnTo>
                  <a:lnTo>
                    <a:pt x="801130" y="913130"/>
                  </a:lnTo>
                  <a:lnTo>
                    <a:pt x="807542" y="905510"/>
                  </a:lnTo>
                  <a:lnTo>
                    <a:pt x="820325" y="892810"/>
                  </a:lnTo>
                  <a:lnTo>
                    <a:pt x="843537" y="864870"/>
                  </a:lnTo>
                  <a:lnTo>
                    <a:pt x="868365" y="831850"/>
                  </a:lnTo>
                  <a:lnTo>
                    <a:pt x="892475" y="795020"/>
                  </a:lnTo>
                  <a:lnTo>
                    <a:pt x="915656" y="756920"/>
                  </a:lnTo>
                  <a:lnTo>
                    <a:pt x="937691" y="716280"/>
                  </a:lnTo>
                  <a:lnTo>
                    <a:pt x="941237" y="709930"/>
                  </a:lnTo>
                  <a:lnTo>
                    <a:pt x="944743" y="702310"/>
                  </a:lnTo>
                  <a:lnTo>
                    <a:pt x="948211" y="695960"/>
                  </a:lnTo>
                  <a:lnTo>
                    <a:pt x="951639" y="688340"/>
                  </a:lnTo>
                  <a:lnTo>
                    <a:pt x="980498" y="623570"/>
                  </a:lnTo>
                  <a:lnTo>
                    <a:pt x="1005281" y="556260"/>
                  </a:lnTo>
                  <a:lnTo>
                    <a:pt x="1019176" y="510540"/>
                  </a:lnTo>
                  <a:lnTo>
                    <a:pt x="1023300" y="494030"/>
                  </a:lnTo>
                  <a:lnTo>
                    <a:pt x="1027155" y="478790"/>
                  </a:lnTo>
                  <a:lnTo>
                    <a:pt x="1035573" y="440690"/>
                  </a:lnTo>
                  <a:lnTo>
                    <a:pt x="1038425" y="425450"/>
                  </a:lnTo>
                  <a:lnTo>
                    <a:pt x="1039741" y="419100"/>
                  </a:lnTo>
                  <a:lnTo>
                    <a:pt x="1045140" y="381000"/>
                  </a:lnTo>
                  <a:lnTo>
                    <a:pt x="1048904" y="336550"/>
                  </a:lnTo>
                  <a:lnTo>
                    <a:pt x="1049698" y="309880"/>
                  </a:lnTo>
                  <a:lnTo>
                    <a:pt x="1049594" y="295910"/>
                  </a:lnTo>
                  <a:lnTo>
                    <a:pt x="1049479" y="290830"/>
                  </a:lnTo>
                  <a:lnTo>
                    <a:pt x="1049301" y="287020"/>
                  </a:lnTo>
                  <a:lnTo>
                    <a:pt x="1048986" y="279400"/>
                  </a:lnTo>
                  <a:lnTo>
                    <a:pt x="1048071" y="265430"/>
                  </a:lnTo>
                  <a:lnTo>
                    <a:pt x="1047468" y="259080"/>
                  </a:lnTo>
                  <a:lnTo>
                    <a:pt x="1046767" y="252730"/>
                  </a:lnTo>
                  <a:lnTo>
                    <a:pt x="1045967" y="245110"/>
                  </a:lnTo>
                  <a:lnTo>
                    <a:pt x="1045067" y="238760"/>
                  </a:lnTo>
                  <a:lnTo>
                    <a:pt x="1044065" y="232410"/>
                  </a:lnTo>
                  <a:lnTo>
                    <a:pt x="1042370" y="222250"/>
                  </a:lnTo>
                  <a:lnTo>
                    <a:pt x="1040442" y="213360"/>
                  </a:lnTo>
                  <a:lnTo>
                    <a:pt x="1038278" y="203200"/>
                  </a:lnTo>
                  <a:lnTo>
                    <a:pt x="1035877" y="194310"/>
                  </a:lnTo>
                  <a:lnTo>
                    <a:pt x="1033626" y="185420"/>
                  </a:lnTo>
                  <a:lnTo>
                    <a:pt x="1031092" y="177800"/>
                  </a:lnTo>
                  <a:lnTo>
                    <a:pt x="1025416" y="161290"/>
                  </a:lnTo>
                  <a:lnTo>
                    <a:pt x="1022286" y="153670"/>
                  </a:lnTo>
                  <a:lnTo>
                    <a:pt x="1011647" y="132080"/>
                  </a:lnTo>
                  <a:lnTo>
                    <a:pt x="1005532" y="121920"/>
                  </a:lnTo>
                  <a:lnTo>
                    <a:pt x="1003417" y="118110"/>
                  </a:lnTo>
                  <a:lnTo>
                    <a:pt x="976612" y="82550"/>
                  </a:lnTo>
                  <a:lnTo>
                    <a:pt x="964392" y="71120"/>
                  </a:lnTo>
                  <a:lnTo>
                    <a:pt x="959942" y="67310"/>
                  </a:lnTo>
                  <a:lnTo>
                    <a:pt x="958811" y="66040"/>
                  </a:lnTo>
                  <a:lnTo>
                    <a:pt x="957099" y="64770"/>
                  </a:lnTo>
                  <a:close/>
                </a:path>
                <a:path w="1050290" h="1050289">
                  <a:moveTo>
                    <a:pt x="788136" y="1270"/>
                  </a:moveTo>
                  <a:lnTo>
                    <a:pt x="703430" y="1270"/>
                  </a:lnTo>
                  <a:lnTo>
                    <a:pt x="694169" y="2540"/>
                  </a:lnTo>
                  <a:lnTo>
                    <a:pt x="683354" y="2540"/>
                  </a:lnTo>
                  <a:lnTo>
                    <a:pt x="674956" y="3810"/>
                  </a:lnTo>
                  <a:lnTo>
                    <a:pt x="803496" y="3810"/>
                  </a:lnTo>
                  <a:lnTo>
                    <a:pt x="793444" y="2540"/>
                  </a:lnTo>
                  <a:lnTo>
                    <a:pt x="788136" y="1270"/>
                  </a:lnTo>
                  <a:close/>
                </a:path>
                <a:path w="1050290" h="1050289">
                  <a:moveTo>
                    <a:pt x="771183" y="0"/>
                  </a:moveTo>
                  <a:lnTo>
                    <a:pt x="721803" y="0"/>
                  </a:lnTo>
                  <a:lnTo>
                    <a:pt x="712642" y="1270"/>
                  </a:lnTo>
                  <a:lnTo>
                    <a:pt x="778000" y="1270"/>
                  </a:lnTo>
                  <a:lnTo>
                    <a:pt x="771183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332440" y="3400116"/>
              <a:ext cx="920750" cy="922019"/>
            </a:xfrm>
            <a:custGeom>
              <a:avLst/>
              <a:gdLst/>
              <a:ahLst/>
              <a:cxnLst/>
              <a:rect l="l" t="t" r="r" b="b"/>
              <a:pathLst>
                <a:path w="920750" h="922020">
                  <a:moveTo>
                    <a:pt x="679112" y="0"/>
                  </a:moveTo>
                  <a:lnTo>
                    <a:pt x="632175" y="2132"/>
                  </a:lnTo>
                  <a:lnTo>
                    <a:pt x="582605" y="8422"/>
                  </a:lnTo>
                  <a:lnTo>
                    <a:pt x="530952" y="18737"/>
                  </a:lnTo>
                  <a:lnTo>
                    <a:pt x="477779" y="32948"/>
                  </a:lnTo>
                  <a:lnTo>
                    <a:pt x="423649" y="50923"/>
                  </a:lnTo>
                  <a:lnTo>
                    <a:pt x="369122" y="72531"/>
                  </a:lnTo>
                  <a:lnTo>
                    <a:pt x="318942" y="95610"/>
                  </a:lnTo>
                  <a:lnTo>
                    <a:pt x="271180" y="120694"/>
                  </a:lnTo>
                  <a:lnTo>
                    <a:pt x="226490" y="147367"/>
                  </a:lnTo>
                  <a:lnTo>
                    <a:pt x="185526" y="175213"/>
                  </a:lnTo>
                  <a:lnTo>
                    <a:pt x="148942" y="203815"/>
                  </a:lnTo>
                  <a:lnTo>
                    <a:pt x="117391" y="232757"/>
                  </a:lnTo>
                  <a:lnTo>
                    <a:pt x="86135" y="268051"/>
                  </a:lnTo>
                  <a:lnTo>
                    <a:pt x="59709" y="305925"/>
                  </a:lnTo>
                  <a:lnTo>
                    <a:pt x="38113" y="345946"/>
                  </a:lnTo>
                  <a:lnTo>
                    <a:pt x="21345" y="387681"/>
                  </a:lnTo>
                  <a:lnTo>
                    <a:pt x="9404" y="430700"/>
                  </a:lnTo>
                  <a:lnTo>
                    <a:pt x="2289" y="474570"/>
                  </a:lnTo>
                  <a:lnTo>
                    <a:pt x="0" y="518858"/>
                  </a:lnTo>
                  <a:lnTo>
                    <a:pt x="2533" y="563133"/>
                  </a:lnTo>
                  <a:lnTo>
                    <a:pt x="9890" y="606962"/>
                  </a:lnTo>
                  <a:lnTo>
                    <a:pt x="22068" y="649914"/>
                  </a:lnTo>
                  <a:lnTo>
                    <a:pt x="39067" y="691555"/>
                  </a:lnTo>
                  <a:lnTo>
                    <a:pt x="60884" y="731455"/>
                  </a:lnTo>
                  <a:lnTo>
                    <a:pt x="87520" y="769180"/>
                  </a:lnTo>
                  <a:lnTo>
                    <a:pt x="118972" y="804300"/>
                  </a:lnTo>
                  <a:lnTo>
                    <a:pt x="159090" y="839336"/>
                  </a:lnTo>
                  <a:lnTo>
                    <a:pt x="202849" y="868483"/>
                  </a:lnTo>
                  <a:lnTo>
                    <a:pt x="249731" y="891526"/>
                  </a:lnTo>
                  <a:lnTo>
                    <a:pt x="299220" y="908251"/>
                  </a:lnTo>
                  <a:lnTo>
                    <a:pt x="350798" y="918443"/>
                  </a:lnTo>
                  <a:lnTo>
                    <a:pt x="403948" y="921888"/>
                  </a:lnTo>
                  <a:lnTo>
                    <a:pt x="457503" y="918396"/>
                  </a:lnTo>
                  <a:lnTo>
                    <a:pt x="509435" y="908066"/>
                  </a:lnTo>
                  <a:lnTo>
                    <a:pt x="559225" y="891115"/>
                  </a:lnTo>
                  <a:lnTo>
                    <a:pt x="606350" y="867760"/>
                  </a:lnTo>
                  <a:lnTo>
                    <a:pt x="650291" y="838219"/>
                  </a:lnTo>
                  <a:lnTo>
                    <a:pt x="690526" y="802708"/>
                  </a:lnTo>
                  <a:lnTo>
                    <a:pt x="718513" y="771907"/>
                  </a:lnTo>
                  <a:lnTo>
                    <a:pt x="720036" y="769945"/>
                  </a:lnTo>
                  <a:lnTo>
                    <a:pt x="401979" y="769945"/>
                  </a:lnTo>
                  <a:lnTo>
                    <a:pt x="356644" y="765881"/>
                  </a:lnTo>
                  <a:lnTo>
                    <a:pt x="313974" y="754166"/>
                  </a:lnTo>
                  <a:lnTo>
                    <a:pt x="274683" y="735511"/>
                  </a:lnTo>
                  <a:lnTo>
                    <a:pt x="239482" y="710628"/>
                  </a:lnTo>
                  <a:lnTo>
                    <a:pt x="209084" y="680230"/>
                  </a:lnTo>
                  <a:lnTo>
                    <a:pt x="184201" y="645029"/>
                  </a:lnTo>
                  <a:lnTo>
                    <a:pt x="165546" y="605738"/>
                  </a:lnTo>
                  <a:lnTo>
                    <a:pt x="153831" y="563068"/>
                  </a:lnTo>
                  <a:lnTo>
                    <a:pt x="149767" y="517732"/>
                  </a:lnTo>
                  <a:lnTo>
                    <a:pt x="153831" y="472399"/>
                  </a:lnTo>
                  <a:lnTo>
                    <a:pt x="165546" y="429731"/>
                  </a:lnTo>
                  <a:lnTo>
                    <a:pt x="184201" y="390440"/>
                  </a:lnTo>
                  <a:lnTo>
                    <a:pt x="209084" y="355239"/>
                  </a:lnTo>
                  <a:lnTo>
                    <a:pt x="239482" y="324840"/>
                  </a:lnTo>
                  <a:lnTo>
                    <a:pt x="274683" y="299957"/>
                  </a:lnTo>
                  <a:lnTo>
                    <a:pt x="313974" y="281300"/>
                  </a:lnTo>
                  <a:lnTo>
                    <a:pt x="356644" y="269584"/>
                  </a:lnTo>
                  <a:lnTo>
                    <a:pt x="401979" y="265520"/>
                  </a:lnTo>
                  <a:lnTo>
                    <a:pt x="919285" y="265520"/>
                  </a:lnTo>
                  <a:lnTo>
                    <a:pt x="920330" y="247572"/>
                  </a:lnTo>
                  <a:lnTo>
                    <a:pt x="918303" y="199932"/>
                  </a:lnTo>
                  <a:lnTo>
                    <a:pt x="911270" y="156843"/>
                  </a:lnTo>
                  <a:lnTo>
                    <a:pt x="899272" y="118694"/>
                  </a:lnTo>
                  <a:lnTo>
                    <a:pt x="860531" y="58773"/>
                  </a:lnTo>
                  <a:lnTo>
                    <a:pt x="827056" y="33139"/>
                  </a:lnTo>
                  <a:lnTo>
                    <a:pt x="785555" y="14763"/>
                  </a:lnTo>
                  <a:lnTo>
                    <a:pt x="736188" y="3699"/>
                  </a:lnTo>
                  <a:lnTo>
                    <a:pt x="679112" y="0"/>
                  </a:lnTo>
                  <a:close/>
                </a:path>
                <a:path w="920750" h="922020">
                  <a:moveTo>
                    <a:pt x="919285" y="265520"/>
                  </a:moveTo>
                  <a:lnTo>
                    <a:pt x="401979" y="265520"/>
                  </a:lnTo>
                  <a:lnTo>
                    <a:pt x="447315" y="269584"/>
                  </a:lnTo>
                  <a:lnTo>
                    <a:pt x="489985" y="281300"/>
                  </a:lnTo>
                  <a:lnTo>
                    <a:pt x="529276" y="299957"/>
                  </a:lnTo>
                  <a:lnTo>
                    <a:pt x="564477" y="324840"/>
                  </a:lnTo>
                  <a:lnTo>
                    <a:pt x="594875" y="355239"/>
                  </a:lnTo>
                  <a:lnTo>
                    <a:pt x="619758" y="390440"/>
                  </a:lnTo>
                  <a:lnTo>
                    <a:pt x="638413" y="429731"/>
                  </a:lnTo>
                  <a:lnTo>
                    <a:pt x="650128" y="472399"/>
                  </a:lnTo>
                  <a:lnTo>
                    <a:pt x="654192" y="517732"/>
                  </a:lnTo>
                  <a:lnTo>
                    <a:pt x="650110" y="563133"/>
                  </a:lnTo>
                  <a:lnTo>
                    <a:pt x="638413" y="605738"/>
                  </a:lnTo>
                  <a:lnTo>
                    <a:pt x="619758" y="645029"/>
                  </a:lnTo>
                  <a:lnTo>
                    <a:pt x="594875" y="680230"/>
                  </a:lnTo>
                  <a:lnTo>
                    <a:pt x="564477" y="710628"/>
                  </a:lnTo>
                  <a:lnTo>
                    <a:pt x="529276" y="735511"/>
                  </a:lnTo>
                  <a:lnTo>
                    <a:pt x="489985" y="754166"/>
                  </a:lnTo>
                  <a:lnTo>
                    <a:pt x="447315" y="765881"/>
                  </a:lnTo>
                  <a:lnTo>
                    <a:pt x="401979" y="769945"/>
                  </a:lnTo>
                  <a:lnTo>
                    <a:pt x="720036" y="769945"/>
                  </a:lnTo>
                  <a:lnTo>
                    <a:pt x="746022" y="736470"/>
                  </a:lnTo>
                  <a:lnTo>
                    <a:pt x="772705" y="697056"/>
                  </a:lnTo>
                  <a:lnTo>
                    <a:pt x="798214" y="654323"/>
                  </a:lnTo>
                  <a:lnTo>
                    <a:pt x="822202" y="608929"/>
                  </a:lnTo>
                  <a:lnTo>
                    <a:pt x="844322" y="561533"/>
                  </a:lnTo>
                  <a:lnTo>
                    <a:pt x="864226" y="512793"/>
                  </a:lnTo>
                  <a:lnTo>
                    <a:pt x="881566" y="463367"/>
                  </a:lnTo>
                  <a:lnTo>
                    <a:pt x="895996" y="413914"/>
                  </a:lnTo>
                  <a:lnTo>
                    <a:pt x="909215" y="354952"/>
                  </a:lnTo>
                  <a:lnTo>
                    <a:pt x="917314" y="299375"/>
                  </a:lnTo>
                  <a:lnTo>
                    <a:pt x="919285" y="26552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4482208" y="3665637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252212" y="0"/>
                  </a:moveTo>
                  <a:lnTo>
                    <a:pt x="206876" y="4063"/>
                  </a:lnTo>
                  <a:lnTo>
                    <a:pt x="164206" y="15778"/>
                  </a:lnTo>
                  <a:lnTo>
                    <a:pt x="124915" y="34434"/>
                  </a:lnTo>
                  <a:lnTo>
                    <a:pt x="89714" y="59316"/>
                  </a:lnTo>
                  <a:lnTo>
                    <a:pt x="59316" y="89714"/>
                  </a:lnTo>
                  <a:lnTo>
                    <a:pt x="34434" y="124915"/>
                  </a:lnTo>
                  <a:lnTo>
                    <a:pt x="15778" y="164206"/>
                  </a:lnTo>
                  <a:lnTo>
                    <a:pt x="4063" y="206876"/>
                  </a:lnTo>
                  <a:lnTo>
                    <a:pt x="0" y="252212"/>
                  </a:lnTo>
                  <a:lnTo>
                    <a:pt x="4063" y="297545"/>
                  </a:lnTo>
                  <a:lnTo>
                    <a:pt x="15778" y="340213"/>
                  </a:lnTo>
                  <a:lnTo>
                    <a:pt x="34434" y="379504"/>
                  </a:lnTo>
                  <a:lnTo>
                    <a:pt x="59316" y="414705"/>
                  </a:lnTo>
                  <a:lnTo>
                    <a:pt x="89714" y="445104"/>
                  </a:lnTo>
                  <a:lnTo>
                    <a:pt x="124915" y="469988"/>
                  </a:lnTo>
                  <a:lnTo>
                    <a:pt x="164206" y="488644"/>
                  </a:lnTo>
                  <a:lnTo>
                    <a:pt x="206876" y="500360"/>
                  </a:lnTo>
                  <a:lnTo>
                    <a:pt x="252212" y="504424"/>
                  </a:lnTo>
                  <a:lnTo>
                    <a:pt x="297548" y="500360"/>
                  </a:lnTo>
                  <a:lnTo>
                    <a:pt x="340217" y="488644"/>
                  </a:lnTo>
                  <a:lnTo>
                    <a:pt x="379509" y="469988"/>
                  </a:lnTo>
                  <a:lnTo>
                    <a:pt x="414709" y="445104"/>
                  </a:lnTo>
                  <a:lnTo>
                    <a:pt x="445107" y="414705"/>
                  </a:lnTo>
                  <a:lnTo>
                    <a:pt x="469990" y="379504"/>
                  </a:lnTo>
                  <a:lnTo>
                    <a:pt x="488645" y="340213"/>
                  </a:lnTo>
                  <a:lnTo>
                    <a:pt x="500360" y="297545"/>
                  </a:lnTo>
                  <a:lnTo>
                    <a:pt x="504424" y="252212"/>
                  </a:lnTo>
                  <a:lnTo>
                    <a:pt x="500360" y="206876"/>
                  </a:lnTo>
                  <a:lnTo>
                    <a:pt x="488645" y="164206"/>
                  </a:lnTo>
                  <a:lnTo>
                    <a:pt x="469990" y="124915"/>
                  </a:lnTo>
                  <a:lnTo>
                    <a:pt x="445107" y="89714"/>
                  </a:lnTo>
                  <a:lnTo>
                    <a:pt x="414709" y="59316"/>
                  </a:lnTo>
                  <a:lnTo>
                    <a:pt x="379509" y="34434"/>
                  </a:lnTo>
                  <a:lnTo>
                    <a:pt x="340217" y="15778"/>
                  </a:lnTo>
                  <a:lnTo>
                    <a:pt x="297548" y="4063"/>
                  </a:lnTo>
                  <a:lnTo>
                    <a:pt x="252212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4685867" y="3943586"/>
              <a:ext cx="98070" cy="694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588135" y="3850709"/>
              <a:ext cx="292735" cy="60960"/>
            </a:xfrm>
            <a:custGeom>
              <a:avLst/>
              <a:gdLst/>
              <a:ahLst/>
              <a:cxnLst/>
              <a:rect l="l" t="t" r="r" b="b"/>
              <a:pathLst>
                <a:path w="292734" h="60960">
                  <a:moveTo>
                    <a:pt x="60947" y="30467"/>
                  </a:moveTo>
                  <a:lnTo>
                    <a:pt x="58547" y="18605"/>
                  </a:lnTo>
                  <a:lnTo>
                    <a:pt x="52019" y="8915"/>
                  </a:lnTo>
                  <a:lnTo>
                    <a:pt x="42341" y="2387"/>
                  </a:lnTo>
                  <a:lnTo>
                    <a:pt x="30467" y="0"/>
                  </a:lnTo>
                  <a:lnTo>
                    <a:pt x="18618" y="2387"/>
                  </a:lnTo>
                  <a:lnTo>
                    <a:pt x="8928" y="8915"/>
                  </a:lnTo>
                  <a:lnTo>
                    <a:pt x="2400" y="18605"/>
                  </a:lnTo>
                  <a:lnTo>
                    <a:pt x="0" y="30467"/>
                  </a:lnTo>
                  <a:lnTo>
                    <a:pt x="2400" y="42329"/>
                  </a:lnTo>
                  <a:lnTo>
                    <a:pt x="8928" y="52019"/>
                  </a:lnTo>
                  <a:lnTo>
                    <a:pt x="18618" y="58547"/>
                  </a:lnTo>
                  <a:lnTo>
                    <a:pt x="30467" y="60947"/>
                  </a:lnTo>
                  <a:lnTo>
                    <a:pt x="42341" y="58547"/>
                  </a:lnTo>
                  <a:lnTo>
                    <a:pt x="52019" y="52019"/>
                  </a:lnTo>
                  <a:lnTo>
                    <a:pt x="58547" y="42329"/>
                  </a:lnTo>
                  <a:lnTo>
                    <a:pt x="60947" y="30467"/>
                  </a:lnTo>
                  <a:close/>
                </a:path>
                <a:path w="292734" h="60960">
                  <a:moveTo>
                    <a:pt x="292658" y="30467"/>
                  </a:moveTo>
                  <a:lnTo>
                    <a:pt x="290271" y="18605"/>
                  </a:lnTo>
                  <a:lnTo>
                    <a:pt x="283743" y="8915"/>
                  </a:lnTo>
                  <a:lnTo>
                    <a:pt x="274053" y="2387"/>
                  </a:lnTo>
                  <a:lnTo>
                    <a:pt x="262191" y="0"/>
                  </a:lnTo>
                  <a:lnTo>
                    <a:pt x="250329" y="2387"/>
                  </a:lnTo>
                  <a:lnTo>
                    <a:pt x="240652" y="8915"/>
                  </a:lnTo>
                  <a:lnTo>
                    <a:pt x="234111" y="18605"/>
                  </a:lnTo>
                  <a:lnTo>
                    <a:pt x="231724" y="30467"/>
                  </a:lnTo>
                  <a:lnTo>
                    <a:pt x="234111" y="42329"/>
                  </a:lnTo>
                  <a:lnTo>
                    <a:pt x="240652" y="52019"/>
                  </a:lnTo>
                  <a:lnTo>
                    <a:pt x="250329" y="58547"/>
                  </a:lnTo>
                  <a:lnTo>
                    <a:pt x="262191" y="60947"/>
                  </a:lnTo>
                  <a:lnTo>
                    <a:pt x="274053" y="58547"/>
                  </a:lnTo>
                  <a:lnTo>
                    <a:pt x="283743" y="52019"/>
                  </a:lnTo>
                  <a:lnTo>
                    <a:pt x="290271" y="42329"/>
                  </a:lnTo>
                  <a:lnTo>
                    <a:pt x="292658" y="30467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12362500" y="6096036"/>
            <a:ext cx="1050290" cy="1050290"/>
            <a:chOff x="12362500" y="6096036"/>
            <a:chExt cx="1050290" cy="1050290"/>
          </a:xfrm>
        </p:grpSpPr>
        <p:sp>
          <p:nvSpPr>
            <p:cNvPr id="47" name="object 47"/>
            <p:cNvSpPr/>
            <p:nvPr/>
          </p:nvSpPr>
          <p:spPr>
            <a:xfrm>
              <a:off x="12362500" y="6096036"/>
              <a:ext cx="1050290" cy="1050290"/>
            </a:xfrm>
            <a:custGeom>
              <a:avLst/>
              <a:gdLst/>
              <a:ahLst/>
              <a:cxnLst/>
              <a:rect l="l" t="t" r="r" b="b"/>
              <a:pathLst>
                <a:path w="1050290" h="1050290">
                  <a:moveTo>
                    <a:pt x="507296" y="1049020"/>
                  </a:moveTo>
                  <a:lnTo>
                    <a:pt x="431696" y="1049020"/>
                  </a:lnTo>
                  <a:lnTo>
                    <a:pt x="439162" y="1050290"/>
                  </a:lnTo>
                  <a:lnTo>
                    <a:pt x="499799" y="1050290"/>
                  </a:lnTo>
                  <a:lnTo>
                    <a:pt x="507296" y="1049020"/>
                  </a:lnTo>
                  <a:close/>
                </a:path>
                <a:path w="1050290" h="1050290">
                  <a:moveTo>
                    <a:pt x="529892" y="1046480"/>
                  </a:moveTo>
                  <a:lnTo>
                    <a:pt x="409226" y="1046480"/>
                  </a:lnTo>
                  <a:lnTo>
                    <a:pt x="416660" y="1047750"/>
                  </a:lnTo>
                  <a:lnTo>
                    <a:pt x="420576" y="1049020"/>
                  </a:lnTo>
                  <a:lnTo>
                    <a:pt x="510835" y="1049020"/>
                  </a:lnTo>
                  <a:lnTo>
                    <a:pt x="518416" y="1047750"/>
                  </a:lnTo>
                  <a:lnTo>
                    <a:pt x="522437" y="1047750"/>
                  </a:lnTo>
                  <a:lnTo>
                    <a:pt x="529892" y="1046480"/>
                  </a:lnTo>
                  <a:close/>
                </a:path>
                <a:path w="1050290" h="1050290">
                  <a:moveTo>
                    <a:pt x="540949" y="1045210"/>
                  </a:moveTo>
                  <a:lnTo>
                    <a:pt x="398127" y="1045210"/>
                  </a:lnTo>
                  <a:lnTo>
                    <a:pt x="405708" y="1046480"/>
                  </a:lnTo>
                  <a:lnTo>
                    <a:pt x="533327" y="1046480"/>
                  </a:lnTo>
                  <a:lnTo>
                    <a:pt x="540949" y="1045210"/>
                  </a:lnTo>
                  <a:close/>
                </a:path>
                <a:path w="1050290" h="1050290">
                  <a:moveTo>
                    <a:pt x="810543" y="3810"/>
                  </a:moveTo>
                  <a:lnTo>
                    <a:pt x="669574" y="3810"/>
                  </a:lnTo>
                  <a:lnTo>
                    <a:pt x="661270" y="5080"/>
                  </a:lnTo>
                  <a:lnTo>
                    <a:pt x="648433" y="7620"/>
                  </a:lnTo>
                  <a:lnTo>
                    <a:pt x="633376" y="10160"/>
                  </a:lnTo>
                  <a:lnTo>
                    <a:pt x="627795" y="10160"/>
                  </a:lnTo>
                  <a:lnTo>
                    <a:pt x="619607" y="12700"/>
                  </a:lnTo>
                  <a:lnTo>
                    <a:pt x="608510" y="13970"/>
                  </a:lnTo>
                  <a:lnTo>
                    <a:pt x="588846" y="19050"/>
                  </a:lnTo>
                  <a:lnTo>
                    <a:pt x="577765" y="21590"/>
                  </a:lnTo>
                  <a:lnTo>
                    <a:pt x="569336" y="22860"/>
                  </a:lnTo>
                  <a:lnTo>
                    <a:pt x="563357" y="24130"/>
                  </a:lnTo>
                  <a:lnTo>
                    <a:pt x="555514" y="26670"/>
                  </a:lnTo>
                  <a:lnTo>
                    <a:pt x="548771" y="27940"/>
                  </a:lnTo>
                  <a:lnTo>
                    <a:pt x="542028" y="30480"/>
                  </a:lnTo>
                  <a:lnTo>
                    <a:pt x="527180" y="34290"/>
                  </a:lnTo>
                  <a:lnTo>
                    <a:pt x="521191" y="36830"/>
                  </a:lnTo>
                  <a:lnTo>
                    <a:pt x="511977" y="39370"/>
                  </a:lnTo>
                  <a:lnTo>
                    <a:pt x="502035" y="41910"/>
                  </a:lnTo>
                  <a:lnTo>
                    <a:pt x="482215" y="49530"/>
                  </a:lnTo>
                  <a:lnTo>
                    <a:pt x="471255" y="53340"/>
                  </a:lnTo>
                  <a:lnTo>
                    <a:pt x="463036" y="55880"/>
                  </a:lnTo>
                  <a:lnTo>
                    <a:pt x="456994" y="58420"/>
                  </a:lnTo>
                  <a:lnTo>
                    <a:pt x="449486" y="60960"/>
                  </a:lnTo>
                  <a:lnTo>
                    <a:pt x="436220" y="66040"/>
                  </a:lnTo>
                  <a:lnTo>
                    <a:pt x="416063" y="74930"/>
                  </a:lnTo>
                  <a:lnTo>
                    <a:pt x="407079" y="78740"/>
                  </a:lnTo>
                  <a:lnTo>
                    <a:pt x="378730" y="90170"/>
                  </a:lnTo>
                  <a:lnTo>
                    <a:pt x="360547" y="99060"/>
                  </a:lnTo>
                  <a:lnTo>
                    <a:pt x="355049" y="101600"/>
                  </a:lnTo>
                  <a:lnTo>
                    <a:pt x="341500" y="109220"/>
                  </a:lnTo>
                  <a:lnTo>
                    <a:pt x="335437" y="111760"/>
                  </a:lnTo>
                  <a:lnTo>
                    <a:pt x="321940" y="119380"/>
                  </a:lnTo>
                  <a:lnTo>
                    <a:pt x="316820" y="121920"/>
                  </a:lnTo>
                  <a:lnTo>
                    <a:pt x="308234" y="127000"/>
                  </a:lnTo>
                  <a:lnTo>
                    <a:pt x="299665" y="130810"/>
                  </a:lnTo>
                  <a:lnTo>
                    <a:pt x="282809" y="140970"/>
                  </a:lnTo>
                  <a:lnTo>
                    <a:pt x="272120" y="147320"/>
                  </a:lnTo>
                  <a:lnTo>
                    <a:pt x="266298" y="151130"/>
                  </a:lnTo>
                  <a:lnTo>
                    <a:pt x="261712" y="153670"/>
                  </a:lnTo>
                  <a:lnTo>
                    <a:pt x="254571" y="158750"/>
                  </a:lnTo>
                  <a:lnTo>
                    <a:pt x="249314" y="161290"/>
                  </a:lnTo>
                  <a:lnTo>
                    <a:pt x="244121" y="165100"/>
                  </a:lnTo>
                  <a:lnTo>
                    <a:pt x="238069" y="168910"/>
                  </a:lnTo>
                  <a:lnTo>
                    <a:pt x="232027" y="173990"/>
                  </a:lnTo>
                  <a:lnTo>
                    <a:pt x="227870" y="176530"/>
                  </a:lnTo>
                  <a:lnTo>
                    <a:pt x="221326" y="180340"/>
                  </a:lnTo>
                  <a:lnTo>
                    <a:pt x="212880" y="186690"/>
                  </a:lnTo>
                  <a:lnTo>
                    <a:pt x="205783" y="191770"/>
                  </a:lnTo>
                  <a:lnTo>
                    <a:pt x="198813" y="196850"/>
                  </a:lnTo>
                  <a:lnTo>
                    <a:pt x="191976" y="203200"/>
                  </a:lnTo>
                  <a:lnTo>
                    <a:pt x="181243" y="210820"/>
                  </a:lnTo>
                  <a:lnTo>
                    <a:pt x="170804" y="219710"/>
                  </a:lnTo>
                  <a:lnTo>
                    <a:pt x="166689" y="223520"/>
                  </a:lnTo>
                  <a:lnTo>
                    <a:pt x="161757" y="227330"/>
                  </a:lnTo>
                  <a:lnTo>
                    <a:pt x="156794" y="232410"/>
                  </a:lnTo>
                  <a:lnTo>
                    <a:pt x="153663" y="234950"/>
                  </a:lnTo>
                  <a:lnTo>
                    <a:pt x="143600" y="243840"/>
                  </a:lnTo>
                  <a:lnTo>
                    <a:pt x="139894" y="247650"/>
                  </a:lnTo>
                  <a:lnTo>
                    <a:pt x="136323" y="251460"/>
                  </a:lnTo>
                  <a:lnTo>
                    <a:pt x="127900" y="260350"/>
                  </a:lnTo>
                  <a:lnTo>
                    <a:pt x="119749" y="269240"/>
                  </a:lnTo>
                  <a:lnTo>
                    <a:pt x="111867" y="278130"/>
                  </a:lnTo>
                  <a:lnTo>
                    <a:pt x="104251" y="287020"/>
                  </a:lnTo>
                  <a:lnTo>
                    <a:pt x="96896" y="297180"/>
                  </a:lnTo>
                  <a:lnTo>
                    <a:pt x="89814" y="306070"/>
                  </a:lnTo>
                  <a:lnTo>
                    <a:pt x="83003" y="316230"/>
                  </a:lnTo>
                  <a:lnTo>
                    <a:pt x="76461" y="325120"/>
                  </a:lnTo>
                  <a:lnTo>
                    <a:pt x="70186" y="335280"/>
                  </a:lnTo>
                  <a:lnTo>
                    <a:pt x="64180" y="345440"/>
                  </a:lnTo>
                  <a:lnTo>
                    <a:pt x="58442" y="355600"/>
                  </a:lnTo>
                  <a:lnTo>
                    <a:pt x="52975" y="365760"/>
                  </a:lnTo>
                  <a:lnTo>
                    <a:pt x="49415" y="372110"/>
                  </a:lnTo>
                  <a:lnTo>
                    <a:pt x="46043" y="378460"/>
                  </a:lnTo>
                  <a:lnTo>
                    <a:pt x="42839" y="386080"/>
                  </a:lnTo>
                  <a:lnTo>
                    <a:pt x="38176" y="396240"/>
                  </a:lnTo>
                  <a:lnTo>
                    <a:pt x="33782" y="406400"/>
                  </a:lnTo>
                  <a:lnTo>
                    <a:pt x="29655" y="417830"/>
                  </a:lnTo>
                  <a:lnTo>
                    <a:pt x="25792" y="427990"/>
                  </a:lnTo>
                  <a:lnTo>
                    <a:pt x="11749" y="477520"/>
                  </a:lnTo>
                  <a:lnTo>
                    <a:pt x="4585" y="515620"/>
                  </a:lnTo>
                  <a:lnTo>
                    <a:pt x="711" y="554990"/>
                  </a:lnTo>
                  <a:lnTo>
                    <a:pt x="0" y="589280"/>
                  </a:lnTo>
                  <a:lnTo>
                    <a:pt x="547" y="605790"/>
                  </a:lnTo>
                  <a:lnTo>
                    <a:pt x="4955" y="650240"/>
                  </a:lnTo>
                  <a:lnTo>
                    <a:pt x="13667" y="694690"/>
                  </a:lnTo>
                  <a:lnTo>
                    <a:pt x="28583" y="744220"/>
                  </a:lnTo>
                  <a:lnTo>
                    <a:pt x="54187" y="801370"/>
                  </a:lnTo>
                  <a:lnTo>
                    <a:pt x="77894" y="840740"/>
                  </a:lnTo>
                  <a:lnTo>
                    <a:pt x="105888" y="878840"/>
                  </a:lnTo>
                  <a:lnTo>
                    <a:pt x="143894" y="920750"/>
                  </a:lnTo>
                  <a:lnTo>
                    <a:pt x="159003" y="933450"/>
                  </a:lnTo>
                  <a:lnTo>
                    <a:pt x="169359" y="942340"/>
                  </a:lnTo>
                  <a:lnTo>
                    <a:pt x="175694" y="948690"/>
                  </a:lnTo>
                  <a:lnTo>
                    <a:pt x="177631" y="949960"/>
                  </a:lnTo>
                  <a:lnTo>
                    <a:pt x="183840" y="953770"/>
                  </a:lnTo>
                  <a:lnTo>
                    <a:pt x="188133" y="957580"/>
                  </a:lnTo>
                  <a:lnTo>
                    <a:pt x="194510" y="962660"/>
                  </a:lnTo>
                  <a:lnTo>
                    <a:pt x="196573" y="963930"/>
                  </a:lnTo>
                  <a:lnTo>
                    <a:pt x="202960" y="967740"/>
                  </a:lnTo>
                  <a:lnTo>
                    <a:pt x="207326" y="971550"/>
                  </a:lnTo>
                  <a:lnTo>
                    <a:pt x="213755" y="975360"/>
                  </a:lnTo>
                  <a:lnTo>
                    <a:pt x="215797" y="976630"/>
                  </a:lnTo>
                  <a:lnTo>
                    <a:pt x="222352" y="980440"/>
                  </a:lnTo>
                  <a:lnTo>
                    <a:pt x="226886" y="984250"/>
                  </a:lnTo>
                  <a:lnTo>
                    <a:pt x="233619" y="988060"/>
                  </a:lnTo>
                  <a:lnTo>
                    <a:pt x="235755" y="989330"/>
                  </a:lnTo>
                  <a:lnTo>
                    <a:pt x="242466" y="993140"/>
                  </a:lnTo>
                  <a:lnTo>
                    <a:pt x="253953" y="999490"/>
                  </a:lnTo>
                  <a:lnTo>
                    <a:pt x="256236" y="999490"/>
                  </a:lnTo>
                  <a:lnTo>
                    <a:pt x="267670" y="1005840"/>
                  </a:lnTo>
                  <a:lnTo>
                    <a:pt x="274706" y="1009650"/>
                  </a:lnTo>
                  <a:lnTo>
                    <a:pt x="277146" y="1009650"/>
                  </a:lnTo>
                  <a:lnTo>
                    <a:pt x="284120" y="1013460"/>
                  </a:lnTo>
                  <a:lnTo>
                    <a:pt x="288674" y="1014730"/>
                  </a:lnTo>
                  <a:lnTo>
                    <a:pt x="295878" y="1018540"/>
                  </a:lnTo>
                  <a:lnTo>
                    <a:pt x="298496" y="1018540"/>
                  </a:lnTo>
                  <a:lnTo>
                    <a:pt x="305585" y="1021080"/>
                  </a:lnTo>
                  <a:lnTo>
                    <a:pt x="310056" y="1023620"/>
                  </a:lnTo>
                  <a:lnTo>
                    <a:pt x="317323" y="1026160"/>
                  </a:lnTo>
                  <a:lnTo>
                    <a:pt x="320087" y="1026160"/>
                  </a:lnTo>
                  <a:lnTo>
                    <a:pt x="327270" y="1028700"/>
                  </a:lnTo>
                  <a:lnTo>
                    <a:pt x="331699" y="1029970"/>
                  </a:lnTo>
                  <a:lnTo>
                    <a:pt x="339081" y="1032510"/>
                  </a:lnTo>
                  <a:lnTo>
                    <a:pt x="342024" y="1033780"/>
                  </a:lnTo>
                  <a:lnTo>
                    <a:pt x="349290" y="1035050"/>
                  </a:lnTo>
                  <a:lnTo>
                    <a:pt x="353625" y="1036320"/>
                  </a:lnTo>
                  <a:lnTo>
                    <a:pt x="361112" y="1038860"/>
                  </a:lnTo>
                  <a:lnTo>
                    <a:pt x="364232" y="1038860"/>
                  </a:lnTo>
                  <a:lnTo>
                    <a:pt x="371583" y="1040130"/>
                  </a:lnTo>
                  <a:lnTo>
                    <a:pt x="375782" y="1041400"/>
                  </a:lnTo>
                  <a:lnTo>
                    <a:pt x="383342" y="1042670"/>
                  </a:lnTo>
                  <a:lnTo>
                    <a:pt x="386661" y="1043940"/>
                  </a:lnTo>
                  <a:lnTo>
                    <a:pt x="394053" y="1045210"/>
                  </a:lnTo>
                  <a:lnTo>
                    <a:pt x="545127" y="1045210"/>
                  </a:lnTo>
                  <a:lnTo>
                    <a:pt x="552541" y="1042670"/>
                  </a:lnTo>
                  <a:lnTo>
                    <a:pt x="555776" y="1042670"/>
                  </a:lnTo>
                  <a:lnTo>
                    <a:pt x="563336" y="1041400"/>
                  </a:lnTo>
                  <a:lnTo>
                    <a:pt x="567640" y="1040130"/>
                  </a:lnTo>
                  <a:lnTo>
                    <a:pt x="575001" y="1038860"/>
                  </a:lnTo>
                  <a:lnTo>
                    <a:pt x="578058" y="1037590"/>
                  </a:lnTo>
                  <a:lnTo>
                    <a:pt x="585524" y="1036320"/>
                  </a:lnTo>
                  <a:lnTo>
                    <a:pt x="589932" y="1035050"/>
                  </a:lnTo>
                  <a:lnTo>
                    <a:pt x="597220" y="1032510"/>
                  </a:lnTo>
                  <a:lnTo>
                    <a:pt x="600110" y="1032510"/>
                  </a:lnTo>
                  <a:lnTo>
                    <a:pt x="607461" y="1029970"/>
                  </a:lnTo>
                  <a:lnTo>
                    <a:pt x="611911" y="1028700"/>
                  </a:lnTo>
                  <a:lnTo>
                    <a:pt x="619115" y="1026160"/>
                  </a:lnTo>
                  <a:lnTo>
                    <a:pt x="621879" y="1024890"/>
                  </a:lnTo>
                  <a:lnTo>
                    <a:pt x="629167" y="1022350"/>
                  </a:lnTo>
                  <a:lnTo>
                    <a:pt x="633669" y="1021080"/>
                  </a:lnTo>
                  <a:lnTo>
                    <a:pt x="640758" y="1018540"/>
                  </a:lnTo>
                  <a:lnTo>
                    <a:pt x="643376" y="1017270"/>
                  </a:lnTo>
                  <a:lnTo>
                    <a:pt x="650569" y="1014730"/>
                  </a:lnTo>
                  <a:lnTo>
                    <a:pt x="655124" y="1012190"/>
                  </a:lnTo>
                  <a:lnTo>
                    <a:pt x="662108" y="1009650"/>
                  </a:lnTo>
                  <a:lnTo>
                    <a:pt x="664558" y="1008380"/>
                  </a:lnTo>
                  <a:lnTo>
                    <a:pt x="671637" y="1004570"/>
                  </a:lnTo>
                  <a:lnTo>
                    <a:pt x="676223" y="1002030"/>
                  </a:lnTo>
                  <a:lnTo>
                    <a:pt x="683081" y="999490"/>
                  </a:lnTo>
                  <a:lnTo>
                    <a:pt x="705619" y="986790"/>
                  </a:lnTo>
                  <a:lnTo>
                    <a:pt x="468711" y="986790"/>
                  </a:lnTo>
                  <a:lnTo>
                    <a:pt x="415566" y="982980"/>
                  </a:lnTo>
                  <a:lnTo>
                    <a:pt x="363991" y="972820"/>
                  </a:lnTo>
                  <a:lnTo>
                    <a:pt x="314504" y="956310"/>
                  </a:lnTo>
                  <a:lnTo>
                    <a:pt x="267622" y="933450"/>
                  </a:lnTo>
                  <a:lnTo>
                    <a:pt x="223863" y="904240"/>
                  </a:lnTo>
                  <a:lnTo>
                    <a:pt x="183746" y="868680"/>
                  </a:lnTo>
                  <a:lnTo>
                    <a:pt x="152295" y="833120"/>
                  </a:lnTo>
                  <a:lnTo>
                    <a:pt x="125660" y="796290"/>
                  </a:lnTo>
                  <a:lnTo>
                    <a:pt x="103843" y="755650"/>
                  </a:lnTo>
                  <a:lnTo>
                    <a:pt x="86844" y="713740"/>
                  </a:lnTo>
                  <a:lnTo>
                    <a:pt x="74665" y="671830"/>
                  </a:lnTo>
                  <a:lnTo>
                    <a:pt x="67307" y="627380"/>
                  </a:lnTo>
                  <a:lnTo>
                    <a:pt x="64772" y="582930"/>
                  </a:lnTo>
                  <a:lnTo>
                    <a:pt x="67060" y="538480"/>
                  </a:lnTo>
                  <a:lnTo>
                    <a:pt x="74173" y="495300"/>
                  </a:lnTo>
                  <a:lnTo>
                    <a:pt x="86112" y="452120"/>
                  </a:lnTo>
                  <a:lnTo>
                    <a:pt x="102878" y="410210"/>
                  </a:lnTo>
                  <a:lnTo>
                    <a:pt x="124473" y="370840"/>
                  </a:lnTo>
                  <a:lnTo>
                    <a:pt x="150898" y="332740"/>
                  </a:lnTo>
                  <a:lnTo>
                    <a:pt x="182154" y="297180"/>
                  </a:lnTo>
                  <a:lnTo>
                    <a:pt x="213705" y="267970"/>
                  </a:lnTo>
                  <a:lnTo>
                    <a:pt x="250289" y="240030"/>
                  </a:lnTo>
                  <a:lnTo>
                    <a:pt x="291254" y="212090"/>
                  </a:lnTo>
                  <a:lnTo>
                    <a:pt x="335946" y="185420"/>
                  </a:lnTo>
                  <a:lnTo>
                    <a:pt x="383711" y="160020"/>
                  </a:lnTo>
                  <a:lnTo>
                    <a:pt x="433895" y="137160"/>
                  </a:lnTo>
                  <a:lnTo>
                    <a:pt x="488423" y="115570"/>
                  </a:lnTo>
                  <a:lnTo>
                    <a:pt x="542555" y="97790"/>
                  </a:lnTo>
                  <a:lnTo>
                    <a:pt x="595729" y="82550"/>
                  </a:lnTo>
                  <a:lnTo>
                    <a:pt x="647383" y="72390"/>
                  </a:lnTo>
                  <a:lnTo>
                    <a:pt x="696952" y="66040"/>
                  </a:lnTo>
                  <a:lnTo>
                    <a:pt x="743875" y="64770"/>
                  </a:lnTo>
                  <a:lnTo>
                    <a:pt x="957099" y="64770"/>
                  </a:lnTo>
                  <a:lnTo>
                    <a:pt x="955387" y="63500"/>
                  </a:lnTo>
                  <a:lnTo>
                    <a:pt x="953042" y="60960"/>
                  </a:lnTo>
                  <a:lnTo>
                    <a:pt x="949314" y="58420"/>
                  </a:lnTo>
                  <a:lnTo>
                    <a:pt x="944340" y="54610"/>
                  </a:lnTo>
                  <a:lnTo>
                    <a:pt x="942016" y="53340"/>
                  </a:lnTo>
                  <a:lnTo>
                    <a:pt x="936854" y="49530"/>
                  </a:lnTo>
                  <a:lnTo>
                    <a:pt x="932948" y="46990"/>
                  </a:lnTo>
                  <a:lnTo>
                    <a:pt x="930425" y="45720"/>
                  </a:lnTo>
                  <a:lnTo>
                    <a:pt x="926561" y="43180"/>
                  </a:lnTo>
                  <a:lnTo>
                    <a:pt x="925262" y="41910"/>
                  </a:lnTo>
                  <a:lnTo>
                    <a:pt x="920278" y="39370"/>
                  </a:lnTo>
                  <a:lnTo>
                    <a:pt x="916582" y="36830"/>
                  </a:lnTo>
                  <a:lnTo>
                    <a:pt x="912111" y="35560"/>
                  </a:lnTo>
                  <a:lnTo>
                    <a:pt x="907158" y="33020"/>
                  </a:lnTo>
                  <a:lnTo>
                    <a:pt x="903609" y="30480"/>
                  </a:lnTo>
                  <a:lnTo>
                    <a:pt x="898426" y="27940"/>
                  </a:lnTo>
                  <a:lnTo>
                    <a:pt x="889965" y="25400"/>
                  </a:lnTo>
                  <a:lnTo>
                    <a:pt x="885484" y="22860"/>
                  </a:lnTo>
                  <a:lnTo>
                    <a:pt x="879306" y="21590"/>
                  </a:lnTo>
                  <a:lnTo>
                    <a:pt x="876698" y="20320"/>
                  </a:lnTo>
                  <a:lnTo>
                    <a:pt x="870374" y="17780"/>
                  </a:lnTo>
                  <a:lnTo>
                    <a:pt x="856657" y="13970"/>
                  </a:lnTo>
                  <a:lnTo>
                    <a:pt x="850825" y="12700"/>
                  </a:lnTo>
                  <a:lnTo>
                    <a:pt x="846699" y="11430"/>
                  </a:lnTo>
                  <a:lnTo>
                    <a:pt x="841192" y="10160"/>
                  </a:lnTo>
                  <a:lnTo>
                    <a:pt x="838490" y="8890"/>
                  </a:lnTo>
                  <a:lnTo>
                    <a:pt x="834752" y="8890"/>
                  </a:lnTo>
                  <a:lnTo>
                    <a:pt x="830993" y="7620"/>
                  </a:lnTo>
                  <a:lnTo>
                    <a:pt x="825339" y="6350"/>
                  </a:lnTo>
                  <a:lnTo>
                    <a:pt x="815580" y="5080"/>
                  </a:lnTo>
                  <a:lnTo>
                    <a:pt x="810543" y="3810"/>
                  </a:lnTo>
                  <a:close/>
                </a:path>
                <a:path w="1050290" h="1050290">
                  <a:moveTo>
                    <a:pt x="957099" y="64770"/>
                  </a:moveTo>
                  <a:lnTo>
                    <a:pt x="743875" y="64770"/>
                  </a:lnTo>
                  <a:lnTo>
                    <a:pt x="800960" y="68580"/>
                  </a:lnTo>
                  <a:lnTo>
                    <a:pt x="850324" y="78740"/>
                  </a:lnTo>
                  <a:lnTo>
                    <a:pt x="891820" y="97790"/>
                  </a:lnTo>
                  <a:lnTo>
                    <a:pt x="925294" y="123190"/>
                  </a:lnTo>
                  <a:lnTo>
                    <a:pt x="964042" y="182880"/>
                  </a:lnTo>
                  <a:lnTo>
                    <a:pt x="976044" y="220980"/>
                  </a:lnTo>
                  <a:lnTo>
                    <a:pt x="983077" y="264160"/>
                  </a:lnTo>
                  <a:lnTo>
                    <a:pt x="985105" y="312420"/>
                  </a:lnTo>
                  <a:lnTo>
                    <a:pt x="982087" y="363220"/>
                  </a:lnTo>
                  <a:lnTo>
                    <a:pt x="973985" y="419100"/>
                  </a:lnTo>
                  <a:lnTo>
                    <a:pt x="960759" y="478790"/>
                  </a:lnTo>
                  <a:lnTo>
                    <a:pt x="946332" y="528320"/>
                  </a:lnTo>
                  <a:lnTo>
                    <a:pt x="928993" y="576580"/>
                  </a:lnTo>
                  <a:lnTo>
                    <a:pt x="909090" y="626110"/>
                  </a:lnTo>
                  <a:lnTo>
                    <a:pt x="886970" y="673100"/>
                  </a:lnTo>
                  <a:lnTo>
                    <a:pt x="862982" y="718820"/>
                  </a:lnTo>
                  <a:lnTo>
                    <a:pt x="837473" y="762000"/>
                  </a:lnTo>
                  <a:lnTo>
                    <a:pt x="810791" y="801370"/>
                  </a:lnTo>
                  <a:lnTo>
                    <a:pt x="783284" y="836930"/>
                  </a:lnTo>
                  <a:lnTo>
                    <a:pt x="755299" y="867410"/>
                  </a:lnTo>
                  <a:lnTo>
                    <a:pt x="715060" y="902970"/>
                  </a:lnTo>
                  <a:lnTo>
                    <a:pt x="671116" y="932180"/>
                  </a:lnTo>
                  <a:lnTo>
                    <a:pt x="623989" y="955040"/>
                  </a:lnTo>
                  <a:lnTo>
                    <a:pt x="574198" y="972820"/>
                  </a:lnTo>
                  <a:lnTo>
                    <a:pt x="522266" y="982980"/>
                  </a:lnTo>
                  <a:lnTo>
                    <a:pt x="468711" y="986790"/>
                  </a:lnTo>
                  <a:lnTo>
                    <a:pt x="705619" y="986790"/>
                  </a:lnTo>
                  <a:lnTo>
                    <a:pt x="716818" y="980440"/>
                  </a:lnTo>
                  <a:lnTo>
                    <a:pt x="723373" y="975360"/>
                  </a:lnTo>
                  <a:lnTo>
                    <a:pt x="725509" y="974090"/>
                  </a:lnTo>
                  <a:lnTo>
                    <a:pt x="732033" y="970280"/>
                  </a:lnTo>
                  <a:lnTo>
                    <a:pt x="736389" y="966470"/>
                  </a:lnTo>
                  <a:lnTo>
                    <a:pt x="742776" y="962660"/>
                  </a:lnTo>
                  <a:lnTo>
                    <a:pt x="744828" y="961390"/>
                  </a:lnTo>
                  <a:lnTo>
                    <a:pt x="751121" y="956310"/>
                  </a:lnTo>
                  <a:lnTo>
                    <a:pt x="755309" y="952500"/>
                  </a:lnTo>
                  <a:lnTo>
                    <a:pt x="761508" y="948690"/>
                  </a:lnTo>
                  <a:lnTo>
                    <a:pt x="763561" y="946150"/>
                  </a:lnTo>
                  <a:lnTo>
                    <a:pt x="770021" y="941070"/>
                  </a:lnTo>
                  <a:lnTo>
                    <a:pt x="780387" y="932180"/>
                  </a:lnTo>
                  <a:lnTo>
                    <a:pt x="782052" y="930910"/>
                  </a:lnTo>
                  <a:lnTo>
                    <a:pt x="789581" y="924560"/>
                  </a:lnTo>
                  <a:lnTo>
                    <a:pt x="795413" y="918210"/>
                  </a:lnTo>
                  <a:lnTo>
                    <a:pt x="801130" y="913130"/>
                  </a:lnTo>
                  <a:lnTo>
                    <a:pt x="807542" y="905510"/>
                  </a:lnTo>
                  <a:lnTo>
                    <a:pt x="820325" y="892810"/>
                  </a:lnTo>
                  <a:lnTo>
                    <a:pt x="843537" y="864870"/>
                  </a:lnTo>
                  <a:lnTo>
                    <a:pt x="868365" y="831850"/>
                  </a:lnTo>
                  <a:lnTo>
                    <a:pt x="892475" y="795020"/>
                  </a:lnTo>
                  <a:lnTo>
                    <a:pt x="915656" y="756920"/>
                  </a:lnTo>
                  <a:lnTo>
                    <a:pt x="937691" y="716280"/>
                  </a:lnTo>
                  <a:lnTo>
                    <a:pt x="941237" y="709930"/>
                  </a:lnTo>
                  <a:lnTo>
                    <a:pt x="944743" y="702310"/>
                  </a:lnTo>
                  <a:lnTo>
                    <a:pt x="948211" y="695960"/>
                  </a:lnTo>
                  <a:lnTo>
                    <a:pt x="951639" y="688340"/>
                  </a:lnTo>
                  <a:lnTo>
                    <a:pt x="980498" y="623570"/>
                  </a:lnTo>
                  <a:lnTo>
                    <a:pt x="1005281" y="556260"/>
                  </a:lnTo>
                  <a:lnTo>
                    <a:pt x="1019176" y="510540"/>
                  </a:lnTo>
                  <a:lnTo>
                    <a:pt x="1023300" y="494030"/>
                  </a:lnTo>
                  <a:lnTo>
                    <a:pt x="1027155" y="478790"/>
                  </a:lnTo>
                  <a:lnTo>
                    <a:pt x="1035573" y="440690"/>
                  </a:lnTo>
                  <a:lnTo>
                    <a:pt x="1038425" y="425450"/>
                  </a:lnTo>
                  <a:lnTo>
                    <a:pt x="1039741" y="419100"/>
                  </a:lnTo>
                  <a:lnTo>
                    <a:pt x="1045140" y="381000"/>
                  </a:lnTo>
                  <a:lnTo>
                    <a:pt x="1048904" y="336550"/>
                  </a:lnTo>
                  <a:lnTo>
                    <a:pt x="1049698" y="309880"/>
                  </a:lnTo>
                  <a:lnTo>
                    <a:pt x="1049594" y="295910"/>
                  </a:lnTo>
                  <a:lnTo>
                    <a:pt x="1049479" y="290830"/>
                  </a:lnTo>
                  <a:lnTo>
                    <a:pt x="1049301" y="287020"/>
                  </a:lnTo>
                  <a:lnTo>
                    <a:pt x="1048986" y="279400"/>
                  </a:lnTo>
                  <a:lnTo>
                    <a:pt x="1048071" y="265430"/>
                  </a:lnTo>
                  <a:lnTo>
                    <a:pt x="1047468" y="259080"/>
                  </a:lnTo>
                  <a:lnTo>
                    <a:pt x="1046767" y="252730"/>
                  </a:lnTo>
                  <a:lnTo>
                    <a:pt x="1045967" y="245110"/>
                  </a:lnTo>
                  <a:lnTo>
                    <a:pt x="1045067" y="238760"/>
                  </a:lnTo>
                  <a:lnTo>
                    <a:pt x="1044065" y="232410"/>
                  </a:lnTo>
                  <a:lnTo>
                    <a:pt x="1042370" y="222250"/>
                  </a:lnTo>
                  <a:lnTo>
                    <a:pt x="1040442" y="213360"/>
                  </a:lnTo>
                  <a:lnTo>
                    <a:pt x="1038278" y="203200"/>
                  </a:lnTo>
                  <a:lnTo>
                    <a:pt x="1035877" y="194310"/>
                  </a:lnTo>
                  <a:lnTo>
                    <a:pt x="1033626" y="185420"/>
                  </a:lnTo>
                  <a:lnTo>
                    <a:pt x="1031092" y="177800"/>
                  </a:lnTo>
                  <a:lnTo>
                    <a:pt x="1025416" y="161290"/>
                  </a:lnTo>
                  <a:lnTo>
                    <a:pt x="1022286" y="153670"/>
                  </a:lnTo>
                  <a:lnTo>
                    <a:pt x="1011647" y="132080"/>
                  </a:lnTo>
                  <a:lnTo>
                    <a:pt x="1005532" y="121920"/>
                  </a:lnTo>
                  <a:lnTo>
                    <a:pt x="1003417" y="118110"/>
                  </a:lnTo>
                  <a:lnTo>
                    <a:pt x="976612" y="82550"/>
                  </a:lnTo>
                  <a:lnTo>
                    <a:pt x="964392" y="71120"/>
                  </a:lnTo>
                  <a:lnTo>
                    <a:pt x="959942" y="67310"/>
                  </a:lnTo>
                  <a:lnTo>
                    <a:pt x="958811" y="66040"/>
                  </a:lnTo>
                  <a:lnTo>
                    <a:pt x="957099" y="64770"/>
                  </a:lnTo>
                  <a:close/>
                </a:path>
                <a:path w="1050290" h="1050290">
                  <a:moveTo>
                    <a:pt x="788136" y="1270"/>
                  </a:moveTo>
                  <a:lnTo>
                    <a:pt x="703430" y="1270"/>
                  </a:lnTo>
                  <a:lnTo>
                    <a:pt x="694169" y="2540"/>
                  </a:lnTo>
                  <a:lnTo>
                    <a:pt x="683354" y="2540"/>
                  </a:lnTo>
                  <a:lnTo>
                    <a:pt x="674956" y="3810"/>
                  </a:lnTo>
                  <a:lnTo>
                    <a:pt x="803496" y="3810"/>
                  </a:lnTo>
                  <a:lnTo>
                    <a:pt x="793444" y="2540"/>
                  </a:lnTo>
                  <a:lnTo>
                    <a:pt x="788136" y="1270"/>
                  </a:lnTo>
                  <a:close/>
                </a:path>
                <a:path w="1050290" h="1050290">
                  <a:moveTo>
                    <a:pt x="771183" y="0"/>
                  </a:moveTo>
                  <a:lnTo>
                    <a:pt x="721803" y="0"/>
                  </a:lnTo>
                  <a:lnTo>
                    <a:pt x="712642" y="1270"/>
                  </a:lnTo>
                  <a:lnTo>
                    <a:pt x="778000" y="1270"/>
                  </a:lnTo>
                  <a:lnTo>
                    <a:pt x="771183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427263" y="6159822"/>
              <a:ext cx="920750" cy="922019"/>
            </a:xfrm>
            <a:custGeom>
              <a:avLst/>
              <a:gdLst/>
              <a:ahLst/>
              <a:cxnLst/>
              <a:rect l="l" t="t" r="r" b="b"/>
              <a:pathLst>
                <a:path w="920750" h="922020">
                  <a:moveTo>
                    <a:pt x="679112" y="0"/>
                  </a:moveTo>
                  <a:lnTo>
                    <a:pt x="632175" y="2132"/>
                  </a:lnTo>
                  <a:lnTo>
                    <a:pt x="582605" y="8422"/>
                  </a:lnTo>
                  <a:lnTo>
                    <a:pt x="530952" y="18737"/>
                  </a:lnTo>
                  <a:lnTo>
                    <a:pt x="477779" y="32948"/>
                  </a:lnTo>
                  <a:lnTo>
                    <a:pt x="423649" y="50923"/>
                  </a:lnTo>
                  <a:lnTo>
                    <a:pt x="369122" y="72531"/>
                  </a:lnTo>
                  <a:lnTo>
                    <a:pt x="318942" y="95610"/>
                  </a:lnTo>
                  <a:lnTo>
                    <a:pt x="271180" y="120694"/>
                  </a:lnTo>
                  <a:lnTo>
                    <a:pt x="226490" y="147367"/>
                  </a:lnTo>
                  <a:lnTo>
                    <a:pt x="185526" y="175213"/>
                  </a:lnTo>
                  <a:lnTo>
                    <a:pt x="148942" y="203815"/>
                  </a:lnTo>
                  <a:lnTo>
                    <a:pt x="117391" y="232757"/>
                  </a:lnTo>
                  <a:lnTo>
                    <a:pt x="86135" y="268051"/>
                  </a:lnTo>
                  <a:lnTo>
                    <a:pt x="59709" y="305925"/>
                  </a:lnTo>
                  <a:lnTo>
                    <a:pt x="38113" y="345946"/>
                  </a:lnTo>
                  <a:lnTo>
                    <a:pt x="21345" y="387681"/>
                  </a:lnTo>
                  <a:lnTo>
                    <a:pt x="9404" y="430700"/>
                  </a:lnTo>
                  <a:lnTo>
                    <a:pt x="2289" y="474570"/>
                  </a:lnTo>
                  <a:lnTo>
                    <a:pt x="0" y="518858"/>
                  </a:lnTo>
                  <a:lnTo>
                    <a:pt x="2533" y="563133"/>
                  </a:lnTo>
                  <a:lnTo>
                    <a:pt x="9890" y="606962"/>
                  </a:lnTo>
                  <a:lnTo>
                    <a:pt x="22068" y="649914"/>
                  </a:lnTo>
                  <a:lnTo>
                    <a:pt x="39067" y="691555"/>
                  </a:lnTo>
                  <a:lnTo>
                    <a:pt x="60884" y="731455"/>
                  </a:lnTo>
                  <a:lnTo>
                    <a:pt x="87520" y="769180"/>
                  </a:lnTo>
                  <a:lnTo>
                    <a:pt x="118972" y="804300"/>
                  </a:lnTo>
                  <a:lnTo>
                    <a:pt x="159090" y="839335"/>
                  </a:lnTo>
                  <a:lnTo>
                    <a:pt x="202849" y="868480"/>
                  </a:lnTo>
                  <a:lnTo>
                    <a:pt x="249731" y="891521"/>
                  </a:lnTo>
                  <a:lnTo>
                    <a:pt x="299220" y="908243"/>
                  </a:lnTo>
                  <a:lnTo>
                    <a:pt x="350798" y="918433"/>
                  </a:lnTo>
                  <a:lnTo>
                    <a:pt x="403948" y="921877"/>
                  </a:lnTo>
                  <a:lnTo>
                    <a:pt x="457503" y="918386"/>
                  </a:lnTo>
                  <a:lnTo>
                    <a:pt x="509435" y="908058"/>
                  </a:lnTo>
                  <a:lnTo>
                    <a:pt x="559225" y="891110"/>
                  </a:lnTo>
                  <a:lnTo>
                    <a:pt x="606350" y="867757"/>
                  </a:lnTo>
                  <a:lnTo>
                    <a:pt x="650291" y="838218"/>
                  </a:lnTo>
                  <a:lnTo>
                    <a:pt x="690526" y="802708"/>
                  </a:lnTo>
                  <a:lnTo>
                    <a:pt x="718513" y="771907"/>
                  </a:lnTo>
                  <a:lnTo>
                    <a:pt x="720036" y="769945"/>
                  </a:lnTo>
                  <a:lnTo>
                    <a:pt x="401979" y="769945"/>
                  </a:lnTo>
                  <a:lnTo>
                    <a:pt x="356644" y="765881"/>
                  </a:lnTo>
                  <a:lnTo>
                    <a:pt x="313974" y="754166"/>
                  </a:lnTo>
                  <a:lnTo>
                    <a:pt x="274683" y="735511"/>
                  </a:lnTo>
                  <a:lnTo>
                    <a:pt x="239482" y="710628"/>
                  </a:lnTo>
                  <a:lnTo>
                    <a:pt x="209084" y="680230"/>
                  </a:lnTo>
                  <a:lnTo>
                    <a:pt x="184201" y="645029"/>
                  </a:lnTo>
                  <a:lnTo>
                    <a:pt x="165546" y="605738"/>
                  </a:lnTo>
                  <a:lnTo>
                    <a:pt x="153831" y="563068"/>
                  </a:lnTo>
                  <a:lnTo>
                    <a:pt x="149767" y="517732"/>
                  </a:lnTo>
                  <a:lnTo>
                    <a:pt x="153831" y="472399"/>
                  </a:lnTo>
                  <a:lnTo>
                    <a:pt x="165546" y="429731"/>
                  </a:lnTo>
                  <a:lnTo>
                    <a:pt x="184201" y="390440"/>
                  </a:lnTo>
                  <a:lnTo>
                    <a:pt x="209084" y="355239"/>
                  </a:lnTo>
                  <a:lnTo>
                    <a:pt x="239482" y="324840"/>
                  </a:lnTo>
                  <a:lnTo>
                    <a:pt x="274683" y="299957"/>
                  </a:lnTo>
                  <a:lnTo>
                    <a:pt x="313974" y="281300"/>
                  </a:lnTo>
                  <a:lnTo>
                    <a:pt x="356644" y="269584"/>
                  </a:lnTo>
                  <a:lnTo>
                    <a:pt x="401979" y="265520"/>
                  </a:lnTo>
                  <a:lnTo>
                    <a:pt x="919285" y="265520"/>
                  </a:lnTo>
                  <a:lnTo>
                    <a:pt x="920330" y="247572"/>
                  </a:lnTo>
                  <a:lnTo>
                    <a:pt x="918303" y="199932"/>
                  </a:lnTo>
                  <a:lnTo>
                    <a:pt x="911270" y="156843"/>
                  </a:lnTo>
                  <a:lnTo>
                    <a:pt x="899272" y="118694"/>
                  </a:lnTo>
                  <a:lnTo>
                    <a:pt x="860531" y="58773"/>
                  </a:lnTo>
                  <a:lnTo>
                    <a:pt x="827056" y="33139"/>
                  </a:lnTo>
                  <a:lnTo>
                    <a:pt x="785555" y="14763"/>
                  </a:lnTo>
                  <a:lnTo>
                    <a:pt x="736188" y="3699"/>
                  </a:lnTo>
                  <a:lnTo>
                    <a:pt x="679112" y="0"/>
                  </a:lnTo>
                  <a:close/>
                </a:path>
                <a:path w="920750" h="922020">
                  <a:moveTo>
                    <a:pt x="919285" y="265520"/>
                  </a:moveTo>
                  <a:lnTo>
                    <a:pt x="401979" y="265520"/>
                  </a:lnTo>
                  <a:lnTo>
                    <a:pt x="447315" y="269584"/>
                  </a:lnTo>
                  <a:lnTo>
                    <a:pt x="489985" y="281300"/>
                  </a:lnTo>
                  <a:lnTo>
                    <a:pt x="529276" y="299957"/>
                  </a:lnTo>
                  <a:lnTo>
                    <a:pt x="564477" y="324840"/>
                  </a:lnTo>
                  <a:lnTo>
                    <a:pt x="594875" y="355239"/>
                  </a:lnTo>
                  <a:lnTo>
                    <a:pt x="619758" y="390440"/>
                  </a:lnTo>
                  <a:lnTo>
                    <a:pt x="638413" y="429731"/>
                  </a:lnTo>
                  <a:lnTo>
                    <a:pt x="650128" y="472399"/>
                  </a:lnTo>
                  <a:lnTo>
                    <a:pt x="654192" y="517732"/>
                  </a:lnTo>
                  <a:lnTo>
                    <a:pt x="650110" y="563133"/>
                  </a:lnTo>
                  <a:lnTo>
                    <a:pt x="638413" y="605738"/>
                  </a:lnTo>
                  <a:lnTo>
                    <a:pt x="619758" y="645029"/>
                  </a:lnTo>
                  <a:lnTo>
                    <a:pt x="594875" y="680230"/>
                  </a:lnTo>
                  <a:lnTo>
                    <a:pt x="564477" y="710628"/>
                  </a:lnTo>
                  <a:lnTo>
                    <a:pt x="529276" y="735511"/>
                  </a:lnTo>
                  <a:lnTo>
                    <a:pt x="489985" y="754166"/>
                  </a:lnTo>
                  <a:lnTo>
                    <a:pt x="447315" y="765881"/>
                  </a:lnTo>
                  <a:lnTo>
                    <a:pt x="401979" y="769945"/>
                  </a:lnTo>
                  <a:lnTo>
                    <a:pt x="720036" y="769945"/>
                  </a:lnTo>
                  <a:lnTo>
                    <a:pt x="746022" y="736470"/>
                  </a:lnTo>
                  <a:lnTo>
                    <a:pt x="772705" y="697056"/>
                  </a:lnTo>
                  <a:lnTo>
                    <a:pt x="798214" y="654323"/>
                  </a:lnTo>
                  <a:lnTo>
                    <a:pt x="822202" y="608929"/>
                  </a:lnTo>
                  <a:lnTo>
                    <a:pt x="844322" y="561533"/>
                  </a:lnTo>
                  <a:lnTo>
                    <a:pt x="864226" y="512793"/>
                  </a:lnTo>
                  <a:lnTo>
                    <a:pt x="881566" y="463367"/>
                  </a:lnTo>
                  <a:lnTo>
                    <a:pt x="895996" y="413914"/>
                  </a:lnTo>
                  <a:lnTo>
                    <a:pt x="909215" y="354952"/>
                  </a:lnTo>
                  <a:lnTo>
                    <a:pt x="917314" y="299375"/>
                  </a:lnTo>
                  <a:lnTo>
                    <a:pt x="919285" y="26552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577031" y="6425343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252212" y="0"/>
                  </a:moveTo>
                  <a:lnTo>
                    <a:pt x="206876" y="4063"/>
                  </a:lnTo>
                  <a:lnTo>
                    <a:pt x="164206" y="15778"/>
                  </a:lnTo>
                  <a:lnTo>
                    <a:pt x="124915" y="34434"/>
                  </a:lnTo>
                  <a:lnTo>
                    <a:pt x="89714" y="59316"/>
                  </a:lnTo>
                  <a:lnTo>
                    <a:pt x="59316" y="89714"/>
                  </a:lnTo>
                  <a:lnTo>
                    <a:pt x="34434" y="124915"/>
                  </a:lnTo>
                  <a:lnTo>
                    <a:pt x="15778" y="164206"/>
                  </a:lnTo>
                  <a:lnTo>
                    <a:pt x="4063" y="206876"/>
                  </a:lnTo>
                  <a:lnTo>
                    <a:pt x="0" y="252212"/>
                  </a:lnTo>
                  <a:lnTo>
                    <a:pt x="4063" y="297545"/>
                  </a:lnTo>
                  <a:lnTo>
                    <a:pt x="15778" y="340213"/>
                  </a:lnTo>
                  <a:lnTo>
                    <a:pt x="34434" y="379504"/>
                  </a:lnTo>
                  <a:lnTo>
                    <a:pt x="59316" y="414705"/>
                  </a:lnTo>
                  <a:lnTo>
                    <a:pt x="89714" y="445104"/>
                  </a:lnTo>
                  <a:lnTo>
                    <a:pt x="124915" y="469988"/>
                  </a:lnTo>
                  <a:lnTo>
                    <a:pt x="164206" y="488644"/>
                  </a:lnTo>
                  <a:lnTo>
                    <a:pt x="206876" y="500360"/>
                  </a:lnTo>
                  <a:lnTo>
                    <a:pt x="252212" y="504424"/>
                  </a:lnTo>
                  <a:lnTo>
                    <a:pt x="297548" y="500360"/>
                  </a:lnTo>
                  <a:lnTo>
                    <a:pt x="340217" y="488644"/>
                  </a:lnTo>
                  <a:lnTo>
                    <a:pt x="379509" y="469988"/>
                  </a:lnTo>
                  <a:lnTo>
                    <a:pt x="414709" y="445104"/>
                  </a:lnTo>
                  <a:lnTo>
                    <a:pt x="445107" y="414705"/>
                  </a:lnTo>
                  <a:lnTo>
                    <a:pt x="469990" y="379504"/>
                  </a:lnTo>
                  <a:lnTo>
                    <a:pt x="488645" y="340213"/>
                  </a:lnTo>
                  <a:lnTo>
                    <a:pt x="500360" y="297545"/>
                  </a:lnTo>
                  <a:lnTo>
                    <a:pt x="504424" y="252212"/>
                  </a:lnTo>
                  <a:lnTo>
                    <a:pt x="500360" y="206876"/>
                  </a:lnTo>
                  <a:lnTo>
                    <a:pt x="488645" y="164206"/>
                  </a:lnTo>
                  <a:lnTo>
                    <a:pt x="469990" y="124915"/>
                  </a:lnTo>
                  <a:lnTo>
                    <a:pt x="445107" y="89714"/>
                  </a:lnTo>
                  <a:lnTo>
                    <a:pt x="414709" y="59316"/>
                  </a:lnTo>
                  <a:lnTo>
                    <a:pt x="379509" y="34434"/>
                  </a:lnTo>
                  <a:lnTo>
                    <a:pt x="340217" y="15778"/>
                  </a:lnTo>
                  <a:lnTo>
                    <a:pt x="297548" y="4063"/>
                  </a:lnTo>
                  <a:lnTo>
                    <a:pt x="252212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2780585" y="6703293"/>
              <a:ext cx="98070" cy="694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12682859" y="6610405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0" y="0"/>
                </a:moveTo>
                <a:lnTo>
                  <a:pt x="18610" y="2394"/>
                </a:lnTo>
                <a:lnTo>
                  <a:pt x="8925" y="8925"/>
                </a:lnTo>
                <a:lnTo>
                  <a:pt x="2394" y="18610"/>
                </a:lnTo>
                <a:lnTo>
                  <a:pt x="0" y="30470"/>
                </a:lnTo>
                <a:lnTo>
                  <a:pt x="2394" y="42331"/>
                </a:lnTo>
                <a:lnTo>
                  <a:pt x="8925" y="52020"/>
                </a:lnTo>
                <a:lnTo>
                  <a:pt x="18610" y="58554"/>
                </a:lnTo>
                <a:lnTo>
                  <a:pt x="30470" y="60951"/>
                </a:lnTo>
                <a:lnTo>
                  <a:pt x="42334" y="58554"/>
                </a:lnTo>
                <a:lnTo>
                  <a:pt x="52019" y="52020"/>
                </a:lnTo>
                <a:lnTo>
                  <a:pt x="58547" y="42331"/>
                </a:lnTo>
                <a:lnTo>
                  <a:pt x="60940" y="30470"/>
                </a:lnTo>
                <a:lnTo>
                  <a:pt x="58547" y="18610"/>
                </a:lnTo>
                <a:lnTo>
                  <a:pt x="52019" y="8925"/>
                </a:lnTo>
                <a:lnTo>
                  <a:pt x="42334" y="2394"/>
                </a:lnTo>
                <a:lnTo>
                  <a:pt x="30470" y="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565255" y="8475982"/>
            <a:ext cx="1571886" cy="15718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914685" y="6610405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0" y="0"/>
                </a:moveTo>
                <a:lnTo>
                  <a:pt x="18610" y="2394"/>
                </a:lnTo>
                <a:lnTo>
                  <a:pt x="8925" y="8925"/>
                </a:lnTo>
                <a:lnTo>
                  <a:pt x="2394" y="18610"/>
                </a:lnTo>
                <a:lnTo>
                  <a:pt x="0" y="30470"/>
                </a:lnTo>
                <a:lnTo>
                  <a:pt x="2394" y="42331"/>
                </a:lnTo>
                <a:lnTo>
                  <a:pt x="8925" y="52020"/>
                </a:lnTo>
                <a:lnTo>
                  <a:pt x="18610" y="58554"/>
                </a:lnTo>
                <a:lnTo>
                  <a:pt x="30470" y="60951"/>
                </a:lnTo>
                <a:lnTo>
                  <a:pt x="42330" y="58554"/>
                </a:lnTo>
                <a:lnTo>
                  <a:pt x="52015" y="52020"/>
                </a:lnTo>
                <a:lnTo>
                  <a:pt x="58545" y="42331"/>
                </a:lnTo>
                <a:lnTo>
                  <a:pt x="60940" y="30470"/>
                </a:lnTo>
                <a:lnTo>
                  <a:pt x="58545" y="18610"/>
                </a:lnTo>
                <a:lnTo>
                  <a:pt x="52015" y="8925"/>
                </a:lnTo>
                <a:lnTo>
                  <a:pt x="42330" y="2394"/>
                </a:lnTo>
                <a:lnTo>
                  <a:pt x="30470" y="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/>
          <p:cNvGrpSpPr/>
          <p:nvPr/>
        </p:nvGrpSpPr>
        <p:grpSpPr>
          <a:xfrm>
            <a:off x="14275217" y="6096036"/>
            <a:ext cx="1050290" cy="1050290"/>
            <a:chOff x="14275217" y="6096036"/>
            <a:chExt cx="1050290" cy="1050290"/>
          </a:xfrm>
        </p:grpSpPr>
        <p:sp>
          <p:nvSpPr>
            <p:cNvPr id="55" name="object 55"/>
            <p:cNvSpPr/>
            <p:nvPr/>
          </p:nvSpPr>
          <p:spPr>
            <a:xfrm>
              <a:off x="14275217" y="6096036"/>
              <a:ext cx="1050290" cy="1050290"/>
            </a:xfrm>
            <a:custGeom>
              <a:avLst/>
              <a:gdLst/>
              <a:ahLst/>
              <a:cxnLst/>
              <a:rect l="l" t="t" r="r" b="b"/>
              <a:pathLst>
                <a:path w="1050290" h="1050290">
                  <a:moveTo>
                    <a:pt x="507296" y="1049020"/>
                  </a:moveTo>
                  <a:lnTo>
                    <a:pt x="431696" y="1049020"/>
                  </a:lnTo>
                  <a:lnTo>
                    <a:pt x="439162" y="1050290"/>
                  </a:lnTo>
                  <a:lnTo>
                    <a:pt x="499799" y="1050290"/>
                  </a:lnTo>
                  <a:lnTo>
                    <a:pt x="507296" y="1049020"/>
                  </a:lnTo>
                  <a:close/>
                </a:path>
                <a:path w="1050290" h="1050290">
                  <a:moveTo>
                    <a:pt x="529892" y="1046480"/>
                  </a:moveTo>
                  <a:lnTo>
                    <a:pt x="409226" y="1046480"/>
                  </a:lnTo>
                  <a:lnTo>
                    <a:pt x="416660" y="1047750"/>
                  </a:lnTo>
                  <a:lnTo>
                    <a:pt x="420576" y="1049020"/>
                  </a:lnTo>
                  <a:lnTo>
                    <a:pt x="510835" y="1049020"/>
                  </a:lnTo>
                  <a:lnTo>
                    <a:pt x="518416" y="1047750"/>
                  </a:lnTo>
                  <a:lnTo>
                    <a:pt x="522437" y="1047750"/>
                  </a:lnTo>
                  <a:lnTo>
                    <a:pt x="529892" y="1046480"/>
                  </a:lnTo>
                  <a:close/>
                </a:path>
                <a:path w="1050290" h="1050290">
                  <a:moveTo>
                    <a:pt x="540949" y="1045210"/>
                  </a:moveTo>
                  <a:lnTo>
                    <a:pt x="398127" y="1045210"/>
                  </a:lnTo>
                  <a:lnTo>
                    <a:pt x="405708" y="1046480"/>
                  </a:lnTo>
                  <a:lnTo>
                    <a:pt x="533327" y="1046480"/>
                  </a:lnTo>
                  <a:lnTo>
                    <a:pt x="540949" y="1045210"/>
                  </a:lnTo>
                  <a:close/>
                </a:path>
                <a:path w="1050290" h="1050290">
                  <a:moveTo>
                    <a:pt x="810543" y="3810"/>
                  </a:moveTo>
                  <a:lnTo>
                    <a:pt x="669574" y="3810"/>
                  </a:lnTo>
                  <a:lnTo>
                    <a:pt x="661270" y="5080"/>
                  </a:lnTo>
                  <a:lnTo>
                    <a:pt x="648433" y="7620"/>
                  </a:lnTo>
                  <a:lnTo>
                    <a:pt x="633376" y="10160"/>
                  </a:lnTo>
                  <a:lnTo>
                    <a:pt x="627795" y="10160"/>
                  </a:lnTo>
                  <a:lnTo>
                    <a:pt x="619607" y="12700"/>
                  </a:lnTo>
                  <a:lnTo>
                    <a:pt x="608515" y="13970"/>
                  </a:lnTo>
                  <a:lnTo>
                    <a:pt x="588847" y="19050"/>
                  </a:lnTo>
                  <a:lnTo>
                    <a:pt x="577765" y="21590"/>
                  </a:lnTo>
                  <a:lnTo>
                    <a:pt x="569336" y="22860"/>
                  </a:lnTo>
                  <a:lnTo>
                    <a:pt x="563357" y="24130"/>
                  </a:lnTo>
                  <a:lnTo>
                    <a:pt x="555514" y="26670"/>
                  </a:lnTo>
                  <a:lnTo>
                    <a:pt x="548771" y="27940"/>
                  </a:lnTo>
                  <a:lnTo>
                    <a:pt x="542028" y="30480"/>
                  </a:lnTo>
                  <a:lnTo>
                    <a:pt x="527180" y="34290"/>
                  </a:lnTo>
                  <a:lnTo>
                    <a:pt x="521191" y="36830"/>
                  </a:lnTo>
                  <a:lnTo>
                    <a:pt x="511977" y="39370"/>
                  </a:lnTo>
                  <a:lnTo>
                    <a:pt x="502035" y="41910"/>
                  </a:lnTo>
                  <a:lnTo>
                    <a:pt x="482215" y="49530"/>
                  </a:lnTo>
                  <a:lnTo>
                    <a:pt x="471255" y="53340"/>
                  </a:lnTo>
                  <a:lnTo>
                    <a:pt x="463036" y="55880"/>
                  </a:lnTo>
                  <a:lnTo>
                    <a:pt x="456994" y="58420"/>
                  </a:lnTo>
                  <a:lnTo>
                    <a:pt x="449486" y="60960"/>
                  </a:lnTo>
                  <a:lnTo>
                    <a:pt x="436220" y="66040"/>
                  </a:lnTo>
                  <a:lnTo>
                    <a:pt x="416063" y="74930"/>
                  </a:lnTo>
                  <a:lnTo>
                    <a:pt x="407079" y="78740"/>
                  </a:lnTo>
                  <a:lnTo>
                    <a:pt x="378730" y="90170"/>
                  </a:lnTo>
                  <a:lnTo>
                    <a:pt x="360547" y="99060"/>
                  </a:lnTo>
                  <a:lnTo>
                    <a:pt x="355049" y="101600"/>
                  </a:lnTo>
                  <a:lnTo>
                    <a:pt x="341500" y="109220"/>
                  </a:lnTo>
                  <a:lnTo>
                    <a:pt x="335437" y="111760"/>
                  </a:lnTo>
                  <a:lnTo>
                    <a:pt x="321940" y="119380"/>
                  </a:lnTo>
                  <a:lnTo>
                    <a:pt x="316820" y="121920"/>
                  </a:lnTo>
                  <a:lnTo>
                    <a:pt x="308234" y="127000"/>
                  </a:lnTo>
                  <a:lnTo>
                    <a:pt x="299665" y="130810"/>
                  </a:lnTo>
                  <a:lnTo>
                    <a:pt x="282809" y="140970"/>
                  </a:lnTo>
                  <a:lnTo>
                    <a:pt x="272120" y="147320"/>
                  </a:lnTo>
                  <a:lnTo>
                    <a:pt x="266298" y="151130"/>
                  </a:lnTo>
                  <a:lnTo>
                    <a:pt x="261712" y="153670"/>
                  </a:lnTo>
                  <a:lnTo>
                    <a:pt x="254571" y="158750"/>
                  </a:lnTo>
                  <a:lnTo>
                    <a:pt x="249314" y="161290"/>
                  </a:lnTo>
                  <a:lnTo>
                    <a:pt x="244121" y="165100"/>
                  </a:lnTo>
                  <a:lnTo>
                    <a:pt x="238069" y="168910"/>
                  </a:lnTo>
                  <a:lnTo>
                    <a:pt x="232027" y="173990"/>
                  </a:lnTo>
                  <a:lnTo>
                    <a:pt x="227870" y="176530"/>
                  </a:lnTo>
                  <a:lnTo>
                    <a:pt x="221326" y="180340"/>
                  </a:lnTo>
                  <a:lnTo>
                    <a:pt x="212880" y="186690"/>
                  </a:lnTo>
                  <a:lnTo>
                    <a:pt x="205783" y="191770"/>
                  </a:lnTo>
                  <a:lnTo>
                    <a:pt x="198813" y="196850"/>
                  </a:lnTo>
                  <a:lnTo>
                    <a:pt x="191976" y="203200"/>
                  </a:lnTo>
                  <a:lnTo>
                    <a:pt x="181243" y="210820"/>
                  </a:lnTo>
                  <a:lnTo>
                    <a:pt x="170804" y="219710"/>
                  </a:lnTo>
                  <a:lnTo>
                    <a:pt x="166689" y="223520"/>
                  </a:lnTo>
                  <a:lnTo>
                    <a:pt x="161757" y="227330"/>
                  </a:lnTo>
                  <a:lnTo>
                    <a:pt x="156794" y="232410"/>
                  </a:lnTo>
                  <a:lnTo>
                    <a:pt x="153663" y="234950"/>
                  </a:lnTo>
                  <a:lnTo>
                    <a:pt x="143600" y="243840"/>
                  </a:lnTo>
                  <a:lnTo>
                    <a:pt x="139894" y="247650"/>
                  </a:lnTo>
                  <a:lnTo>
                    <a:pt x="136323" y="251460"/>
                  </a:lnTo>
                  <a:lnTo>
                    <a:pt x="127900" y="260350"/>
                  </a:lnTo>
                  <a:lnTo>
                    <a:pt x="119749" y="269240"/>
                  </a:lnTo>
                  <a:lnTo>
                    <a:pt x="111867" y="278130"/>
                  </a:lnTo>
                  <a:lnTo>
                    <a:pt x="104251" y="287020"/>
                  </a:lnTo>
                  <a:lnTo>
                    <a:pt x="96896" y="297180"/>
                  </a:lnTo>
                  <a:lnTo>
                    <a:pt x="89814" y="306070"/>
                  </a:lnTo>
                  <a:lnTo>
                    <a:pt x="83003" y="316230"/>
                  </a:lnTo>
                  <a:lnTo>
                    <a:pt x="76461" y="325120"/>
                  </a:lnTo>
                  <a:lnTo>
                    <a:pt x="70186" y="335280"/>
                  </a:lnTo>
                  <a:lnTo>
                    <a:pt x="64180" y="345440"/>
                  </a:lnTo>
                  <a:lnTo>
                    <a:pt x="58442" y="355600"/>
                  </a:lnTo>
                  <a:lnTo>
                    <a:pt x="52975" y="365760"/>
                  </a:lnTo>
                  <a:lnTo>
                    <a:pt x="49415" y="372110"/>
                  </a:lnTo>
                  <a:lnTo>
                    <a:pt x="46043" y="378460"/>
                  </a:lnTo>
                  <a:lnTo>
                    <a:pt x="42839" y="386080"/>
                  </a:lnTo>
                  <a:lnTo>
                    <a:pt x="38176" y="396240"/>
                  </a:lnTo>
                  <a:lnTo>
                    <a:pt x="33782" y="406400"/>
                  </a:lnTo>
                  <a:lnTo>
                    <a:pt x="29655" y="417830"/>
                  </a:lnTo>
                  <a:lnTo>
                    <a:pt x="25792" y="427990"/>
                  </a:lnTo>
                  <a:lnTo>
                    <a:pt x="11749" y="477520"/>
                  </a:lnTo>
                  <a:lnTo>
                    <a:pt x="4585" y="515620"/>
                  </a:lnTo>
                  <a:lnTo>
                    <a:pt x="711" y="554990"/>
                  </a:lnTo>
                  <a:lnTo>
                    <a:pt x="0" y="589280"/>
                  </a:lnTo>
                  <a:lnTo>
                    <a:pt x="547" y="605790"/>
                  </a:lnTo>
                  <a:lnTo>
                    <a:pt x="4955" y="650240"/>
                  </a:lnTo>
                  <a:lnTo>
                    <a:pt x="13667" y="694690"/>
                  </a:lnTo>
                  <a:lnTo>
                    <a:pt x="28583" y="744220"/>
                  </a:lnTo>
                  <a:lnTo>
                    <a:pt x="54187" y="801370"/>
                  </a:lnTo>
                  <a:lnTo>
                    <a:pt x="77894" y="840740"/>
                  </a:lnTo>
                  <a:lnTo>
                    <a:pt x="105888" y="878840"/>
                  </a:lnTo>
                  <a:lnTo>
                    <a:pt x="143894" y="920750"/>
                  </a:lnTo>
                  <a:lnTo>
                    <a:pt x="159003" y="933450"/>
                  </a:lnTo>
                  <a:lnTo>
                    <a:pt x="169359" y="942340"/>
                  </a:lnTo>
                  <a:lnTo>
                    <a:pt x="175694" y="948690"/>
                  </a:lnTo>
                  <a:lnTo>
                    <a:pt x="177631" y="949960"/>
                  </a:lnTo>
                  <a:lnTo>
                    <a:pt x="183840" y="953770"/>
                  </a:lnTo>
                  <a:lnTo>
                    <a:pt x="188133" y="957580"/>
                  </a:lnTo>
                  <a:lnTo>
                    <a:pt x="194510" y="962660"/>
                  </a:lnTo>
                  <a:lnTo>
                    <a:pt x="196573" y="963930"/>
                  </a:lnTo>
                  <a:lnTo>
                    <a:pt x="202960" y="967740"/>
                  </a:lnTo>
                  <a:lnTo>
                    <a:pt x="207326" y="971550"/>
                  </a:lnTo>
                  <a:lnTo>
                    <a:pt x="213755" y="975360"/>
                  </a:lnTo>
                  <a:lnTo>
                    <a:pt x="215797" y="976630"/>
                  </a:lnTo>
                  <a:lnTo>
                    <a:pt x="222352" y="980440"/>
                  </a:lnTo>
                  <a:lnTo>
                    <a:pt x="226886" y="984250"/>
                  </a:lnTo>
                  <a:lnTo>
                    <a:pt x="233619" y="988060"/>
                  </a:lnTo>
                  <a:lnTo>
                    <a:pt x="235755" y="989330"/>
                  </a:lnTo>
                  <a:lnTo>
                    <a:pt x="242466" y="993140"/>
                  </a:lnTo>
                  <a:lnTo>
                    <a:pt x="253953" y="999490"/>
                  </a:lnTo>
                  <a:lnTo>
                    <a:pt x="256236" y="999490"/>
                  </a:lnTo>
                  <a:lnTo>
                    <a:pt x="267670" y="1005840"/>
                  </a:lnTo>
                  <a:lnTo>
                    <a:pt x="274706" y="1009650"/>
                  </a:lnTo>
                  <a:lnTo>
                    <a:pt x="277146" y="1009650"/>
                  </a:lnTo>
                  <a:lnTo>
                    <a:pt x="284120" y="1013460"/>
                  </a:lnTo>
                  <a:lnTo>
                    <a:pt x="288674" y="1014730"/>
                  </a:lnTo>
                  <a:lnTo>
                    <a:pt x="295878" y="1018540"/>
                  </a:lnTo>
                  <a:lnTo>
                    <a:pt x="298496" y="1018540"/>
                  </a:lnTo>
                  <a:lnTo>
                    <a:pt x="305585" y="1021080"/>
                  </a:lnTo>
                  <a:lnTo>
                    <a:pt x="310056" y="1023620"/>
                  </a:lnTo>
                  <a:lnTo>
                    <a:pt x="317323" y="1026160"/>
                  </a:lnTo>
                  <a:lnTo>
                    <a:pt x="320087" y="1026160"/>
                  </a:lnTo>
                  <a:lnTo>
                    <a:pt x="327270" y="1028700"/>
                  </a:lnTo>
                  <a:lnTo>
                    <a:pt x="331699" y="1029970"/>
                  </a:lnTo>
                  <a:lnTo>
                    <a:pt x="339081" y="1032510"/>
                  </a:lnTo>
                  <a:lnTo>
                    <a:pt x="342024" y="1033780"/>
                  </a:lnTo>
                  <a:lnTo>
                    <a:pt x="349290" y="1035050"/>
                  </a:lnTo>
                  <a:lnTo>
                    <a:pt x="353625" y="1036320"/>
                  </a:lnTo>
                  <a:lnTo>
                    <a:pt x="361112" y="1038860"/>
                  </a:lnTo>
                  <a:lnTo>
                    <a:pt x="364232" y="1038860"/>
                  </a:lnTo>
                  <a:lnTo>
                    <a:pt x="371583" y="1040130"/>
                  </a:lnTo>
                  <a:lnTo>
                    <a:pt x="375782" y="1041400"/>
                  </a:lnTo>
                  <a:lnTo>
                    <a:pt x="383342" y="1042670"/>
                  </a:lnTo>
                  <a:lnTo>
                    <a:pt x="386661" y="1043940"/>
                  </a:lnTo>
                  <a:lnTo>
                    <a:pt x="394053" y="1045210"/>
                  </a:lnTo>
                  <a:lnTo>
                    <a:pt x="545127" y="1045210"/>
                  </a:lnTo>
                  <a:lnTo>
                    <a:pt x="552541" y="1042670"/>
                  </a:lnTo>
                  <a:lnTo>
                    <a:pt x="555776" y="1042670"/>
                  </a:lnTo>
                  <a:lnTo>
                    <a:pt x="563336" y="1041400"/>
                  </a:lnTo>
                  <a:lnTo>
                    <a:pt x="567640" y="1040130"/>
                  </a:lnTo>
                  <a:lnTo>
                    <a:pt x="575001" y="1038860"/>
                  </a:lnTo>
                  <a:lnTo>
                    <a:pt x="578058" y="1037590"/>
                  </a:lnTo>
                  <a:lnTo>
                    <a:pt x="585524" y="1036320"/>
                  </a:lnTo>
                  <a:lnTo>
                    <a:pt x="589932" y="1035050"/>
                  </a:lnTo>
                  <a:lnTo>
                    <a:pt x="597220" y="1032510"/>
                  </a:lnTo>
                  <a:lnTo>
                    <a:pt x="600110" y="1032510"/>
                  </a:lnTo>
                  <a:lnTo>
                    <a:pt x="607461" y="1029970"/>
                  </a:lnTo>
                  <a:lnTo>
                    <a:pt x="611911" y="1028700"/>
                  </a:lnTo>
                  <a:lnTo>
                    <a:pt x="619115" y="1026160"/>
                  </a:lnTo>
                  <a:lnTo>
                    <a:pt x="621879" y="1024890"/>
                  </a:lnTo>
                  <a:lnTo>
                    <a:pt x="629167" y="1022350"/>
                  </a:lnTo>
                  <a:lnTo>
                    <a:pt x="633669" y="1021080"/>
                  </a:lnTo>
                  <a:lnTo>
                    <a:pt x="640758" y="1018540"/>
                  </a:lnTo>
                  <a:lnTo>
                    <a:pt x="643376" y="1017270"/>
                  </a:lnTo>
                  <a:lnTo>
                    <a:pt x="650569" y="1014730"/>
                  </a:lnTo>
                  <a:lnTo>
                    <a:pt x="655124" y="1012190"/>
                  </a:lnTo>
                  <a:lnTo>
                    <a:pt x="662108" y="1009650"/>
                  </a:lnTo>
                  <a:lnTo>
                    <a:pt x="664558" y="1008380"/>
                  </a:lnTo>
                  <a:lnTo>
                    <a:pt x="671637" y="1004570"/>
                  </a:lnTo>
                  <a:lnTo>
                    <a:pt x="676223" y="1002030"/>
                  </a:lnTo>
                  <a:lnTo>
                    <a:pt x="683081" y="999490"/>
                  </a:lnTo>
                  <a:lnTo>
                    <a:pt x="705619" y="986790"/>
                  </a:lnTo>
                  <a:lnTo>
                    <a:pt x="468711" y="986790"/>
                  </a:lnTo>
                  <a:lnTo>
                    <a:pt x="415566" y="982980"/>
                  </a:lnTo>
                  <a:lnTo>
                    <a:pt x="363991" y="972820"/>
                  </a:lnTo>
                  <a:lnTo>
                    <a:pt x="314504" y="956310"/>
                  </a:lnTo>
                  <a:lnTo>
                    <a:pt x="267622" y="933450"/>
                  </a:lnTo>
                  <a:lnTo>
                    <a:pt x="223863" y="904240"/>
                  </a:lnTo>
                  <a:lnTo>
                    <a:pt x="183746" y="868680"/>
                  </a:lnTo>
                  <a:lnTo>
                    <a:pt x="152295" y="833120"/>
                  </a:lnTo>
                  <a:lnTo>
                    <a:pt x="125660" y="796290"/>
                  </a:lnTo>
                  <a:lnTo>
                    <a:pt x="103843" y="755650"/>
                  </a:lnTo>
                  <a:lnTo>
                    <a:pt x="86844" y="713740"/>
                  </a:lnTo>
                  <a:lnTo>
                    <a:pt x="74665" y="671830"/>
                  </a:lnTo>
                  <a:lnTo>
                    <a:pt x="67307" y="627380"/>
                  </a:lnTo>
                  <a:lnTo>
                    <a:pt x="64772" y="582930"/>
                  </a:lnTo>
                  <a:lnTo>
                    <a:pt x="67060" y="538480"/>
                  </a:lnTo>
                  <a:lnTo>
                    <a:pt x="74173" y="495300"/>
                  </a:lnTo>
                  <a:lnTo>
                    <a:pt x="86112" y="452120"/>
                  </a:lnTo>
                  <a:lnTo>
                    <a:pt x="102878" y="410210"/>
                  </a:lnTo>
                  <a:lnTo>
                    <a:pt x="124473" y="370840"/>
                  </a:lnTo>
                  <a:lnTo>
                    <a:pt x="150898" y="332740"/>
                  </a:lnTo>
                  <a:lnTo>
                    <a:pt x="182154" y="297180"/>
                  </a:lnTo>
                  <a:lnTo>
                    <a:pt x="213705" y="267970"/>
                  </a:lnTo>
                  <a:lnTo>
                    <a:pt x="250289" y="240030"/>
                  </a:lnTo>
                  <a:lnTo>
                    <a:pt x="291254" y="212090"/>
                  </a:lnTo>
                  <a:lnTo>
                    <a:pt x="335946" y="185420"/>
                  </a:lnTo>
                  <a:lnTo>
                    <a:pt x="383711" y="160020"/>
                  </a:lnTo>
                  <a:lnTo>
                    <a:pt x="433895" y="137160"/>
                  </a:lnTo>
                  <a:lnTo>
                    <a:pt x="488423" y="115570"/>
                  </a:lnTo>
                  <a:lnTo>
                    <a:pt x="542555" y="97790"/>
                  </a:lnTo>
                  <a:lnTo>
                    <a:pt x="595729" y="82550"/>
                  </a:lnTo>
                  <a:lnTo>
                    <a:pt x="647383" y="72390"/>
                  </a:lnTo>
                  <a:lnTo>
                    <a:pt x="696952" y="66040"/>
                  </a:lnTo>
                  <a:lnTo>
                    <a:pt x="743875" y="64770"/>
                  </a:lnTo>
                  <a:lnTo>
                    <a:pt x="957099" y="64770"/>
                  </a:lnTo>
                  <a:lnTo>
                    <a:pt x="955387" y="63500"/>
                  </a:lnTo>
                  <a:lnTo>
                    <a:pt x="953042" y="60960"/>
                  </a:lnTo>
                  <a:lnTo>
                    <a:pt x="949314" y="58420"/>
                  </a:lnTo>
                  <a:lnTo>
                    <a:pt x="944340" y="54610"/>
                  </a:lnTo>
                  <a:lnTo>
                    <a:pt x="942016" y="53340"/>
                  </a:lnTo>
                  <a:lnTo>
                    <a:pt x="936854" y="49530"/>
                  </a:lnTo>
                  <a:lnTo>
                    <a:pt x="932948" y="46990"/>
                  </a:lnTo>
                  <a:lnTo>
                    <a:pt x="930425" y="45720"/>
                  </a:lnTo>
                  <a:lnTo>
                    <a:pt x="926561" y="43180"/>
                  </a:lnTo>
                  <a:lnTo>
                    <a:pt x="925262" y="41910"/>
                  </a:lnTo>
                  <a:lnTo>
                    <a:pt x="920278" y="39370"/>
                  </a:lnTo>
                  <a:lnTo>
                    <a:pt x="916582" y="36830"/>
                  </a:lnTo>
                  <a:lnTo>
                    <a:pt x="912111" y="35560"/>
                  </a:lnTo>
                  <a:lnTo>
                    <a:pt x="907158" y="33020"/>
                  </a:lnTo>
                  <a:lnTo>
                    <a:pt x="903609" y="30480"/>
                  </a:lnTo>
                  <a:lnTo>
                    <a:pt x="898426" y="27940"/>
                  </a:lnTo>
                  <a:lnTo>
                    <a:pt x="889965" y="25400"/>
                  </a:lnTo>
                  <a:lnTo>
                    <a:pt x="885484" y="22860"/>
                  </a:lnTo>
                  <a:lnTo>
                    <a:pt x="879306" y="21590"/>
                  </a:lnTo>
                  <a:lnTo>
                    <a:pt x="876698" y="20320"/>
                  </a:lnTo>
                  <a:lnTo>
                    <a:pt x="870374" y="17780"/>
                  </a:lnTo>
                  <a:lnTo>
                    <a:pt x="856657" y="13970"/>
                  </a:lnTo>
                  <a:lnTo>
                    <a:pt x="850825" y="12700"/>
                  </a:lnTo>
                  <a:lnTo>
                    <a:pt x="846699" y="11430"/>
                  </a:lnTo>
                  <a:lnTo>
                    <a:pt x="841192" y="10160"/>
                  </a:lnTo>
                  <a:lnTo>
                    <a:pt x="838490" y="8890"/>
                  </a:lnTo>
                  <a:lnTo>
                    <a:pt x="834752" y="8890"/>
                  </a:lnTo>
                  <a:lnTo>
                    <a:pt x="830993" y="7620"/>
                  </a:lnTo>
                  <a:lnTo>
                    <a:pt x="825339" y="6350"/>
                  </a:lnTo>
                  <a:lnTo>
                    <a:pt x="815580" y="5080"/>
                  </a:lnTo>
                  <a:lnTo>
                    <a:pt x="810543" y="3810"/>
                  </a:lnTo>
                  <a:close/>
                </a:path>
                <a:path w="1050290" h="1050290">
                  <a:moveTo>
                    <a:pt x="957099" y="64770"/>
                  </a:moveTo>
                  <a:lnTo>
                    <a:pt x="743875" y="64770"/>
                  </a:lnTo>
                  <a:lnTo>
                    <a:pt x="800960" y="68580"/>
                  </a:lnTo>
                  <a:lnTo>
                    <a:pt x="850324" y="78740"/>
                  </a:lnTo>
                  <a:lnTo>
                    <a:pt x="891820" y="97790"/>
                  </a:lnTo>
                  <a:lnTo>
                    <a:pt x="925294" y="123190"/>
                  </a:lnTo>
                  <a:lnTo>
                    <a:pt x="964041" y="182880"/>
                  </a:lnTo>
                  <a:lnTo>
                    <a:pt x="976041" y="220980"/>
                  </a:lnTo>
                  <a:lnTo>
                    <a:pt x="983073" y="264160"/>
                  </a:lnTo>
                  <a:lnTo>
                    <a:pt x="985100" y="312420"/>
                  </a:lnTo>
                  <a:lnTo>
                    <a:pt x="982082" y="363220"/>
                  </a:lnTo>
                  <a:lnTo>
                    <a:pt x="973982" y="419100"/>
                  </a:lnTo>
                  <a:lnTo>
                    <a:pt x="960759" y="478790"/>
                  </a:lnTo>
                  <a:lnTo>
                    <a:pt x="946332" y="528320"/>
                  </a:lnTo>
                  <a:lnTo>
                    <a:pt x="928993" y="576580"/>
                  </a:lnTo>
                  <a:lnTo>
                    <a:pt x="909090" y="626110"/>
                  </a:lnTo>
                  <a:lnTo>
                    <a:pt x="886970" y="673100"/>
                  </a:lnTo>
                  <a:lnTo>
                    <a:pt x="862982" y="718820"/>
                  </a:lnTo>
                  <a:lnTo>
                    <a:pt x="837473" y="762000"/>
                  </a:lnTo>
                  <a:lnTo>
                    <a:pt x="810791" y="801370"/>
                  </a:lnTo>
                  <a:lnTo>
                    <a:pt x="783284" y="836930"/>
                  </a:lnTo>
                  <a:lnTo>
                    <a:pt x="755299" y="867410"/>
                  </a:lnTo>
                  <a:lnTo>
                    <a:pt x="715060" y="902970"/>
                  </a:lnTo>
                  <a:lnTo>
                    <a:pt x="671116" y="932180"/>
                  </a:lnTo>
                  <a:lnTo>
                    <a:pt x="623989" y="955040"/>
                  </a:lnTo>
                  <a:lnTo>
                    <a:pt x="574198" y="972820"/>
                  </a:lnTo>
                  <a:lnTo>
                    <a:pt x="522266" y="982980"/>
                  </a:lnTo>
                  <a:lnTo>
                    <a:pt x="468711" y="986790"/>
                  </a:lnTo>
                  <a:lnTo>
                    <a:pt x="705619" y="986790"/>
                  </a:lnTo>
                  <a:lnTo>
                    <a:pt x="716818" y="980440"/>
                  </a:lnTo>
                  <a:lnTo>
                    <a:pt x="723373" y="975360"/>
                  </a:lnTo>
                  <a:lnTo>
                    <a:pt x="725509" y="974090"/>
                  </a:lnTo>
                  <a:lnTo>
                    <a:pt x="732033" y="970280"/>
                  </a:lnTo>
                  <a:lnTo>
                    <a:pt x="736389" y="966470"/>
                  </a:lnTo>
                  <a:lnTo>
                    <a:pt x="742776" y="962660"/>
                  </a:lnTo>
                  <a:lnTo>
                    <a:pt x="744828" y="961390"/>
                  </a:lnTo>
                  <a:lnTo>
                    <a:pt x="751121" y="956310"/>
                  </a:lnTo>
                  <a:lnTo>
                    <a:pt x="755309" y="952500"/>
                  </a:lnTo>
                  <a:lnTo>
                    <a:pt x="761508" y="948690"/>
                  </a:lnTo>
                  <a:lnTo>
                    <a:pt x="763561" y="946150"/>
                  </a:lnTo>
                  <a:lnTo>
                    <a:pt x="770021" y="941070"/>
                  </a:lnTo>
                  <a:lnTo>
                    <a:pt x="780387" y="932180"/>
                  </a:lnTo>
                  <a:lnTo>
                    <a:pt x="782052" y="930910"/>
                  </a:lnTo>
                  <a:lnTo>
                    <a:pt x="789581" y="924560"/>
                  </a:lnTo>
                  <a:lnTo>
                    <a:pt x="795413" y="918210"/>
                  </a:lnTo>
                  <a:lnTo>
                    <a:pt x="801130" y="913130"/>
                  </a:lnTo>
                  <a:lnTo>
                    <a:pt x="807542" y="905510"/>
                  </a:lnTo>
                  <a:lnTo>
                    <a:pt x="820325" y="892810"/>
                  </a:lnTo>
                  <a:lnTo>
                    <a:pt x="843537" y="864870"/>
                  </a:lnTo>
                  <a:lnTo>
                    <a:pt x="868365" y="831850"/>
                  </a:lnTo>
                  <a:lnTo>
                    <a:pt x="892475" y="795020"/>
                  </a:lnTo>
                  <a:lnTo>
                    <a:pt x="915656" y="756920"/>
                  </a:lnTo>
                  <a:lnTo>
                    <a:pt x="937691" y="716280"/>
                  </a:lnTo>
                  <a:lnTo>
                    <a:pt x="941237" y="709930"/>
                  </a:lnTo>
                  <a:lnTo>
                    <a:pt x="944743" y="702310"/>
                  </a:lnTo>
                  <a:lnTo>
                    <a:pt x="948211" y="695960"/>
                  </a:lnTo>
                  <a:lnTo>
                    <a:pt x="951639" y="688340"/>
                  </a:lnTo>
                  <a:lnTo>
                    <a:pt x="980498" y="623570"/>
                  </a:lnTo>
                  <a:lnTo>
                    <a:pt x="1005281" y="556260"/>
                  </a:lnTo>
                  <a:lnTo>
                    <a:pt x="1019176" y="510540"/>
                  </a:lnTo>
                  <a:lnTo>
                    <a:pt x="1023300" y="494030"/>
                  </a:lnTo>
                  <a:lnTo>
                    <a:pt x="1027155" y="478790"/>
                  </a:lnTo>
                  <a:lnTo>
                    <a:pt x="1035573" y="440690"/>
                  </a:lnTo>
                  <a:lnTo>
                    <a:pt x="1038425" y="425450"/>
                  </a:lnTo>
                  <a:lnTo>
                    <a:pt x="1039741" y="419100"/>
                  </a:lnTo>
                  <a:lnTo>
                    <a:pt x="1045140" y="381000"/>
                  </a:lnTo>
                  <a:lnTo>
                    <a:pt x="1048904" y="336550"/>
                  </a:lnTo>
                  <a:lnTo>
                    <a:pt x="1049698" y="309880"/>
                  </a:lnTo>
                  <a:lnTo>
                    <a:pt x="1049594" y="295910"/>
                  </a:lnTo>
                  <a:lnTo>
                    <a:pt x="1049479" y="290830"/>
                  </a:lnTo>
                  <a:lnTo>
                    <a:pt x="1049301" y="287020"/>
                  </a:lnTo>
                  <a:lnTo>
                    <a:pt x="1048986" y="279400"/>
                  </a:lnTo>
                  <a:lnTo>
                    <a:pt x="1048071" y="265430"/>
                  </a:lnTo>
                  <a:lnTo>
                    <a:pt x="1047468" y="259080"/>
                  </a:lnTo>
                  <a:lnTo>
                    <a:pt x="1046767" y="252730"/>
                  </a:lnTo>
                  <a:lnTo>
                    <a:pt x="1045967" y="245110"/>
                  </a:lnTo>
                  <a:lnTo>
                    <a:pt x="1045067" y="238760"/>
                  </a:lnTo>
                  <a:lnTo>
                    <a:pt x="1044065" y="232410"/>
                  </a:lnTo>
                  <a:lnTo>
                    <a:pt x="1042370" y="222250"/>
                  </a:lnTo>
                  <a:lnTo>
                    <a:pt x="1040442" y="213360"/>
                  </a:lnTo>
                  <a:lnTo>
                    <a:pt x="1038278" y="203200"/>
                  </a:lnTo>
                  <a:lnTo>
                    <a:pt x="1035877" y="194310"/>
                  </a:lnTo>
                  <a:lnTo>
                    <a:pt x="1033626" y="185420"/>
                  </a:lnTo>
                  <a:lnTo>
                    <a:pt x="1031092" y="177800"/>
                  </a:lnTo>
                  <a:lnTo>
                    <a:pt x="1025416" y="161290"/>
                  </a:lnTo>
                  <a:lnTo>
                    <a:pt x="1022286" y="153670"/>
                  </a:lnTo>
                  <a:lnTo>
                    <a:pt x="1011647" y="132080"/>
                  </a:lnTo>
                  <a:lnTo>
                    <a:pt x="1005532" y="121920"/>
                  </a:lnTo>
                  <a:lnTo>
                    <a:pt x="1003417" y="118110"/>
                  </a:lnTo>
                  <a:lnTo>
                    <a:pt x="976612" y="82550"/>
                  </a:lnTo>
                  <a:lnTo>
                    <a:pt x="964392" y="71120"/>
                  </a:lnTo>
                  <a:lnTo>
                    <a:pt x="959942" y="67310"/>
                  </a:lnTo>
                  <a:lnTo>
                    <a:pt x="958811" y="66040"/>
                  </a:lnTo>
                  <a:lnTo>
                    <a:pt x="957099" y="64770"/>
                  </a:lnTo>
                  <a:close/>
                </a:path>
                <a:path w="1050290" h="1050290">
                  <a:moveTo>
                    <a:pt x="788136" y="1270"/>
                  </a:moveTo>
                  <a:lnTo>
                    <a:pt x="703430" y="1270"/>
                  </a:lnTo>
                  <a:lnTo>
                    <a:pt x="694169" y="2540"/>
                  </a:lnTo>
                  <a:lnTo>
                    <a:pt x="683354" y="2540"/>
                  </a:lnTo>
                  <a:lnTo>
                    <a:pt x="674956" y="3810"/>
                  </a:lnTo>
                  <a:lnTo>
                    <a:pt x="803496" y="3810"/>
                  </a:lnTo>
                  <a:lnTo>
                    <a:pt x="793444" y="2540"/>
                  </a:lnTo>
                  <a:lnTo>
                    <a:pt x="788136" y="1270"/>
                  </a:lnTo>
                  <a:close/>
                </a:path>
                <a:path w="1050290" h="1050290">
                  <a:moveTo>
                    <a:pt x="771183" y="0"/>
                  </a:moveTo>
                  <a:lnTo>
                    <a:pt x="721803" y="0"/>
                  </a:lnTo>
                  <a:lnTo>
                    <a:pt x="712642" y="1270"/>
                  </a:lnTo>
                  <a:lnTo>
                    <a:pt x="778000" y="1270"/>
                  </a:lnTo>
                  <a:lnTo>
                    <a:pt x="771183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339979" y="6159822"/>
              <a:ext cx="920750" cy="922019"/>
            </a:xfrm>
            <a:custGeom>
              <a:avLst/>
              <a:gdLst/>
              <a:ahLst/>
              <a:cxnLst/>
              <a:rect l="l" t="t" r="r" b="b"/>
              <a:pathLst>
                <a:path w="920750" h="922020">
                  <a:moveTo>
                    <a:pt x="679112" y="0"/>
                  </a:moveTo>
                  <a:lnTo>
                    <a:pt x="632175" y="2132"/>
                  </a:lnTo>
                  <a:lnTo>
                    <a:pt x="582605" y="8422"/>
                  </a:lnTo>
                  <a:lnTo>
                    <a:pt x="530952" y="18737"/>
                  </a:lnTo>
                  <a:lnTo>
                    <a:pt x="477779" y="32948"/>
                  </a:lnTo>
                  <a:lnTo>
                    <a:pt x="423649" y="50923"/>
                  </a:lnTo>
                  <a:lnTo>
                    <a:pt x="369122" y="72531"/>
                  </a:lnTo>
                  <a:lnTo>
                    <a:pt x="318942" y="95610"/>
                  </a:lnTo>
                  <a:lnTo>
                    <a:pt x="271180" y="120694"/>
                  </a:lnTo>
                  <a:lnTo>
                    <a:pt x="226490" y="147367"/>
                  </a:lnTo>
                  <a:lnTo>
                    <a:pt x="185526" y="175213"/>
                  </a:lnTo>
                  <a:lnTo>
                    <a:pt x="148942" y="203815"/>
                  </a:lnTo>
                  <a:lnTo>
                    <a:pt x="117391" y="232757"/>
                  </a:lnTo>
                  <a:lnTo>
                    <a:pt x="86135" y="268051"/>
                  </a:lnTo>
                  <a:lnTo>
                    <a:pt x="59709" y="305925"/>
                  </a:lnTo>
                  <a:lnTo>
                    <a:pt x="38113" y="345946"/>
                  </a:lnTo>
                  <a:lnTo>
                    <a:pt x="21345" y="387681"/>
                  </a:lnTo>
                  <a:lnTo>
                    <a:pt x="9404" y="430700"/>
                  </a:lnTo>
                  <a:lnTo>
                    <a:pt x="2289" y="474570"/>
                  </a:lnTo>
                  <a:lnTo>
                    <a:pt x="0" y="518858"/>
                  </a:lnTo>
                  <a:lnTo>
                    <a:pt x="2533" y="563133"/>
                  </a:lnTo>
                  <a:lnTo>
                    <a:pt x="9890" y="606962"/>
                  </a:lnTo>
                  <a:lnTo>
                    <a:pt x="22068" y="649914"/>
                  </a:lnTo>
                  <a:lnTo>
                    <a:pt x="39067" y="691555"/>
                  </a:lnTo>
                  <a:lnTo>
                    <a:pt x="60884" y="731455"/>
                  </a:lnTo>
                  <a:lnTo>
                    <a:pt x="87520" y="769180"/>
                  </a:lnTo>
                  <a:lnTo>
                    <a:pt x="118972" y="804300"/>
                  </a:lnTo>
                  <a:lnTo>
                    <a:pt x="159090" y="839335"/>
                  </a:lnTo>
                  <a:lnTo>
                    <a:pt x="202849" y="868480"/>
                  </a:lnTo>
                  <a:lnTo>
                    <a:pt x="249731" y="891521"/>
                  </a:lnTo>
                  <a:lnTo>
                    <a:pt x="299220" y="908243"/>
                  </a:lnTo>
                  <a:lnTo>
                    <a:pt x="350798" y="918433"/>
                  </a:lnTo>
                  <a:lnTo>
                    <a:pt x="403948" y="921877"/>
                  </a:lnTo>
                  <a:lnTo>
                    <a:pt x="457503" y="918386"/>
                  </a:lnTo>
                  <a:lnTo>
                    <a:pt x="509435" y="908058"/>
                  </a:lnTo>
                  <a:lnTo>
                    <a:pt x="559225" y="891110"/>
                  </a:lnTo>
                  <a:lnTo>
                    <a:pt x="606350" y="867757"/>
                  </a:lnTo>
                  <a:lnTo>
                    <a:pt x="650291" y="838218"/>
                  </a:lnTo>
                  <a:lnTo>
                    <a:pt x="690526" y="802708"/>
                  </a:lnTo>
                  <a:lnTo>
                    <a:pt x="718513" y="771907"/>
                  </a:lnTo>
                  <a:lnTo>
                    <a:pt x="720036" y="769945"/>
                  </a:lnTo>
                  <a:lnTo>
                    <a:pt x="401979" y="769945"/>
                  </a:lnTo>
                  <a:lnTo>
                    <a:pt x="356644" y="765881"/>
                  </a:lnTo>
                  <a:lnTo>
                    <a:pt x="313974" y="754166"/>
                  </a:lnTo>
                  <a:lnTo>
                    <a:pt x="274683" y="735511"/>
                  </a:lnTo>
                  <a:lnTo>
                    <a:pt x="239482" y="710628"/>
                  </a:lnTo>
                  <a:lnTo>
                    <a:pt x="209084" y="680230"/>
                  </a:lnTo>
                  <a:lnTo>
                    <a:pt x="184201" y="645029"/>
                  </a:lnTo>
                  <a:lnTo>
                    <a:pt x="165546" y="605738"/>
                  </a:lnTo>
                  <a:lnTo>
                    <a:pt x="153831" y="563068"/>
                  </a:lnTo>
                  <a:lnTo>
                    <a:pt x="149767" y="517732"/>
                  </a:lnTo>
                  <a:lnTo>
                    <a:pt x="153831" y="472399"/>
                  </a:lnTo>
                  <a:lnTo>
                    <a:pt x="165546" y="429731"/>
                  </a:lnTo>
                  <a:lnTo>
                    <a:pt x="184201" y="390440"/>
                  </a:lnTo>
                  <a:lnTo>
                    <a:pt x="209084" y="355239"/>
                  </a:lnTo>
                  <a:lnTo>
                    <a:pt x="239482" y="324840"/>
                  </a:lnTo>
                  <a:lnTo>
                    <a:pt x="274683" y="299957"/>
                  </a:lnTo>
                  <a:lnTo>
                    <a:pt x="313974" y="281300"/>
                  </a:lnTo>
                  <a:lnTo>
                    <a:pt x="356644" y="269584"/>
                  </a:lnTo>
                  <a:lnTo>
                    <a:pt x="401979" y="265520"/>
                  </a:lnTo>
                  <a:lnTo>
                    <a:pt x="919285" y="265520"/>
                  </a:lnTo>
                  <a:lnTo>
                    <a:pt x="920330" y="247572"/>
                  </a:lnTo>
                  <a:lnTo>
                    <a:pt x="918303" y="199932"/>
                  </a:lnTo>
                  <a:lnTo>
                    <a:pt x="911270" y="156843"/>
                  </a:lnTo>
                  <a:lnTo>
                    <a:pt x="899272" y="118694"/>
                  </a:lnTo>
                  <a:lnTo>
                    <a:pt x="860531" y="58773"/>
                  </a:lnTo>
                  <a:lnTo>
                    <a:pt x="827056" y="33139"/>
                  </a:lnTo>
                  <a:lnTo>
                    <a:pt x="785555" y="14763"/>
                  </a:lnTo>
                  <a:lnTo>
                    <a:pt x="736188" y="3699"/>
                  </a:lnTo>
                  <a:lnTo>
                    <a:pt x="679112" y="0"/>
                  </a:lnTo>
                  <a:close/>
                </a:path>
                <a:path w="920750" h="922020">
                  <a:moveTo>
                    <a:pt x="919285" y="265520"/>
                  </a:moveTo>
                  <a:lnTo>
                    <a:pt x="401979" y="265520"/>
                  </a:lnTo>
                  <a:lnTo>
                    <a:pt x="447315" y="269584"/>
                  </a:lnTo>
                  <a:lnTo>
                    <a:pt x="489985" y="281300"/>
                  </a:lnTo>
                  <a:lnTo>
                    <a:pt x="529276" y="299957"/>
                  </a:lnTo>
                  <a:lnTo>
                    <a:pt x="564477" y="324840"/>
                  </a:lnTo>
                  <a:lnTo>
                    <a:pt x="594875" y="355239"/>
                  </a:lnTo>
                  <a:lnTo>
                    <a:pt x="619758" y="390440"/>
                  </a:lnTo>
                  <a:lnTo>
                    <a:pt x="638413" y="429731"/>
                  </a:lnTo>
                  <a:lnTo>
                    <a:pt x="650128" y="472399"/>
                  </a:lnTo>
                  <a:lnTo>
                    <a:pt x="654192" y="517732"/>
                  </a:lnTo>
                  <a:lnTo>
                    <a:pt x="650110" y="563133"/>
                  </a:lnTo>
                  <a:lnTo>
                    <a:pt x="638413" y="605738"/>
                  </a:lnTo>
                  <a:lnTo>
                    <a:pt x="619758" y="645029"/>
                  </a:lnTo>
                  <a:lnTo>
                    <a:pt x="594875" y="680230"/>
                  </a:lnTo>
                  <a:lnTo>
                    <a:pt x="564477" y="710628"/>
                  </a:lnTo>
                  <a:lnTo>
                    <a:pt x="529276" y="735511"/>
                  </a:lnTo>
                  <a:lnTo>
                    <a:pt x="489985" y="754166"/>
                  </a:lnTo>
                  <a:lnTo>
                    <a:pt x="447315" y="765881"/>
                  </a:lnTo>
                  <a:lnTo>
                    <a:pt x="401979" y="769945"/>
                  </a:lnTo>
                  <a:lnTo>
                    <a:pt x="720036" y="769945"/>
                  </a:lnTo>
                  <a:lnTo>
                    <a:pt x="746022" y="736470"/>
                  </a:lnTo>
                  <a:lnTo>
                    <a:pt x="772705" y="697056"/>
                  </a:lnTo>
                  <a:lnTo>
                    <a:pt x="798214" y="654323"/>
                  </a:lnTo>
                  <a:lnTo>
                    <a:pt x="822202" y="608929"/>
                  </a:lnTo>
                  <a:lnTo>
                    <a:pt x="844322" y="561533"/>
                  </a:lnTo>
                  <a:lnTo>
                    <a:pt x="864226" y="512793"/>
                  </a:lnTo>
                  <a:lnTo>
                    <a:pt x="881566" y="463367"/>
                  </a:lnTo>
                  <a:lnTo>
                    <a:pt x="895996" y="413914"/>
                  </a:lnTo>
                  <a:lnTo>
                    <a:pt x="909215" y="354952"/>
                  </a:lnTo>
                  <a:lnTo>
                    <a:pt x="917314" y="299375"/>
                  </a:lnTo>
                  <a:lnTo>
                    <a:pt x="919285" y="26552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489747" y="6425343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252212" y="0"/>
                  </a:moveTo>
                  <a:lnTo>
                    <a:pt x="206876" y="4063"/>
                  </a:lnTo>
                  <a:lnTo>
                    <a:pt x="164206" y="15778"/>
                  </a:lnTo>
                  <a:lnTo>
                    <a:pt x="124915" y="34434"/>
                  </a:lnTo>
                  <a:lnTo>
                    <a:pt x="89714" y="59316"/>
                  </a:lnTo>
                  <a:lnTo>
                    <a:pt x="59316" y="89714"/>
                  </a:lnTo>
                  <a:lnTo>
                    <a:pt x="34434" y="124915"/>
                  </a:lnTo>
                  <a:lnTo>
                    <a:pt x="15778" y="164206"/>
                  </a:lnTo>
                  <a:lnTo>
                    <a:pt x="4063" y="206876"/>
                  </a:lnTo>
                  <a:lnTo>
                    <a:pt x="0" y="252212"/>
                  </a:lnTo>
                  <a:lnTo>
                    <a:pt x="4063" y="297545"/>
                  </a:lnTo>
                  <a:lnTo>
                    <a:pt x="15778" y="340213"/>
                  </a:lnTo>
                  <a:lnTo>
                    <a:pt x="34434" y="379504"/>
                  </a:lnTo>
                  <a:lnTo>
                    <a:pt x="59316" y="414705"/>
                  </a:lnTo>
                  <a:lnTo>
                    <a:pt x="89714" y="445104"/>
                  </a:lnTo>
                  <a:lnTo>
                    <a:pt x="124915" y="469988"/>
                  </a:lnTo>
                  <a:lnTo>
                    <a:pt x="164206" y="488644"/>
                  </a:lnTo>
                  <a:lnTo>
                    <a:pt x="206876" y="500360"/>
                  </a:lnTo>
                  <a:lnTo>
                    <a:pt x="252212" y="504424"/>
                  </a:lnTo>
                  <a:lnTo>
                    <a:pt x="297548" y="500360"/>
                  </a:lnTo>
                  <a:lnTo>
                    <a:pt x="340217" y="488644"/>
                  </a:lnTo>
                  <a:lnTo>
                    <a:pt x="379509" y="469988"/>
                  </a:lnTo>
                  <a:lnTo>
                    <a:pt x="414709" y="445104"/>
                  </a:lnTo>
                  <a:lnTo>
                    <a:pt x="445107" y="414705"/>
                  </a:lnTo>
                  <a:lnTo>
                    <a:pt x="469990" y="379504"/>
                  </a:lnTo>
                  <a:lnTo>
                    <a:pt x="488645" y="340213"/>
                  </a:lnTo>
                  <a:lnTo>
                    <a:pt x="500360" y="297545"/>
                  </a:lnTo>
                  <a:lnTo>
                    <a:pt x="504424" y="252212"/>
                  </a:lnTo>
                  <a:lnTo>
                    <a:pt x="500360" y="206876"/>
                  </a:lnTo>
                  <a:lnTo>
                    <a:pt x="488645" y="164206"/>
                  </a:lnTo>
                  <a:lnTo>
                    <a:pt x="469990" y="124915"/>
                  </a:lnTo>
                  <a:lnTo>
                    <a:pt x="445107" y="89714"/>
                  </a:lnTo>
                  <a:lnTo>
                    <a:pt x="414709" y="59316"/>
                  </a:lnTo>
                  <a:lnTo>
                    <a:pt x="379509" y="34434"/>
                  </a:lnTo>
                  <a:lnTo>
                    <a:pt x="340217" y="15778"/>
                  </a:lnTo>
                  <a:lnTo>
                    <a:pt x="297548" y="4063"/>
                  </a:lnTo>
                  <a:lnTo>
                    <a:pt x="252212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693301" y="6703293"/>
              <a:ext cx="98070" cy="694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4595564" y="6610406"/>
              <a:ext cx="292735" cy="60960"/>
            </a:xfrm>
            <a:custGeom>
              <a:avLst/>
              <a:gdLst/>
              <a:ahLst/>
              <a:cxnLst/>
              <a:rect l="l" t="t" r="r" b="b"/>
              <a:pathLst>
                <a:path w="292734" h="60959">
                  <a:moveTo>
                    <a:pt x="60947" y="30480"/>
                  </a:moveTo>
                  <a:lnTo>
                    <a:pt x="58559" y="18618"/>
                  </a:lnTo>
                  <a:lnTo>
                    <a:pt x="52031" y="8928"/>
                  </a:lnTo>
                  <a:lnTo>
                    <a:pt x="42341" y="2400"/>
                  </a:lnTo>
                  <a:lnTo>
                    <a:pt x="30480" y="0"/>
                  </a:lnTo>
                  <a:lnTo>
                    <a:pt x="18618" y="2400"/>
                  </a:lnTo>
                  <a:lnTo>
                    <a:pt x="8928" y="8928"/>
                  </a:lnTo>
                  <a:lnTo>
                    <a:pt x="2400" y="18618"/>
                  </a:lnTo>
                  <a:lnTo>
                    <a:pt x="0" y="30480"/>
                  </a:lnTo>
                  <a:lnTo>
                    <a:pt x="2400" y="42341"/>
                  </a:lnTo>
                  <a:lnTo>
                    <a:pt x="8928" y="52031"/>
                  </a:lnTo>
                  <a:lnTo>
                    <a:pt x="18618" y="58559"/>
                  </a:lnTo>
                  <a:lnTo>
                    <a:pt x="30480" y="60960"/>
                  </a:lnTo>
                  <a:lnTo>
                    <a:pt x="42341" y="58559"/>
                  </a:lnTo>
                  <a:lnTo>
                    <a:pt x="52031" y="52031"/>
                  </a:lnTo>
                  <a:lnTo>
                    <a:pt x="58559" y="42341"/>
                  </a:lnTo>
                  <a:lnTo>
                    <a:pt x="60947" y="30480"/>
                  </a:lnTo>
                  <a:close/>
                </a:path>
                <a:path w="292734" h="60959">
                  <a:moveTo>
                    <a:pt x="292671" y="30480"/>
                  </a:moveTo>
                  <a:lnTo>
                    <a:pt x="290271" y="18618"/>
                  </a:lnTo>
                  <a:lnTo>
                    <a:pt x="283743" y="8928"/>
                  </a:lnTo>
                  <a:lnTo>
                    <a:pt x="274053" y="2400"/>
                  </a:lnTo>
                  <a:lnTo>
                    <a:pt x="262191" y="0"/>
                  </a:lnTo>
                  <a:lnTo>
                    <a:pt x="250342" y="2400"/>
                  </a:lnTo>
                  <a:lnTo>
                    <a:pt x="240652" y="8928"/>
                  </a:lnTo>
                  <a:lnTo>
                    <a:pt x="234124" y="18618"/>
                  </a:lnTo>
                  <a:lnTo>
                    <a:pt x="231724" y="30480"/>
                  </a:lnTo>
                  <a:lnTo>
                    <a:pt x="234124" y="42341"/>
                  </a:lnTo>
                  <a:lnTo>
                    <a:pt x="240652" y="52031"/>
                  </a:lnTo>
                  <a:lnTo>
                    <a:pt x="250342" y="58559"/>
                  </a:lnTo>
                  <a:lnTo>
                    <a:pt x="262191" y="60960"/>
                  </a:lnTo>
                  <a:lnTo>
                    <a:pt x="274053" y="58559"/>
                  </a:lnTo>
                  <a:lnTo>
                    <a:pt x="283743" y="52031"/>
                  </a:lnTo>
                  <a:lnTo>
                    <a:pt x="290271" y="42341"/>
                  </a:lnTo>
                  <a:lnTo>
                    <a:pt x="292671" y="3048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16833882" y="6096036"/>
            <a:ext cx="1050290" cy="1050290"/>
            <a:chOff x="16833882" y="6096036"/>
            <a:chExt cx="1050290" cy="1050290"/>
          </a:xfrm>
        </p:grpSpPr>
        <p:sp>
          <p:nvSpPr>
            <p:cNvPr id="61" name="object 61"/>
            <p:cNvSpPr/>
            <p:nvPr/>
          </p:nvSpPr>
          <p:spPr>
            <a:xfrm>
              <a:off x="16833882" y="6096036"/>
              <a:ext cx="1050290" cy="1050290"/>
            </a:xfrm>
            <a:custGeom>
              <a:avLst/>
              <a:gdLst/>
              <a:ahLst/>
              <a:cxnLst/>
              <a:rect l="l" t="t" r="r" b="b"/>
              <a:pathLst>
                <a:path w="1050290" h="1050290">
                  <a:moveTo>
                    <a:pt x="507296" y="1049020"/>
                  </a:moveTo>
                  <a:lnTo>
                    <a:pt x="431696" y="1049020"/>
                  </a:lnTo>
                  <a:lnTo>
                    <a:pt x="439162" y="1050290"/>
                  </a:lnTo>
                  <a:lnTo>
                    <a:pt x="499799" y="1050290"/>
                  </a:lnTo>
                  <a:lnTo>
                    <a:pt x="507296" y="1049020"/>
                  </a:lnTo>
                  <a:close/>
                </a:path>
                <a:path w="1050290" h="1050290">
                  <a:moveTo>
                    <a:pt x="529892" y="1046480"/>
                  </a:moveTo>
                  <a:lnTo>
                    <a:pt x="409226" y="1046480"/>
                  </a:lnTo>
                  <a:lnTo>
                    <a:pt x="416660" y="1047750"/>
                  </a:lnTo>
                  <a:lnTo>
                    <a:pt x="420576" y="1049020"/>
                  </a:lnTo>
                  <a:lnTo>
                    <a:pt x="510835" y="1049020"/>
                  </a:lnTo>
                  <a:lnTo>
                    <a:pt x="518416" y="1047750"/>
                  </a:lnTo>
                  <a:lnTo>
                    <a:pt x="522437" y="1047750"/>
                  </a:lnTo>
                  <a:lnTo>
                    <a:pt x="529892" y="1046480"/>
                  </a:lnTo>
                  <a:close/>
                </a:path>
                <a:path w="1050290" h="1050290">
                  <a:moveTo>
                    <a:pt x="540949" y="1045210"/>
                  </a:moveTo>
                  <a:lnTo>
                    <a:pt x="398127" y="1045210"/>
                  </a:lnTo>
                  <a:lnTo>
                    <a:pt x="405708" y="1046480"/>
                  </a:lnTo>
                  <a:lnTo>
                    <a:pt x="533327" y="1046480"/>
                  </a:lnTo>
                  <a:lnTo>
                    <a:pt x="540949" y="1045210"/>
                  </a:lnTo>
                  <a:close/>
                </a:path>
                <a:path w="1050290" h="1050290">
                  <a:moveTo>
                    <a:pt x="810543" y="3810"/>
                  </a:moveTo>
                  <a:lnTo>
                    <a:pt x="669574" y="3810"/>
                  </a:lnTo>
                  <a:lnTo>
                    <a:pt x="661270" y="5080"/>
                  </a:lnTo>
                  <a:lnTo>
                    <a:pt x="648433" y="7620"/>
                  </a:lnTo>
                  <a:lnTo>
                    <a:pt x="633376" y="10160"/>
                  </a:lnTo>
                  <a:lnTo>
                    <a:pt x="627795" y="10160"/>
                  </a:lnTo>
                  <a:lnTo>
                    <a:pt x="619607" y="12700"/>
                  </a:lnTo>
                  <a:lnTo>
                    <a:pt x="608510" y="13970"/>
                  </a:lnTo>
                  <a:lnTo>
                    <a:pt x="588846" y="19050"/>
                  </a:lnTo>
                  <a:lnTo>
                    <a:pt x="577765" y="21590"/>
                  </a:lnTo>
                  <a:lnTo>
                    <a:pt x="569336" y="22860"/>
                  </a:lnTo>
                  <a:lnTo>
                    <a:pt x="563357" y="24130"/>
                  </a:lnTo>
                  <a:lnTo>
                    <a:pt x="555514" y="26670"/>
                  </a:lnTo>
                  <a:lnTo>
                    <a:pt x="548771" y="27940"/>
                  </a:lnTo>
                  <a:lnTo>
                    <a:pt x="542028" y="30480"/>
                  </a:lnTo>
                  <a:lnTo>
                    <a:pt x="527180" y="34290"/>
                  </a:lnTo>
                  <a:lnTo>
                    <a:pt x="521191" y="36830"/>
                  </a:lnTo>
                  <a:lnTo>
                    <a:pt x="511977" y="39370"/>
                  </a:lnTo>
                  <a:lnTo>
                    <a:pt x="502035" y="41910"/>
                  </a:lnTo>
                  <a:lnTo>
                    <a:pt x="482215" y="49530"/>
                  </a:lnTo>
                  <a:lnTo>
                    <a:pt x="471255" y="53340"/>
                  </a:lnTo>
                  <a:lnTo>
                    <a:pt x="463036" y="55880"/>
                  </a:lnTo>
                  <a:lnTo>
                    <a:pt x="456994" y="58420"/>
                  </a:lnTo>
                  <a:lnTo>
                    <a:pt x="449486" y="60960"/>
                  </a:lnTo>
                  <a:lnTo>
                    <a:pt x="436220" y="66040"/>
                  </a:lnTo>
                  <a:lnTo>
                    <a:pt x="416063" y="74930"/>
                  </a:lnTo>
                  <a:lnTo>
                    <a:pt x="407079" y="78740"/>
                  </a:lnTo>
                  <a:lnTo>
                    <a:pt x="378730" y="90170"/>
                  </a:lnTo>
                  <a:lnTo>
                    <a:pt x="360547" y="99060"/>
                  </a:lnTo>
                  <a:lnTo>
                    <a:pt x="355049" y="101600"/>
                  </a:lnTo>
                  <a:lnTo>
                    <a:pt x="341500" y="109220"/>
                  </a:lnTo>
                  <a:lnTo>
                    <a:pt x="335437" y="111760"/>
                  </a:lnTo>
                  <a:lnTo>
                    <a:pt x="321940" y="119380"/>
                  </a:lnTo>
                  <a:lnTo>
                    <a:pt x="316820" y="121920"/>
                  </a:lnTo>
                  <a:lnTo>
                    <a:pt x="308234" y="127000"/>
                  </a:lnTo>
                  <a:lnTo>
                    <a:pt x="299665" y="130810"/>
                  </a:lnTo>
                  <a:lnTo>
                    <a:pt x="282809" y="140970"/>
                  </a:lnTo>
                  <a:lnTo>
                    <a:pt x="272120" y="147320"/>
                  </a:lnTo>
                  <a:lnTo>
                    <a:pt x="266298" y="151130"/>
                  </a:lnTo>
                  <a:lnTo>
                    <a:pt x="261712" y="153670"/>
                  </a:lnTo>
                  <a:lnTo>
                    <a:pt x="254571" y="158750"/>
                  </a:lnTo>
                  <a:lnTo>
                    <a:pt x="249314" y="161290"/>
                  </a:lnTo>
                  <a:lnTo>
                    <a:pt x="244121" y="165100"/>
                  </a:lnTo>
                  <a:lnTo>
                    <a:pt x="238069" y="168910"/>
                  </a:lnTo>
                  <a:lnTo>
                    <a:pt x="232027" y="173990"/>
                  </a:lnTo>
                  <a:lnTo>
                    <a:pt x="227870" y="176530"/>
                  </a:lnTo>
                  <a:lnTo>
                    <a:pt x="221326" y="180340"/>
                  </a:lnTo>
                  <a:lnTo>
                    <a:pt x="212880" y="186690"/>
                  </a:lnTo>
                  <a:lnTo>
                    <a:pt x="205783" y="191770"/>
                  </a:lnTo>
                  <a:lnTo>
                    <a:pt x="198813" y="196850"/>
                  </a:lnTo>
                  <a:lnTo>
                    <a:pt x="191976" y="203200"/>
                  </a:lnTo>
                  <a:lnTo>
                    <a:pt x="181243" y="210820"/>
                  </a:lnTo>
                  <a:lnTo>
                    <a:pt x="170804" y="219710"/>
                  </a:lnTo>
                  <a:lnTo>
                    <a:pt x="166689" y="223520"/>
                  </a:lnTo>
                  <a:lnTo>
                    <a:pt x="161757" y="227330"/>
                  </a:lnTo>
                  <a:lnTo>
                    <a:pt x="156794" y="232410"/>
                  </a:lnTo>
                  <a:lnTo>
                    <a:pt x="153663" y="234950"/>
                  </a:lnTo>
                  <a:lnTo>
                    <a:pt x="143600" y="243840"/>
                  </a:lnTo>
                  <a:lnTo>
                    <a:pt x="139894" y="247650"/>
                  </a:lnTo>
                  <a:lnTo>
                    <a:pt x="136323" y="251460"/>
                  </a:lnTo>
                  <a:lnTo>
                    <a:pt x="127900" y="260350"/>
                  </a:lnTo>
                  <a:lnTo>
                    <a:pt x="119749" y="269240"/>
                  </a:lnTo>
                  <a:lnTo>
                    <a:pt x="111867" y="278130"/>
                  </a:lnTo>
                  <a:lnTo>
                    <a:pt x="104251" y="287020"/>
                  </a:lnTo>
                  <a:lnTo>
                    <a:pt x="96896" y="297180"/>
                  </a:lnTo>
                  <a:lnTo>
                    <a:pt x="89814" y="306070"/>
                  </a:lnTo>
                  <a:lnTo>
                    <a:pt x="83003" y="316230"/>
                  </a:lnTo>
                  <a:lnTo>
                    <a:pt x="76461" y="325120"/>
                  </a:lnTo>
                  <a:lnTo>
                    <a:pt x="70186" y="335280"/>
                  </a:lnTo>
                  <a:lnTo>
                    <a:pt x="64180" y="345440"/>
                  </a:lnTo>
                  <a:lnTo>
                    <a:pt x="58442" y="355600"/>
                  </a:lnTo>
                  <a:lnTo>
                    <a:pt x="52975" y="365760"/>
                  </a:lnTo>
                  <a:lnTo>
                    <a:pt x="49415" y="372110"/>
                  </a:lnTo>
                  <a:lnTo>
                    <a:pt x="46043" y="378460"/>
                  </a:lnTo>
                  <a:lnTo>
                    <a:pt x="42839" y="386080"/>
                  </a:lnTo>
                  <a:lnTo>
                    <a:pt x="38176" y="396240"/>
                  </a:lnTo>
                  <a:lnTo>
                    <a:pt x="33782" y="406400"/>
                  </a:lnTo>
                  <a:lnTo>
                    <a:pt x="29655" y="417830"/>
                  </a:lnTo>
                  <a:lnTo>
                    <a:pt x="25792" y="427990"/>
                  </a:lnTo>
                  <a:lnTo>
                    <a:pt x="11749" y="477520"/>
                  </a:lnTo>
                  <a:lnTo>
                    <a:pt x="4585" y="515620"/>
                  </a:lnTo>
                  <a:lnTo>
                    <a:pt x="711" y="554990"/>
                  </a:lnTo>
                  <a:lnTo>
                    <a:pt x="0" y="589280"/>
                  </a:lnTo>
                  <a:lnTo>
                    <a:pt x="547" y="605790"/>
                  </a:lnTo>
                  <a:lnTo>
                    <a:pt x="4955" y="650240"/>
                  </a:lnTo>
                  <a:lnTo>
                    <a:pt x="13667" y="694690"/>
                  </a:lnTo>
                  <a:lnTo>
                    <a:pt x="28583" y="744220"/>
                  </a:lnTo>
                  <a:lnTo>
                    <a:pt x="54187" y="801370"/>
                  </a:lnTo>
                  <a:lnTo>
                    <a:pt x="77894" y="840740"/>
                  </a:lnTo>
                  <a:lnTo>
                    <a:pt x="105888" y="878840"/>
                  </a:lnTo>
                  <a:lnTo>
                    <a:pt x="143894" y="920750"/>
                  </a:lnTo>
                  <a:lnTo>
                    <a:pt x="159003" y="933450"/>
                  </a:lnTo>
                  <a:lnTo>
                    <a:pt x="169359" y="942340"/>
                  </a:lnTo>
                  <a:lnTo>
                    <a:pt x="175694" y="948690"/>
                  </a:lnTo>
                  <a:lnTo>
                    <a:pt x="177631" y="949960"/>
                  </a:lnTo>
                  <a:lnTo>
                    <a:pt x="183840" y="953770"/>
                  </a:lnTo>
                  <a:lnTo>
                    <a:pt x="188133" y="957580"/>
                  </a:lnTo>
                  <a:lnTo>
                    <a:pt x="194510" y="962660"/>
                  </a:lnTo>
                  <a:lnTo>
                    <a:pt x="196573" y="963930"/>
                  </a:lnTo>
                  <a:lnTo>
                    <a:pt x="202960" y="967740"/>
                  </a:lnTo>
                  <a:lnTo>
                    <a:pt x="207326" y="971550"/>
                  </a:lnTo>
                  <a:lnTo>
                    <a:pt x="213755" y="975360"/>
                  </a:lnTo>
                  <a:lnTo>
                    <a:pt x="215797" y="976630"/>
                  </a:lnTo>
                  <a:lnTo>
                    <a:pt x="222352" y="980440"/>
                  </a:lnTo>
                  <a:lnTo>
                    <a:pt x="226886" y="984250"/>
                  </a:lnTo>
                  <a:lnTo>
                    <a:pt x="233619" y="988060"/>
                  </a:lnTo>
                  <a:lnTo>
                    <a:pt x="235755" y="989330"/>
                  </a:lnTo>
                  <a:lnTo>
                    <a:pt x="242466" y="993140"/>
                  </a:lnTo>
                  <a:lnTo>
                    <a:pt x="253953" y="999490"/>
                  </a:lnTo>
                  <a:lnTo>
                    <a:pt x="256236" y="999490"/>
                  </a:lnTo>
                  <a:lnTo>
                    <a:pt x="267670" y="1005840"/>
                  </a:lnTo>
                  <a:lnTo>
                    <a:pt x="274706" y="1009650"/>
                  </a:lnTo>
                  <a:lnTo>
                    <a:pt x="277146" y="1009650"/>
                  </a:lnTo>
                  <a:lnTo>
                    <a:pt x="284120" y="1013460"/>
                  </a:lnTo>
                  <a:lnTo>
                    <a:pt x="288674" y="1014730"/>
                  </a:lnTo>
                  <a:lnTo>
                    <a:pt x="295878" y="1018540"/>
                  </a:lnTo>
                  <a:lnTo>
                    <a:pt x="298496" y="1018540"/>
                  </a:lnTo>
                  <a:lnTo>
                    <a:pt x="305585" y="1021080"/>
                  </a:lnTo>
                  <a:lnTo>
                    <a:pt x="310056" y="1023620"/>
                  </a:lnTo>
                  <a:lnTo>
                    <a:pt x="317323" y="1026160"/>
                  </a:lnTo>
                  <a:lnTo>
                    <a:pt x="320087" y="1026160"/>
                  </a:lnTo>
                  <a:lnTo>
                    <a:pt x="327270" y="1028700"/>
                  </a:lnTo>
                  <a:lnTo>
                    <a:pt x="331699" y="1029970"/>
                  </a:lnTo>
                  <a:lnTo>
                    <a:pt x="339081" y="1032510"/>
                  </a:lnTo>
                  <a:lnTo>
                    <a:pt x="342024" y="1033780"/>
                  </a:lnTo>
                  <a:lnTo>
                    <a:pt x="349290" y="1035050"/>
                  </a:lnTo>
                  <a:lnTo>
                    <a:pt x="353625" y="1036320"/>
                  </a:lnTo>
                  <a:lnTo>
                    <a:pt x="361112" y="1038860"/>
                  </a:lnTo>
                  <a:lnTo>
                    <a:pt x="364232" y="1038860"/>
                  </a:lnTo>
                  <a:lnTo>
                    <a:pt x="371583" y="1040130"/>
                  </a:lnTo>
                  <a:lnTo>
                    <a:pt x="375782" y="1041400"/>
                  </a:lnTo>
                  <a:lnTo>
                    <a:pt x="383342" y="1042670"/>
                  </a:lnTo>
                  <a:lnTo>
                    <a:pt x="386661" y="1043940"/>
                  </a:lnTo>
                  <a:lnTo>
                    <a:pt x="394053" y="1045210"/>
                  </a:lnTo>
                  <a:lnTo>
                    <a:pt x="545127" y="1045210"/>
                  </a:lnTo>
                  <a:lnTo>
                    <a:pt x="552541" y="1042670"/>
                  </a:lnTo>
                  <a:lnTo>
                    <a:pt x="555776" y="1042670"/>
                  </a:lnTo>
                  <a:lnTo>
                    <a:pt x="563336" y="1041400"/>
                  </a:lnTo>
                  <a:lnTo>
                    <a:pt x="567640" y="1040130"/>
                  </a:lnTo>
                  <a:lnTo>
                    <a:pt x="575001" y="1038860"/>
                  </a:lnTo>
                  <a:lnTo>
                    <a:pt x="578058" y="1037590"/>
                  </a:lnTo>
                  <a:lnTo>
                    <a:pt x="585524" y="1036320"/>
                  </a:lnTo>
                  <a:lnTo>
                    <a:pt x="589932" y="1035050"/>
                  </a:lnTo>
                  <a:lnTo>
                    <a:pt x="597220" y="1032510"/>
                  </a:lnTo>
                  <a:lnTo>
                    <a:pt x="600110" y="1032510"/>
                  </a:lnTo>
                  <a:lnTo>
                    <a:pt x="607461" y="1029970"/>
                  </a:lnTo>
                  <a:lnTo>
                    <a:pt x="611911" y="1028700"/>
                  </a:lnTo>
                  <a:lnTo>
                    <a:pt x="619115" y="1026160"/>
                  </a:lnTo>
                  <a:lnTo>
                    <a:pt x="621879" y="1024890"/>
                  </a:lnTo>
                  <a:lnTo>
                    <a:pt x="629167" y="1022350"/>
                  </a:lnTo>
                  <a:lnTo>
                    <a:pt x="633669" y="1021080"/>
                  </a:lnTo>
                  <a:lnTo>
                    <a:pt x="640758" y="1018540"/>
                  </a:lnTo>
                  <a:lnTo>
                    <a:pt x="643376" y="1017270"/>
                  </a:lnTo>
                  <a:lnTo>
                    <a:pt x="650569" y="1014730"/>
                  </a:lnTo>
                  <a:lnTo>
                    <a:pt x="655124" y="1012190"/>
                  </a:lnTo>
                  <a:lnTo>
                    <a:pt x="662108" y="1009650"/>
                  </a:lnTo>
                  <a:lnTo>
                    <a:pt x="664558" y="1008380"/>
                  </a:lnTo>
                  <a:lnTo>
                    <a:pt x="671637" y="1004570"/>
                  </a:lnTo>
                  <a:lnTo>
                    <a:pt x="676223" y="1002030"/>
                  </a:lnTo>
                  <a:lnTo>
                    <a:pt x="683081" y="999490"/>
                  </a:lnTo>
                  <a:lnTo>
                    <a:pt x="705619" y="986790"/>
                  </a:lnTo>
                  <a:lnTo>
                    <a:pt x="468711" y="986790"/>
                  </a:lnTo>
                  <a:lnTo>
                    <a:pt x="415566" y="982980"/>
                  </a:lnTo>
                  <a:lnTo>
                    <a:pt x="363991" y="972820"/>
                  </a:lnTo>
                  <a:lnTo>
                    <a:pt x="314504" y="956310"/>
                  </a:lnTo>
                  <a:lnTo>
                    <a:pt x="267622" y="933450"/>
                  </a:lnTo>
                  <a:lnTo>
                    <a:pt x="223863" y="904240"/>
                  </a:lnTo>
                  <a:lnTo>
                    <a:pt x="183746" y="868680"/>
                  </a:lnTo>
                  <a:lnTo>
                    <a:pt x="152295" y="833120"/>
                  </a:lnTo>
                  <a:lnTo>
                    <a:pt x="125660" y="796290"/>
                  </a:lnTo>
                  <a:lnTo>
                    <a:pt x="103843" y="755650"/>
                  </a:lnTo>
                  <a:lnTo>
                    <a:pt x="86844" y="713740"/>
                  </a:lnTo>
                  <a:lnTo>
                    <a:pt x="74665" y="671830"/>
                  </a:lnTo>
                  <a:lnTo>
                    <a:pt x="67307" y="627380"/>
                  </a:lnTo>
                  <a:lnTo>
                    <a:pt x="64772" y="582930"/>
                  </a:lnTo>
                  <a:lnTo>
                    <a:pt x="67060" y="538480"/>
                  </a:lnTo>
                  <a:lnTo>
                    <a:pt x="74173" y="495300"/>
                  </a:lnTo>
                  <a:lnTo>
                    <a:pt x="86112" y="452120"/>
                  </a:lnTo>
                  <a:lnTo>
                    <a:pt x="102878" y="410210"/>
                  </a:lnTo>
                  <a:lnTo>
                    <a:pt x="124473" y="370840"/>
                  </a:lnTo>
                  <a:lnTo>
                    <a:pt x="150898" y="332740"/>
                  </a:lnTo>
                  <a:lnTo>
                    <a:pt x="182154" y="297180"/>
                  </a:lnTo>
                  <a:lnTo>
                    <a:pt x="213705" y="267970"/>
                  </a:lnTo>
                  <a:lnTo>
                    <a:pt x="250289" y="240030"/>
                  </a:lnTo>
                  <a:lnTo>
                    <a:pt x="291254" y="212090"/>
                  </a:lnTo>
                  <a:lnTo>
                    <a:pt x="335946" y="185420"/>
                  </a:lnTo>
                  <a:lnTo>
                    <a:pt x="383711" y="160020"/>
                  </a:lnTo>
                  <a:lnTo>
                    <a:pt x="433895" y="137160"/>
                  </a:lnTo>
                  <a:lnTo>
                    <a:pt x="488423" y="115570"/>
                  </a:lnTo>
                  <a:lnTo>
                    <a:pt x="542555" y="97790"/>
                  </a:lnTo>
                  <a:lnTo>
                    <a:pt x="595729" y="82550"/>
                  </a:lnTo>
                  <a:lnTo>
                    <a:pt x="647383" y="72390"/>
                  </a:lnTo>
                  <a:lnTo>
                    <a:pt x="696952" y="66040"/>
                  </a:lnTo>
                  <a:lnTo>
                    <a:pt x="743875" y="64770"/>
                  </a:lnTo>
                  <a:lnTo>
                    <a:pt x="957099" y="64770"/>
                  </a:lnTo>
                  <a:lnTo>
                    <a:pt x="955387" y="63500"/>
                  </a:lnTo>
                  <a:lnTo>
                    <a:pt x="953042" y="60960"/>
                  </a:lnTo>
                  <a:lnTo>
                    <a:pt x="949314" y="58420"/>
                  </a:lnTo>
                  <a:lnTo>
                    <a:pt x="944340" y="54610"/>
                  </a:lnTo>
                  <a:lnTo>
                    <a:pt x="942016" y="53340"/>
                  </a:lnTo>
                  <a:lnTo>
                    <a:pt x="936854" y="49530"/>
                  </a:lnTo>
                  <a:lnTo>
                    <a:pt x="932948" y="46990"/>
                  </a:lnTo>
                  <a:lnTo>
                    <a:pt x="930425" y="45720"/>
                  </a:lnTo>
                  <a:lnTo>
                    <a:pt x="926561" y="43180"/>
                  </a:lnTo>
                  <a:lnTo>
                    <a:pt x="925262" y="41910"/>
                  </a:lnTo>
                  <a:lnTo>
                    <a:pt x="920278" y="39370"/>
                  </a:lnTo>
                  <a:lnTo>
                    <a:pt x="916582" y="36830"/>
                  </a:lnTo>
                  <a:lnTo>
                    <a:pt x="912111" y="35560"/>
                  </a:lnTo>
                  <a:lnTo>
                    <a:pt x="907158" y="33020"/>
                  </a:lnTo>
                  <a:lnTo>
                    <a:pt x="903609" y="30480"/>
                  </a:lnTo>
                  <a:lnTo>
                    <a:pt x="898426" y="27940"/>
                  </a:lnTo>
                  <a:lnTo>
                    <a:pt x="889965" y="25400"/>
                  </a:lnTo>
                  <a:lnTo>
                    <a:pt x="885484" y="22860"/>
                  </a:lnTo>
                  <a:lnTo>
                    <a:pt x="879306" y="21590"/>
                  </a:lnTo>
                  <a:lnTo>
                    <a:pt x="876698" y="20320"/>
                  </a:lnTo>
                  <a:lnTo>
                    <a:pt x="870374" y="17780"/>
                  </a:lnTo>
                  <a:lnTo>
                    <a:pt x="856657" y="13970"/>
                  </a:lnTo>
                  <a:lnTo>
                    <a:pt x="850825" y="12700"/>
                  </a:lnTo>
                  <a:lnTo>
                    <a:pt x="846699" y="11430"/>
                  </a:lnTo>
                  <a:lnTo>
                    <a:pt x="841192" y="10160"/>
                  </a:lnTo>
                  <a:lnTo>
                    <a:pt x="838490" y="8890"/>
                  </a:lnTo>
                  <a:lnTo>
                    <a:pt x="834752" y="8890"/>
                  </a:lnTo>
                  <a:lnTo>
                    <a:pt x="830993" y="7620"/>
                  </a:lnTo>
                  <a:lnTo>
                    <a:pt x="825339" y="6350"/>
                  </a:lnTo>
                  <a:lnTo>
                    <a:pt x="815580" y="5080"/>
                  </a:lnTo>
                  <a:lnTo>
                    <a:pt x="810543" y="3810"/>
                  </a:lnTo>
                  <a:close/>
                </a:path>
                <a:path w="1050290" h="1050290">
                  <a:moveTo>
                    <a:pt x="957099" y="64770"/>
                  </a:moveTo>
                  <a:lnTo>
                    <a:pt x="743875" y="64770"/>
                  </a:lnTo>
                  <a:lnTo>
                    <a:pt x="800960" y="68580"/>
                  </a:lnTo>
                  <a:lnTo>
                    <a:pt x="850324" y="78740"/>
                  </a:lnTo>
                  <a:lnTo>
                    <a:pt x="891820" y="97790"/>
                  </a:lnTo>
                  <a:lnTo>
                    <a:pt x="925294" y="123190"/>
                  </a:lnTo>
                  <a:lnTo>
                    <a:pt x="964042" y="182880"/>
                  </a:lnTo>
                  <a:lnTo>
                    <a:pt x="976044" y="220980"/>
                  </a:lnTo>
                  <a:lnTo>
                    <a:pt x="983077" y="264160"/>
                  </a:lnTo>
                  <a:lnTo>
                    <a:pt x="985105" y="312420"/>
                  </a:lnTo>
                  <a:lnTo>
                    <a:pt x="982087" y="363220"/>
                  </a:lnTo>
                  <a:lnTo>
                    <a:pt x="973985" y="419100"/>
                  </a:lnTo>
                  <a:lnTo>
                    <a:pt x="960759" y="478790"/>
                  </a:lnTo>
                  <a:lnTo>
                    <a:pt x="946332" y="528320"/>
                  </a:lnTo>
                  <a:lnTo>
                    <a:pt x="928993" y="576580"/>
                  </a:lnTo>
                  <a:lnTo>
                    <a:pt x="909090" y="626110"/>
                  </a:lnTo>
                  <a:lnTo>
                    <a:pt x="886970" y="673100"/>
                  </a:lnTo>
                  <a:lnTo>
                    <a:pt x="862982" y="718820"/>
                  </a:lnTo>
                  <a:lnTo>
                    <a:pt x="837473" y="762000"/>
                  </a:lnTo>
                  <a:lnTo>
                    <a:pt x="810791" y="801370"/>
                  </a:lnTo>
                  <a:lnTo>
                    <a:pt x="783284" y="836930"/>
                  </a:lnTo>
                  <a:lnTo>
                    <a:pt x="755299" y="867410"/>
                  </a:lnTo>
                  <a:lnTo>
                    <a:pt x="715060" y="902970"/>
                  </a:lnTo>
                  <a:lnTo>
                    <a:pt x="671116" y="932180"/>
                  </a:lnTo>
                  <a:lnTo>
                    <a:pt x="623989" y="955040"/>
                  </a:lnTo>
                  <a:lnTo>
                    <a:pt x="574198" y="972820"/>
                  </a:lnTo>
                  <a:lnTo>
                    <a:pt x="522266" y="982980"/>
                  </a:lnTo>
                  <a:lnTo>
                    <a:pt x="468711" y="986790"/>
                  </a:lnTo>
                  <a:lnTo>
                    <a:pt x="705619" y="986790"/>
                  </a:lnTo>
                  <a:lnTo>
                    <a:pt x="716818" y="980440"/>
                  </a:lnTo>
                  <a:lnTo>
                    <a:pt x="723373" y="975360"/>
                  </a:lnTo>
                  <a:lnTo>
                    <a:pt x="725509" y="974090"/>
                  </a:lnTo>
                  <a:lnTo>
                    <a:pt x="732033" y="970280"/>
                  </a:lnTo>
                  <a:lnTo>
                    <a:pt x="736389" y="966470"/>
                  </a:lnTo>
                  <a:lnTo>
                    <a:pt x="742776" y="962660"/>
                  </a:lnTo>
                  <a:lnTo>
                    <a:pt x="744828" y="961390"/>
                  </a:lnTo>
                  <a:lnTo>
                    <a:pt x="751121" y="956310"/>
                  </a:lnTo>
                  <a:lnTo>
                    <a:pt x="755309" y="952500"/>
                  </a:lnTo>
                  <a:lnTo>
                    <a:pt x="761508" y="948690"/>
                  </a:lnTo>
                  <a:lnTo>
                    <a:pt x="763561" y="946150"/>
                  </a:lnTo>
                  <a:lnTo>
                    <a:pt x="770021" y="941070"/>
                  </a:lnTo>
                  <a:lnTo>
                    <a:pt x="780387" y="932180"/>
                  </a:lnTo>
                  <a:lnTo>
                    <a:pt x="782052" y="930910"/>
                  </a:lnTo>
                  <a:lnTo>
                    <a:pt x="789581" y="924560"/>
                  </a:lnTo>
                  <a:lnTo>
                    <a:pt x="795413" y="918210"/>
                  </a:lnTo>
                  <a:lnTo>
                    <a:pt x="801130" y="913130"/>
                  </a:lnTo>
                  <a:lnTo>
                    <a:pt x="807542" y="905510"/>
                  </a:lnTo>
                  <a:lnTo>
                    <a:pt x="820325" y="892810"/>
                  </a:lnTo>
                  <a:lnTo>
                    <a:pt x="843537" y="864870"/>
                  </a:lnTo>
                  <a:lnTo>
                    <a:pt x="868365" y="831850"/>
                  </a:lnTo>
                  <a:lnTo>
                    <a:pt x="892475" y="795020"/>
                  </a:lnTo>
                  <a:lnTo>
                    <a:pt x="915656" y="756920"/>
                  </a:lnTo>
                  <a:lnTo>
                    <a:pt x="937691" y="716280"/>
                  </a:lnTo>
                  <a:lnTo>
                    <a:pt x="941237" y="709930"/>
                  </a:lnTo>
                  <a:lnTo>
                    <a:pt x="944743" y="702310"/>
                  </a:lnTo>
                  <a:lnTo>
                    <a:pt x="948211" y="695960"/>
                  </a:lnTo>
                  <a:lnTo>
                    <a:pt x="951639" y="688340"/>
                  </a:lnTo>
                  <a:lnTo>
                    <a:pt x="980498" y="623570"/>
                  </a:lnTo>
                  <a:lnTo>
                    <a:pt x="1005281" y="556260"/>
                  </a:lnTo>
                  <a:lnTo>
                    <a:pt x="1019176" y="510540"/>
                  </a:lnTo>
                  <a:lnTo>
                    <a:pt x="1023300" y="494030"/>
                  </a:lnTo>
                  <a:lnTo>
                    <a:pt x="1027155" y="478790"/>
                  </a:lnTo>
                  <a:lnTo>
                    <a:pt x="1035573" y="440690"/>
                  </a:lnTo>
                  <a:lnTo>
                    <a:pt x="1038425" y="425450"/>
                  </a:lnTo>
                  <a:lnTo>
                    <a:pt x="1039741" y="419100"/>
                  </a:lnTo>
                  <a:lnTo>
                    <a:pt x="1045140" y="381000"/>
                  </a:lnTo>
                  <a:lnTo>
                    <a:pt x="1048904" y="336550"/>
                  </a:lnTo>
                  <a:lnTo>
                    <a:pt x="1049698" y="309880"/>
                  </a:lnTo>
                  <a:lnTo>
                    <a:pt x="1049594" y="295910"/>
                  </a:lnTo>
                  <a:lnTo>
                    <a:pt x="1049479" y="290830"/>
                  </a:lnTo>
                  <a:lnTo>
                    <a:pt x="1049301" y="287020"/>
                  </a:lnTo>
                  <a:lnTo>
                    <a:pt x="1048986" y="279400"/>
                  </a:lnTo>
                  <a:lnTo>
                    <a:pt x="1048071" y="265430"/>
                  </a:lnTo>
                  <a:lnTo>
                    <a:pt x="1047468" y="259080"/>
                  </a:lnTo>
                  <a:lnTo>
                    <a:pt x="1046767" y="252730"/>
                  </a:lnTo>
                  <a:lnTo>
                    <a:pt x="1045967" y="245110"/>
                  </a:lnTo>
                  <a:lnTo>
                    <a:pt x="1045067" y="238760"/>
                  </a:lnTo>
                  <a:lnTo>
                    <a:pt x="1044065" y="232410"/>
                  </a:lnTo>
                  <a:lnTo>
                    <a:pt x="1042370" y="222250"/>
                  </a:lnTo>
                  <a:lnTo>
                    <a:pt x="1040442" y="213360"/>
                  </a:lnTo>
                  <a:lnTo>
                    <a:pt x="1038278" y="203200"/>
                  </a:lnTo>
                  <a:lnTo>
                    <a:pt x="1035877" y="194310"/>
                  </a:lnTo>
                  <a:lnTo>
                    <a:pt x="1033626" y="185420"/>
                  </a:lnTo>
                  <a:lnTo>
                    <a:pt x="1031092" y="177800"/>
                  </a:lnTo>
                  <a:lnTo>
                    <a:pt x="1025416" y="161290"/>
                  </a:lnTo>
                  <a:lnTo>
                    <a:pt x="1022286" y="153670"/>
                  </a:lnTo>
                  <a:lnTo>
                    <a:pt x="1011647" y="132080"/>
                  </a:lnTo>
                  <a:lnTo>
                    <a:pt x="1005532" y="121920"/>
                  </a:lnTo>
                  <a:lnTo>
                    <a:pt x="1003417" y="118110"/>
                  </a:lnTo>
                  <a:lnTo>
                    <a:pt x="976612" y="82550"/>
                  </a:lnTo>
                  <a:lnTo>
                    <a:pt x="964392" y="71120"/>
                  </a:lnTo>
                  <a:lnTo>
                    <a:pt x="959942" y="67310"/>
                  </a:lnTo>
                  <a:lnTo>
                    <a:pt x="958811" y="66040"/>
                  </a:lnTo>
                  <a:lnTo>
                    <a:pt x="957099" y="64770"/>
                  </a:lnTo>
                  <a:close/>
                </a:path>
                <a:path w="1050290" h="1050290">
                  <a:moveTo>
                    <a:pt x="788136" y="1270"/>
                  </a:moveTo>
                  <a:lnTo>
                    <a:pt x="703430" y="1270"/>
                  </a:lnTo>
                  <a:lnTo>
                    <a:pt x="694169" y="2540"/>
                  </a:lnTo>
                  <a:lnTo>
                    <a:pt x="683354" y="2540"/>
                  </a:lnTo>
                  <a:lnTo>
                    <a:pt x="674956" y="3810"/>
                  </a:lnTo>
                  <a:lnTo>
                    <a:pt x="803496" y="3810"/>
                  </a:lnTo>
                  <a:lnTo>
                    <a:pt x="793444" y="2540"/>
                  </a:lnTo>
                  <a:lnTo>
                    <a:pt x="788136" y="1270"/>
                  </a:lnTo>
                  <a:close/>
                </a:path>
                <a:path w="1050290" h="1050290">
                  <a:moveTo>
                    <a:pt x="771183" y="0"/>
                  </a:moveTo>
                  <a:lnTo>
                    <a:pt x="721803" y="0"/>
                  </a:lnTo>
                  <a:lnTo>
                    <a:pt x="712642" y="1270"/>
                  </a:lnTo>
                  <a:lnTo>
                    <a:pt x="778000" y="1270"/>
                  </a:lnTo>
                  <a:lnTo>
                    <a:pt x="771183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6898645" y="6159822"/>
              <a:ext cx="920750" cy="922019"/>
            </a:xfrm>
            <a:custGeom>
              <a:avLst/>
              <a:gdLst/>
              <a:ahLst/>
              <a:cxnLst/>
              <a:rect l="l" t="t" r="r" b="b"/>
              <a:pathLst>
                <a:path w="920750" h="922020">
                  <a:moveTo>
                    <a:pt x="679112" y="0"/>
                  </a:moveTo>
                  <a:lnTo>
                    <a:pt x="632175" y="2132"/>
                  </a:lnTo>
                  <a:lnTo>
                    <a:pt x="582605" y="8422"/>
                  </a:lnTo>
                  <a:lnTo>
                    <a:pt x="530952" y="18737"/>
                  </a:lnTo>
                  <a:lnTo>
                    <a:pt x="477779" y="32948"/>
                  </a:lnTo>
                  <a:lnTo>
                    <a:pt x="423649" y="50923"/>
                  </a:lnTo>
                  <a:lnTo>
                    <a:pt x="369122" y="72531"/>
                  </a:lnTo>
                  <a:lnTo>
                    <a:pt x="318942" y="95610"/>
                  </a:lnTo>
                  <a:lnTo>
                    <a:pt x="271180" y="120694"/>
                  </a:lnTo>
                  <a:lnTo>
                    <a:pt x="226490" y="147367"/>
                  </a:lnTo>
                  <a:lnTo>
                    <a:pt x="185526" y="175213"/>
                  </a:lnTo>
                  <a:lnTo>
                    <a:pt x="148942" y="203815"/>
                  </a:lnTo>
                  <a:lnTo>
                    <a:pt x="117391" y="232757"/>
                  </a:lnTo>
                  <a:lnTo>
                    <a:pt x="86135" y="268051"/>
                  </a:lnTo>
                  <a:lnTo>
                    <a:pt x="59709" y="305925"/>
                  </a:lnTo>
                  <a:lnTo>
                    <a:pt x="38113" y="345946"/>
                  </a:lnTo>
                  <a:lnTo>
                    <a:pt x="21345" y="387681"/>
                  </a:lnTo>
                  <a:lnTo>
                    <a:pt x="9404" y="430700"/>
                  </a:lnTo>
                  <a:lnTo>
                    <a:pt x="2289" y="474570"/>
                  </a:lnTo>
                  <a:lnTo>
                    <a:pt x="0" y="518858"/>
                  </a:lnTo>
                  <a:lnTo>
                    <a:pt x="2533" y="563133"/>
                  </a:lnTo>
                  <a:lnTo>
                    <a:pt x="9890" y="606962"/>
                  </a:lnTo>
                  <a:lnTo>
                    <a:pt x="22068" y="649914"/>
                  </a:lnTo>
                  <a:lnTo>
                    <a:pt x="39067" y="691555"/>
                  </a:lnTo>
                  <a:lnTo>
                    <a:pt x="60884" y="731455"/>
                  </a:lnTo>
                  <a:lnTo>
                    <a:pt x="87520" y="769180"/>
                  </a:lnTo>
                  <a:lnTo>
                    <a:pt x="118972" y="804300"/>
                  </a:lnTo>
                  <a:lnTo>
                    <a:pt x="159090" y="839335"/>
                  </a:lnTo>
                  <a:lnTo>
                    <a:pt x="202849" y="868480"/>
                  </a:lnTo>
                  <a:lnTo>
                    <a:pt x="249731" y="891521"/>
                  </a:lnTo>
                  <a:lnTo>
                    <a:pt x="299220" y="908243"/>
                  </a:lnTo>
                  <a:lnTo>
                    <a:pt x="350798" y="918433"/>
                  </a:lnTo>
                  <a:lnTo>
                    <a:pt x="403948" y="921877"/>
                  </a:lnTo>
                  <a:lnTo>
                    <a:pt x="457503" y="918386"/>
                  </a:lnTo>
                  <a:lnTo>
                    <a:pt x="509435" y="908058"/>
                  </a:lnTo>
                  <a:lnTo>
                    <a:pt x="559225" y="891110"/>
                  </a:lnTo>
                  <a:lnTo>
                    <a:pt x="606350" y="867757"/>
                  </a:lnTo>
                  <a:lnTo>
                    <a:pt x="650291" y="838218"/>
                  </a:lnTo>
                  <a:lnTo>
                    <a:pt x="690526" y="802708"/>
                  </a:lnTo>
                  <a:lnTo>
                    <a:pt x="718513" y="771907"/>
                  </a:lnTo>
                  <a:lnTo>
                    <a:pt x="720036" y="769945"/>
                  </a:lnTo>
                  <a:lnTo>
                    <a:pt x="401979" y="769945"/>
                  </a:lnTo>
                  <a:lnTo>
                    <a:pt x="356644" y="765881"/>
                  </a:lnTo>
                  <a:lnTo>
                    <a:pt x="313974" y="754166"/>
                  </a:lnTo>
                  <a:lnTo>
                    <a:pt x="274683" y="735511"/>
                  </a:lnTo>
                  <a:lnTo>
                    <a:pt x="239482" y="710628"/>
                  </a:lnTo>
                  <a:lnTo>
                    <a:pt x="209084" y="680230"/>
                  </a:lnTo>
                  <a:lnTo>
                    <a:pt x="184201" y="645029"/>
                  </a:lnTo>
                  <a:lnTo>
                    <a:pt x="165546" y="605738"/>
                  </a:lnTo>
                  <a:lnTo>
                    <a:pt x="153831" y="563068"/>
                  </a:lnTo>
                  <a:lnTo>
                    <a:pt x="149767" y="517732"/>
                  </a:lnTo>
                  <a:lnTo>
                    <a:pt x="153831" y="472399"/>
                  </a:lnTo>
                  <a:lnTo>
                    <a:pt x="165546" y="429731"/>
                  </a:lnTo>
                  <a:lnTo>
                    <a:pt x="184201" y="390440"/>
                  </a:lnTo>
                  <a:lnTo>
                    <a:pt x="209084" y="355239"/>
                  </a:lnTo>
                  <a:lnTo>
                    <a:pt x="239482" y="324840"/>
                  </a:lnTo>
                  <a:lnTo>
                    <a:pt x="274683" y="299957"/>
                  </a:lnTo>
                  <a:lnTo>
                    <a:pt x="313974" y="281300"/>
                  </a:lnTo>
                  <a:lnTo>
                    <a:pt x="356644" y="269584"/>
                  </a:lnTo>
                  <a:lnTo>
                    <a:pt x="401979" y="265520"/>
                  </a:lnTo>
                  <a:lnTo>
                    <a:pt x="919285" y="265520"/>
                  </a:lnTo>
                  <a:lnTo>
                    <a:pt x="920330" y="247572"/>
                  </a:lnTo>
                  <a:lnTo>
                    <a:pt x="918303" y="199932"/>
                  </a:lnTo>
                  <a:lnTo>
                    <a:pt x="911270" y="156843"/>
                  </a:lnTo>
                  <a:lnTo>
                    <a:pt x="899272" y="118694"/>
                  </a:lnTo>
                  <a:lnTo>
                    <a:pt x="860531" y="58773"/>
                  </a:lnTo>
                  <a:lnTo>
                    <a:pt x="827056" y="33139"/>
                  </a:lnTo>
                  <a:lnTo>
                    <a:pt x="785555" y="14763"/>
                  </a:lnTo>
                  <a:lnTo>
                    <a:pt x="736188" y="3699"/>
                  </a:lnTo>
                  <a:lnTo>
                    <a:pt x="679112" y="0"/>
                  </a:lnTo>
                  <a:close/>
                </a:path>
                <a:path w="920750" h="922020">
                  <a:moveTo>
                    <a:pt x="919285" y="265520"/>
                  </a:moveTo>
                  <a:lnTo>
                    <a:pt x="401979" y="265520"/>
                  </a:lnTo>
                  <a:lnTo>
                    <a:pt x="447315" y="269584"/>
                  </a:lnTo>
                  <a:lnTo>
                    <a:pt x="489985" y="281300"/>
                  </a:lnTo>
                  <a:lnTo>
                    <a:pt x="529276" y="299957"/>
                  </a:lnTo>
                  <a:lnTo>
                    <a:pt x="564477" y="324840"/>
                  </a:lnTo>
                  <a:lnTo>
                    <a:pt x="594875" y="355239"/>
                  </a:lnTo>
                  <a:lnTo>
                    <a:pt x="619758" y="390440"/>
                  </a:lnTo>
                  <a:lnTo>
                    <a:pt x="638413" y="429731"/>
                  </a:lnTo>
                  <a:lnTo>
                    <a:pt x="650128" y="472399"/>
                  </a:lnTo>
                  <a:lnTo>
                    <a:pt x="654192" y="517732"/>
                  </a:lnTo>
                  <a:lnTo>
                    <a:pt x="650110" y="563133"/>
                  </a:lnTo>
                  <a:lnTo>
                    <a:pt x="638413" y="605738"/>
                  </a:lnTo>
                  <a:lnTo>
                    <a:pt x="619758" y="645029"/>
                  </a:lnTo>
                  <a:lnTo>
                    <a:pt x="594875" y="680230"/>
                  </a:lnTo>
                  <a:lnTo>
                    <a:pt x="564477" y="710628"/>
                  </a:lnTo>
                  <a:lnTo>
                    <a:pt x="529276" y="735511"/>
                  </a:lnTo>
                  <a:lnTo>
                    <a:pt x="489985" y="754166"/>
                  </a:lnTo>
                  <a:lnTo>
                    <a:pt x="447315" y="765881"/>
                  </a:lnTo>
                  <a:lnTo>
                    <a:pt x="401979" y="769945"/>
                  </a:lnTo>
                  <a:lnTo>
                    <a:pt x="720036" y="769945"/>
                  </a:lnTo>
                  <a:lnTo>
                    <a:pt x="746022" y="736470"/>
                  </a:lnTo>
                  <a:lnTo>
                    <a:pt x="772705" y="697056"/>
                  </a:lnTo>
                  <a:lnTo>
                    <a:pt x="798214" y="654323"/>
                  </a:lnTo>
                  <a:lnTo>
                    <a:pt x="822202" y="608929"/>
                  </a:lnTo>
                  <a:lnTo>
                    <a:pt x="844322" y="561533"/>
                  </a:lnTo>
                  <a:lnTo>
                    <a:pt x="864226" y="512793"/>
                  </a:lnTo>
                  <a:lnTo>
                    <a:pt x="881566" y="463367"/>
                  </a:lnTo>
                  <a:lnTo>
                    <a:pt x="895996" y="413914"/>
                  </a:lnTo>
                  <a:lnTo>
                    <a:pt x="909215" y="354952"/>
                  </a:lnTo>
                  <a:lnTo>
                    <a:pt x="917314" y="299375"/>
                  </a:lnTo>
                  <a:lnTo>
                    <a:pt x="919285" y="26552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7048413" y="6425343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252212" y="0"/>
                  </a:moveTo>
                  <a:lnTo>
                    <a:pt x="206876" y="4063"/>
                  </a:lnTo>
                  <a:lnTo>
                    <a:pt x="164206" y="15778"/>
                  </a:lnTo>
                  <a:lnTo>
                    <a:pt x="124915" y="34434"/>
                  </a:lnTo>
                  <a:lnTo>
                    <a:pt x="89714" y="59316"/>
                  </a:lnTo>
                  <a:lnTo>
                    <a:pt x="59316" y="89714"/>
                  </a:lnTo>
                  <a:lnTo>
                    <a:pt x="34434" y="124915"/>
                  </a:lnTo>
                  <a:lnTo>
                    <a:pt x="15778" y="164206"/>
                  </a:lnTo>
                  <a:lnTo>
                    <a:pt x="4063" y="206876"/>
                  </a:lnTo>
                  <a:lnTo>
                    <a:pt x="0" y="252212"/>
                  </a:lnTo>
                  <a:lnTo>
                    <a:pt x="4063" y="297545"/>
                  </a:lnTo>
                  <a:lnTo>
                    <a:pt x="15778" y="340213"/>
                  </a:lnTo>
                  <a:lnTo>
                    <a:pt x="34434" y="379504"/>
                  </a:lnTo>
                  <a:lnTo>
                    <a:pt x="59316" y="414705"/>
                  </a:lnTo>
                  <a:lnTo>
                    <a:pt x="89714" y="445104"/>
                  </a:lnTo>
                  <a:lnTo>
                    <a:pt x="124915" y="469988"/>
                  </a:lnTo>
                  <a:lnTo>
                    <a:pt x="164206" y="488644"/>
                  </a:lnTo>
                  <a:lnTo>
                    <a:pt x="206876" y="500360"/>
                  </a:lnTo>
                  <a:lnTo>
                    <a:pt x="252212" y="504424"/>
                  </a:lnTo>
                  <a:lnTo>
                    <a:pt x="297548" y="500360"/>
                  </a:lnTo>
                  <a:lnTo>
                    <a:pt x="340217" y="488644"/>
                  </a:lnTo>
                  <a:lnTo>
                    <a:pt x="379509" y="469988"/>
                  </a:lnTo>
                  <a:lnTo>
                    <a:pt x="414709" y="445104"/>
                  </a:lnTo>
                  <a:lnTo>
                    <a:pt x="445107" y="414705"/>
                  </a:lnTo>
                  <a:lnTo>
                    <a:pt x="469990" y="379504"/>
                  </a:lnTo>
                  <a:lnTo>
                    <a:pt x="488645" y="340213"/>
                  </a:lnTo>
                  <a:lnTo>
                    <a:pt x="500360" y="297545"/>
                  </a:lnTo>
                  <a:lnTo>
                    <a:pt x="504424" y="252212"/>
                  </a:lnTo>
                  <a:lnTo>
                    <a:pt x="500360" y="206876"/>
                  </a:lnTo>
                  <a:lnTo>
                    <a:pt x="488645" y="164206"/>
                  </a:lnTo>
                  <a:lnTo>
                    <a:pt x="469990" y="124915"/>
                  </a:lnTo>
                  <a:lnTo>
                    <a:pt x="445107" y="89714"/>
                  </a:lnTo>
                  <a:lnTo>
                    <a:pt x="414709" y="59316"/>
                  </a:lnTo>
                  <a:lnTo>
                    <a:pt x="379509" y="34434"/>
                  </a:lnTo>
                  <a:lnTo>
                    <a:pt x="340217" y="15778"/>
                  </a:lnTo>
                  <a:lnTo>
                    <a:pt x="297548" y="4063"/>
                  </a:lnTo>
                  <a:lnTo>
                    <a:pt x="252212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7252071" y="6703293"/>
              <a:ext cx="98070" cy="694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7154335" y="6610406"/>
              <a:ext cx="292735" cy="60960"/>
            </a:xfrm>
            <a:custGeom>
              <a:avLst/>
              <a:gdLst/>
              <a:ahLst/>
              <a:cxnLst/>
              <a:rect l="l" t="t" r="r" b="b"/>
              <a:pathLst>
                <a:path w="292734" h="60959">
                  <a:moveTo>
                    <a:pt x="60947" y="30480"/>
                  </a:moveTo>
                  <a:lnTo>
                    <a:pt x="58547" y="18618"/>
                  </a:lnTo>
                  <a:lnTo>
                    <a:pt x="52019" y="8928"/>
                  </a:lnTo>
                  <a:lnTo>
                    <a:pt x="42341" y="2400"/>
                  </a:lnTo>
                  <a:lnTo>
                    <a:pt x="30480" y="0"/>
                  </a:lnTo>
                  <a:lnTo>
                    <a:pt x="18618" y="2400"/>
                  </a:lnTo>
                  <a:lnTo>
                    <a:pt x="8928" y="8928"/>
                  </a:lnTo>
                  <a:lnTo>
                    <a:pt x="2400" y="18618"/>
                  </a:lnTo>
                  <a:lnTo>
                    <a:pt x="0" y="30480"/>
                  </a:lnTo>
                  <a:lnTo>
                    <a:pt x="2400" y="42341"/>
                  </a:lnTo>
                  <a:lnTo>
                    <a:pt x="8928" y="52031"/>
                  </a:lnTo>
                  <a:lnTo>
                    <a:pt x="18618" y="58559"/>
                  </a:lnTo>
                  <a:lnTo>
                    <a:pt x="30480" y="60960"/>
                  </a:lnTo>
                  <a:lnTo>
                    <a:pt x="42341" y="58559"/>
                  </a:lnTo>
                  <a:lnTo>
                    <a:pt x="52019" y="52031"/>
                  </a:lnTo>
                  <a:lnTo>
                    <a:pt x="58547" y="42341"/>
                  </a:lnTo>
                  <a:lnTo>
                    <a:pt x="60947" y="30480"/>
                  </a:lnTo>
                  <a:close/>
                </a:path>
                <a:path w="292734" h="60959">
                  <a:moveTo>
                    <a:pt x="292671" y="30480"/>
                  </a:moveTo>
                  <a:lnTo>
                    <a:pt x="290271" y="18618"/>
                  </a:lnTo>
                  <a:lnTo>
                    <a:pt x="283743" y="8928"/>
                  </a:lnTo>
                  <a:lnTo>
                    <a:pt x="274053" y="2400"/>
                  </a:lnTo>
                  <a:lnTo>
                    <a:pt x="262191" y="0"/>
                  </a:lnTo>
                  <a:lnTo>
                    <a:pt x="250342" y="2400"/>
                  </a:lnTo>
                  <a:lnTo>
                    <a:pt x="240652" y="8928"/>
                  </a:lnTo>
                  <a:lnTo>
                    <a:pt x="234124" y="18618"/>
                  </a:lnTo>
                  <a:lnTo>
                    <a:pt x="231724" y="30480"/>
                  </a:lnTo>
                  <a:lnTo>
                    <a:pt x="234124" y="42341"/>
                  </a:lnTo>
                  <a:lnTo>
                    <a:pt x="240652" y="52031"/>
                  </a:lnTo>
                  <a:lnTo>
                    <a:pt x="250342" y="58559"/>
                  </a:lnTo>
                  <a:lnTo>
                    <a:pt x="262191" y="60960"/>
                  </a:lnTo>
                  <a:lnTo>
                    <a:pt x="274053" y="58559"/>
                  </a:lnTo>
                  <a:lnTo>
                    <a:pt x="283743" y="52031"/>
                  </a:lnTo>
                  <a:lnTo>
                    <a:pt x="290271" y="42341"/>
                  </a:lnTo>
                  <a:lnTo>
                    <a:pt x="292671" y="3048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12354961" y="8737171"/>
            <a:ext cx="1050290" cy="1050290"/>
            <a:chOff x="12354961" y="8737171"/>
            <a:chExt cx="1050290" cy="1050290"/>
          </a:xfrm>
        </p:grpSpPr>
        <p:sp>
          <p:nvSpPr>
            <p:cNvPr id="67" name="object 67"/>
            <p:cNvSpPr/>
            <p:nvPr/>
          </p:nvSpPr>
          <p:spPr>
            <a:xfrm>
              <a:off x="12354961" y="8737171"/>
              <a:ext cx="1050290" cy="1050290"/>
            </a:xfrm>
            <a:custGeom>
              <a:avLst/>
              <a:gdLst/>
              <a:ahLst/>
              <a:cxnLst/>
              <a:rect l="l" t="t" r="r" b="b"/>
              <a:pathLst>
                <a:path w="1050290" h="1050290">
                  <a:moveTo>
                    <a:pt x="507296" y="1049020"/>
                  </a:moveTo>
                  <a:lnTo>
                    <a:pt x="431696" y="1049020"/>
                  </a:lnTo>
                  <a:lnTo>
                    <a:pt x="439162" y="1050290"/>
                  </a:lnTo>
                  <a:lnTo>
                    <a:pt x="499799" y="1050290"/>
                  </a:lnTo>
                  <a:lnTo>
                    <a:pt x="507296" y="1049020"/>
                  </a:lnTo>
                  <a:close/>
                </a:path>
                <a:path w="1050290" h="1050290">
                  <a:moveTo>
                    <a:pt x="529892" y="1046480"/>
                  </a:moveTo>
                  <a:lnTo>
                    <a:pt x="409226" y="1046480"/>
                  </a:lnTo>
                  <a:lnTo>
                    <a:pt x="416660" y="1047750"/>
                  </a:lnTo>
                  <a:lnTo>
                    <a:pt x="420576" y="1049020"/>
                  </a:lnTo>
                  <a:lnTo>
                    <a:pt x="510835" y="1049020"/>
                  </a:lnTo>
                  <a:lnTo>
                    <a:pt x="518416" y="1047750"/>
                  </a:lnTo>
                  <a:lnTo>
                    <a:pt x="522437" y="1047750"/>
                  </a:lnTo>
                  <a:lnTo>
                    <a:pt x="529892" y="1046480"/>
                  </a:lnTo>
                  <a:close/>
                </a:path>
                <a:path w="1050290" h="1050290">
                  <a:moveTo>
                    <a:pt x="540949" y="1045210"/>
                  </a:moveTo>
                  <a:lnTo>
                    <a:pt x="398127" y="1045210"/>
                  </a:lnTo>
                  <a:lnTo>
                    <a:pt x="405708" y="1046480"/>
                  </a:lnTo>
                  <a:lnTo>
                    <a:pt x="533327" y="1046480"/>
                  </a:lnTo>
                  <a:lnTo>
                    <a:pt x="540949" y="1045210"/>
                  </a:lnTo>
                  <a:close/>
                </a:path>
                <a:path w="1050290" h="1050290">
                  <a:moveTo>
                    <a:pt x="810543" y="3810"/>
                  </a:moveTo>
                  <a:lnTo>
                    <a:pt x="669574" y="3810"/>
                  </a:lnTo>
                  <a:lnTo>
                    <a:pt x="661270" y="5080"/>
                  </a:lnTo>
                  <a:lnTo>
                    <a:pt x="648433" y="7620"/>
                  </a:lnTo>
                  <a:lnTo>
                    <a:pt x="633376" y="10160"/>
                  </a:lnTo>
                  <a:lnTo>
                    <a:pt x="627795" y="10160"/>
                  </a:lnTo>
                  <a:lnTo>
                    <a:pt x="619607" y="12700"/>
                  </a:lnTo>
                  <a:lnTo>
                    <a:pt x="608510" y="13970"/>
                  </a:lnTo>
                  <a:lnTo>
                    <a:pt x="588846" y="19050"/>
                  </a:lnTo>
                  <a:lnTo>
                    <a:pt x="577765" y="21590"/>
                  </a:lnTo>
                  <a:lnTo>
                    <a:pt x="569336" y="22860"/>
                  </a:lnTo>
                  <a:lnTo>
                    <a:pt x="563357" y="24130"/>
                  </a:lnTo>
                  <a:lnTo>
                    <a:pt x="555514" y="26670"/>
                  </a:lnTo>
                  <a:lnTo>
                    <a:pt x="548771" y="27940"/>
                  </a:lnTo>
                  <a:lnTo>
                    <a:pt x="542028" y="30480"/>
                  </a:lnTo>
                  <a:lnTo>
                    <a:pt x="527180" y="34290"/>
                  </a:lnTo>
                  <a:lnTo>
                    <a:pt x="521191" y="36830"/>
                  </a:lnTo>
                  <a:lnTo>
                    <a:pt x="511977" y="39370"/>
                  </a:lnTo>
                  <a:lnTo>
                    <a:pt x="502035" y="41910"/>
                  </a:lnTo>
                  <a:lnTo>
                    <a:pt x="482215" y="49530"/>
                  </a:lnTo>
                  <a:lnTo>
                    <a:pt x="471255" y="53340"/>
                  </a:lnTo>
                  <a:lnTo>
                    <a:pt x="463036" y="55880"/>
                  </a:lnTo>
                  <a:lnTo>
                    <a:pt x="456994" y="58420"/>
                  </a:lnTo>
                  <a:lnTo>
                    <a:pt x="449486" y="60960"/>
                  </a:lnTo>
                  <a:lnTo>
                    <a:pt x="436220" y="66040"/>
                  </a:lnTo>
                  <a:lnTo>
                    <a:pt x="416063" y="74930"/>
                  </a:lnTo>
                  <a:lnTo>
                    <a:pt x="407079" y="78740"/>
                  </a:lnTo>
                  <a:lnTo>
                    <a:pt x="378730" y="90170"/>
                  </a:lnTo>
                  <a:lnTo>
                    <a:pt x="360547" y="99060"/>
                  </a:lnTo>
                  <a:lnTo>
                    <a:pt x="355049" y="101600"/>
                  </a:lnTo>
                  <a:lnTo>
                    <a:pt x="341500" y="109220"/>
                  </a:lnTo>
                  <a:lnTo>
                    <a:pt x="335437" y="111760"/>
                  </a:lnTo>
                  <a:lnTo>
                    <a:pt x="321940" y="119380"/>
                  </a:lnTo>
                  <a:lnTo>
                    <a:pt x="316820" y="121920"/>
                  </a:lnTo>
                  <a:lnTo>
                    <a:pt x="308234" y="127000"/>
                  </a:lnTo>
                  <a:lnTo>
                    <a:pt x="299665" y="130810"/>
                  </a:lnTo>
                  <a:lnTo>
                    <a:pt x="282809" y="140970"/>
                  </a:lnTo>
                  <a:lnTo>
                    <a:pt x="272120" y="147320"/>
                  </a:lnTo>
                  <a:lnTo>
                    <a:pt x="266298" y="151130"/>
                  </a:lnTo>
                  <a:lnTo>
                    <a:pt x="261712" y="153670"/>
                  </a:lnTo>
                  <a:lnTo>
                    <a:pt x="254571" y="158750"/>
                  </a:lnTo>
                  <a:lnTo>
                    <a:pt x="249314" y="161290"/>
                  </a:lnTo>
                  <a:lnTo>
                    <a:pt x="244121" y="165100"/>
                  </a:lnTo>
                  <a:lnTo>
                    <a:pt x="238069" y="168910"/>
                  </a:lnTo>
                  <a:lnTo>
                    <a:pt x="232027" y="173990"/>
                  </a:lnTo>
                  <a:lnTo>
                    <a:pt x="227870" y="176530"/>
                  </a:lnTo>
                  <a:lnTo>
                    <a:pt x="221326" y="180340"/>
                  </a:lnTo>
                  <a:lnTo>
                    <a:pt x="212880" y="186690"/>
                  </a:lnTo>
                  <a:lnTo>
                    <a:pt x="205783" y="191770"/>
                  </a:lnTo>
                  <a:lnTo>
                    <a:pt x="198813" y="196850"/>
                  </a:lnTo>
                  <a:lnTo>
                    <a:pt x="191976" y="203200"/>
                  </a:lnTo>
                  <a:lnTo>
                    <a:pt x="181243" y="210820"/>
                  </a:lnTo>
                  <a:lnTo>
                    <a:pt x="170804" y="219710"/>
                  </a:lnTo>
                  <a:lnTo>
                    <a:pt x="166689" y="223520"/>
                  </a:lnTo>
                  <a:lnTo>
                    <a:pt x="161757" y="227330"/>
                  </a:lnTo>
                  <a:lnTo>
                    <a:pt x="156794" y="232410"/>
                  </a:lnTo>
                  <a:lnTo>
                    <a:pt x="153663" y="234950"/>
                  </a:lnTo>
                  <a:lnTo>
                    <a:pt x="143600" y="243840"/>
                  </a:lnTo>
                  <a:lnTo>
                    <a:pt x="139894" y="247650"/>
                  </a:lnTo>
                  <a:lnTo>
                    <a:pt x="136323" y="251460"/>
                  </a:lnTo>
                  <a:lnTo>
                    <a:pt x="127900" y="260350"/>
                  </a:lnTo>
                  <a:lnTo>
                    <a:pt x="119749" y="269240"/>
                  </a:lnTo>
                  <a:lnTo>
                    <a:pt x="111867" y="278130"/>
                  </a:lnTo>
                  <a:lnTo>
                    <a:pt x="104251" y="287020"/>
                  </a:lnTo>
                  <a:lnTo>
                    <a:pt x="96896" y="297180"/>
                  </a:lnTo>
                  <a:lnTo>
                    <a:pt x="89814" y="306070"/>
                  </a:lnTo>
                  <a:lnTo>
                    <a:pt x="83003" y="316230"/>
                  </a:lnTo>
                  <a:lnTo>
                    <a:pt x="76461" y="325120"/>
                  </a:lnTo>
                  <a:lnTo>
                    <a:pt x="70186" y="335280"/>
                  </a:lnTo>
                  <a:lnTo>
                    <a:pt x="64180" y="345440"/>
                  </a:lnTo>
                  <a:lnTo>
                    <a:pt x="58442" y="355600"/>
                  </a:lnTo>
                  <a:lnTo>
                    <a:pt x="52975" y="365760"/>
                  </a:lnTo>
                  <a:lnTo>
                    <a:pt x="49415" y="372110"/>
                  </a:lnTo>
                  <a:lnTo>
                    <a:pt x="46043" y="378460"/>
                  </a:lnTo>
                  <a:lnTo>
                    <a:pt x="42839" y="386080"/>
                  </a:lnTo>
                  <a:lnTo>
                    <a:pt x="38176" y="396240"/>
                  </a:lnTo>
                  <a:lnTo>
                    <a:pt x="33782" y="406400"/>
                  </a:lnTo>
                  <a:lnTo>
                    <a:pt x="29655" y="417830"/>
                  </a:lnTo>
                  <a:lnTo>
                    <a:pt x="25792" y="427990"/>
                  </a:lnTo>
                  <a:lnTo>
                    <a:pt x="11749" y="477520"/>
                  </a:lnTo>
                  <a:lnTo>
                    <a:pt x="4585" y="515620"/>
                  </a:lnTo>
                  <a:lnTo>
                    <a:pt x="711" y="554990"/>
                  </a:lnTo>
                  <a:lnTo>
                    <a:pt x="0" y="589280"/>
                  </a:lnTo>
                  <a:lnTo>
                    <a:pt x="547" y="605790"/>
                  </a:lnTo>
                  <a:lnTo>
                    <a:pt x="4955" y="650240"/>
                  </a:lnTo>
                  <a:lnTo>
                    <a:pt x="13667" y="694690"/>
                  </a:lnTo>
                  <a:lnTo>
                    <a:pt x="28583" y="744220"/>
                  </a:lnTo>
                  <a:lnTo>
                    <a:pt x="54187" y="801370"/>
                  </a:lnTo>
                  <a:lnTo>
                    <a:pt x="77894" y="840740"/>
                  </a:lnTo>
                  <a:lnTo>
                    <a:pt x="105888" y="878840"/>
                  </a:lnTo>
                  <a:lnTo>
                    <a:pt x="143894" y="920750"/>
                  </a:lnTo>
                  <a:lnTo>
                    <a:pt x="159003" y="933450"/>
                  </a:lnTo>
                  <a:lnTo>
                    <a:pt x="169359" y="942340"/>
                  </a:lnTo>
                  <a:lnTo>
                    <a:pt x="175694" y="948690"/>
                  </a:lnTo>
                  <a:lnTo>
                    <a:pt x="177631" y="949960"/>
                  </a:lnTo>
                  <a:lnTo>
                    <a:pt x="183840" y="953770"/>
                  </a:lnTo>
                  <a:lnTo>
                    <a:pt x="188133" y="957580"/>
                  </a:lnTo>
                  <a:lnTo>
                    <a:pt x="194510" y="962660"/>
                  </a:lnTo>
                  <a:lnTo>
                    <a:pt x="196573" y="963930"/>
                  </a:lnTo>
                  <a:lnTo>
                    <a:pt x="202960" y="967740"/>
                  </a:lnTo>
                  <a:lnTo>
                    <a:pt x="207326" y="971550"/>
                  </a:lnTo>
                  <a:lnTo>
                    <a:pt x="213755" y="975360"/>
                  </a:lnTo>
                  <a:lnTo>
                    <a:pt x="215797" y="976630"/>
                  </a:lnTo>
                  <a:lnTo>
                    <a:pt x="222352" y="980440"/>
                  </a:lnTo>
                  <a:lnTo>
                    <a:pt x="226886" y="984250"/>
                  </a:lnTo>
                  <a:lnTo>
                    <a:pt x="233619" y="988060"/>
                  </a:lnTo>
                  <a:lnTo>
                    <a:pt x="235755" y="989330"/>
                  </a:lnTo>
                  <a:lnTo>
                    <a:pt x="242466" y="993140"/>
                  </a:lnTo>
                  <a:lnTo>
                    <a:pt x="253953" y="999490"/>
                  </a:lnTo>
                  <a:lnTo>
                    <a:pt x="256236" y="999490"/>
                  </a:lnTo>
                  <a:lnTo>
                    <a:pt x="267670" y="1005840"/>
                  </a:lnTo>
                  <a:lnTo>
                    <a:pt x="274706" y="1009650"/>
                  </a:lnTo>
                  <a:lnTo>
                    <a:pt x="277146" y="1009650"/>
                  </a:lnTo>
                  <a:lnTo>
                    <a:pt x="284120" y="1013460"/>
                  </a:lnTo>
                  <a:lnTo>
                    <a:pt x="288674" y="1014730"/>
                  </a:lnTo>
                  <a:lnTo>
                    <a:pt x="295878" y="1018540"/>
                  </a:lnTo>
                  <a:lnTo>
                    <a:pt x="298496" y="1018540"/>
                  </a:lnTo>
                  <a:lnTo>
                    <a:pt x="305585" y="1021080"/>
                  </a:lnTo>
                  <a:lnTo>
                    <a:pt x="310056" y="1023620"/>
                  </a:lnTo>
                  <a:lnTo>
                    <a:pt x="317323" y="1026160"/>
                  </a:lnTo>
                  <a:lnTo>
                    <a:pt x="320087" y="1026160"/>
                  </a:lnTo>
                  <a:lnTo>
                    <a:pt x="327270" y="1028700"/>
                  </a:lnTo>
                  <a:lnTo>
                    <a:pt x="331699" y="1029970"/>
                  </a:lnTo>
                  <a:lnTo>
                    <a:pt x="339081" y="1032510"/>
                  </a:lnTo>
                  <a:lnTo>
                    <a:pt x="342024" y="1033780"/>
                  </a:lnTo>
                  <a:lnTo>
                    <a:pt x="349290" y="1035050"/>
                  </a:lnTo>
                  <a:lnTo>
                    <a:pt x="353625" y="1036320"/>
                  </a:lnTo>
                  <a:lnTo>
                    <a:pt x="361112" y="1038860"/>
                  </a:lnTo>
                  <a:lnTo>
                    <a:pt x="364232" y="1038860"/>
                  </a:lnTo>
                  <a:lnTo>
                    <a:pt x="371583" y="1040130"/>
                  </a:lnTo>
                  <a:lnTo>
                    <a:pt x="375782" y="1041400"/>
                  </a:lnTo>
                  <a:lnTo>
                    <a:pt x="383342" y="1042670"/>
                  </a:lnTo>
                  <a:lnTo>
                    <a:pt x="386661" y="1043940"/>
                  </a:lnTo>
                  <a:lnTo>
                    <a:pt x="394053" y="1045210"/>
                  </a:lnTo>
                  <a:lnTo>
                    <a:pt x="545127" y="1045210"/>
                  </a:lnTo>
                  <a:lnTo>
                    <a:pt x="552541" y="1042670"/>
                  </a:lnTo>
                  <a:lnTo>
                    <a:pt x="555776" y="1042670"/>
                  </a:lnTo>
                  <a:lnTo>
                    <a:pt x="563336" y="1041400"/>
                  </a:lnTo>
                  <a:lnTo>
                    <a:pt x="567640" y="1040130"/>
                  </a:lnTo>
                  <a:lnTo>
                    <a:pt x="575001" y="1038860"/>
                  </a:lnTo>
                  <a:lnTo>
                    <a:pt x="578058" y="1037590"/>
                  </a:lnTo>
                  <a:lnTo>
                    <a:pt x="585524" y="1036320"/>
                  </a:lnTo>
                  <a:lnTo>
                    <a:pt x="589932" y="1035050"/>
                  </a:lnTo>
                  <a:lnTo>
                    <a:pt x="597220" y="1032510"/>
                  </a:lnTo>
                  <a:lnTo>
                    <a:pt x="600110" y="1032510"/>
                  </a:lnTo>
                  <a:lnTo>
                    <a:pt x="607461" y="1029970"/>
                  </a:lnTo>
                  <a:lnTo>
                    <a:pt x="611911" y="1028700"/>
                  </a:lnTo>
                  <a:lnTo>
                    <a:pt x="619115" y="1026160"/>
                  </a:lnTo>
                  <a:lnTo>
                    <a:pt x="621879" y="1024890"/>
                  </a:lnTo>
                  <a:lnTo>
                    <a:pt x="629167" y="1022350"/>
                  </a:lnTo>
                  <a:lnTo>
                    <a:pt x="633669" y="1021080"/>
                  </a:lnTo>
                  <a:lnTo>
                    <a:pt x="640758" y="1018540"/>
                  </a:lnTo>
                  <a:lnTo>
                    <a:pt x="643376" y="1017270"/>
                  </a:lnTo>
                  <a:lnTo>
                    <a:pt x="650569" y="1014730"/>
                  </a:lnTo>
                  <a:lnTo>
                    <a:pt x="655124" y="1012190"/>
                  </a:lnTo>
                  <a:lnTo>
                    <a:pt x="662108" y="1009650"/>
                  </a:lnTo>
                  <a:lnTo>
                    <a:pt x="664558" y="1008380"/>
                  </a:lnTo>
                  <a:lnTo>
                    <a:pt x="671637" y="1004570"/>
                  </a:lnTo>
                  <a:lnTo>
                    <a:pt x="676223" y="1002030"/>
                  </a:lnTo>
                  <a:lnTo>
                    <a:pt x="683081" y="999490"/>
                  </a:lnTo>
                  <a:lnTo>
                    <a:pt x="705619" y="986790"/>
                  </a:lnTo>
                  <a:lnTo>
                    <a:pt x="468711" y="986790"/>
                  </a:lnTo>
                  <a:lnTo>
                    <a:pt x="415566" y="982980"/>
                  </a:lnTo>
                  <a:lnTo>
                    <a:pt x="363991" y="972820"/>
                  </a:lnTo>
                  <a:lnTo>
                    <a:pt x="314504" y="956310"/>
                  </a:lnTo>
                  <a:lnTo>
                    <a:pt x="267622" y="933450"/>
                  </a:lnTo>
                  <a:lnTo>
                    <a:pt x="223863" y="904240"/>
                  </a:lnTo>
                  <a:lnTo>
                    <a:pt x="183746" y="868680"/>
                  </a:lnTo>
                  <a:lnTo>
                    <a:pt x="152295" y="833120"/>
                  </a:lnTo>
                  <a:lnTo>
                    <a:pt x="125660" y="796290"/>
                  </a:lnTo>
                  <a:lnTo>
                    <a:pt x="103843" y="755650"/>
                  </a:lnTo>
                  <a:lnTo>
                    <a:pt x="86844" y="713740"/>
                  </a:lnTo>
                  <a:lnTo>
                    <a:pt x="74665" y="671830"/>
                  </a:lnTo>
                  <a:lnTo>
                    <a:pt x="67307" y="627380"/>
                  </a:lnTo>
                  <a:lnTo>
                    <a:pt x="64772" y="582930"/>
                  </a:lnTo>
                  <a:lnTo>
                    <a:pt x="67060" y="538480"/>
                  </a:lnTo>
                  <a:lnTo>
                    <a:pt x="74173" y="495300"/>
                  </a:lnTo>
                  <a:lnTo>
                    <a:pt x="86112" y="452120"/>
                  </a:lnTo>
                  <a:lnTo>
                    <a:pt x="102878" y="410210"/>
                  </a:lnTo>
                  <a:lnTo>
                    <a:pt x="124473" y="370840"/>
                  </a:lnTo>
                  <a:lnTo>
                    <a:pt x="150898" y="332740"/>
                  </a:lnTo>
                  <a:lnTo>
                    <a:pt x="182154" y="297180"/>
                  </a:lnTo>
                  <a:lnTo>
                    <a:pt x="213705" y="267970"/>
                  </a:lnTo>
                  <a:lnTo>
                    <a:pt x="250289" y="240030"/>
                  </a:lnTo>
                  <a:lnTo>
                    <a:pt x="291254" y="212090"/>
                  </a:lnTo>
                  <a:lnTo>
                    <a:pt x="335946" y="185420"/>
                  </a:lnTo>
                  <a:lnTo>
                    <a:pt x="383711" y="160020"/>
                  </a:lnTo>
                  <a:lnTo>
                    <a:pt x="433895" y="137160"/>
                  </a:lnTo>
                  <a:lnTo>
                    <a:pt x="488423" y="115570"/>
                  </a:lnTo>
                  <a:lnTo>
                    <a:pt x="542555" y="97790"/>
                  </a:lnTo>
                  <a:lnTo>
                    <a:pt x="595729" y="82550"/>
                  </a:lnTo>
                  <a:lnTo>
                    <a:pt x="647383" y="72390"/>
                  </a:lnTo>
                  <a:lnTo>
                    <a:pt x="696952" y="66040"/>
                  </a:lnTo>
                  <a:lnTo>
                    <a:pt x="743875" y="64770"/>
                  </a:lnTo>
                  <a:lnTo>
                    <a:pt x="957099" y="64770"/>
                  </a:lnTo>
                  <a:lnTo>
                    <a:pt x="955387" y="63500"/>
                  </a:lnTo>
                  <a:lnTo>
                    <a:pt x="953042" y="60960"/>
                  </a:lnTo>
                  <a:lnTo>
                    <a:pt x="949314" y="58420"/>
                  </a:lnTo>
                  <a:lnTo>
                    <a:pt x="944340" y="54610"/>
                  </a:lnTo>
                  <a:lnTo>
                    <a:pt x="942016" y="53340"/>
                  </a:lnTo>
                  <a:lnTo>
                    <a:pt x="936854" y="49530"/>
                  </a:lnTo>
                  <a:lnTo>
                    <a:pt x="932948" y="46990"/>
                  </a:lnTo>
                  <a:lnTo>
                    <a:pt x="930425" y="45720"/>
                  </a:lnTo>
                  <a:lnTo>
                    <a:pt x="926561" y="43180"/>
                  </a:lnTo>
                  <a:lnTo>
                    <a:pt x="925262" y="41910"/>
                  </a:lnTo>
                  <a:lnTo>
                    <a:pt x="920278" y="39370"/>
                  </a:lnTo>
                  <a:lnTo>
                    <a:pt x="916582" y="36830"/>
                  </a:lnTo>
                  <a:lnTo>
                    <a:pt x="912111" y="35560"/>
                  </a:lnTo>
                  <a:lnTo>
                    <a:pt x="907158" y="33020"/>
                  </a:lnTo>
                  <a:lnTo>
                    <a:pt x="903609" y="30480"/>
                  </a:lnTo>
                  <a:lnTo>
                    <a:pt x="898426" y="27940"/>
                  </a:lnTo>
                  <a:lnTo>
                    <a:pt x="896844" y="27940"/>
                  </a:lnTo>
                  <a:lnTo>
                    <a:pt x="889965" y="25400"/>
                  </a:lnTo>
                  <a:lnTo>
                    <a:pt x="885484" y="22860"/>
                  </a:lnTo>
                  <a:lnTo>
                    <a:pt x="879306" y="21590"/>
                  </a:lnTo>
                  <a:lnTo>
                    <a:pt x="876698" y="20320"/>
                  </a:lnTo>
                  <a:lnTo>
                    <a:pt x="870374" y="17780"/>
                  </a:lnTo>
                  <a:lnTo>
                    <a:pt x="856657" y="13970"/>
                  </a:lnTo>
                  <a:lnTo>
                    <a:pt x="850825" y="12700"/>
                  </a:lnTo>
                  <a:lnTo>
                    <a:pt x="846699" y="11430"/>
                  </a:lnTo>
                  <a:lnTo>
                    <a:pt x="841192" y="10160"/>
                  </a:lnTo>
                  <a:lnTo>
                    <a:pt x="838490" y="8890"/>
                  </a:lnTo>
                  <a:lnTo>
                    <a:pt x="834752" y="8890"/>
                  </a:lnTo>
                  <a:lnTo>
                    <a:pt x="830993" y="7620"/>
                  </a:lnTo>
                  <a:lnTo>
                    <a:pt x="825339" y="6350"/>
                  </a:lnTo>
                  <a:lnTo>
                    <a:pt x="815580" y="5080"/>
                  </a:lnTo>
                  <a:lnTo>
                    <a:pt x="810543" y="3810"/>
                  </a:lnTo>
                  <a:close/>
                </a:path>
                <a:path w="1050290" h="1050290">
                  <a:moveTo>
                    <a:pt x="957099" y="64770"/>
                  </a:moveTo>
                  <a:lnTo>
                    <a:pt x="743875" y="64770"/>
                  </a:lnTo>
                  <a:lnTo>
                    <a:pt x="800960" y="68580"/>
                  </a:lnTo>
                  <a:lnTo>
                    <a:pt x="850324" y="78740"/>
                  </a:lnTo>
                  <a:lnTo>
                    <a:pt x="891820" y="97790"/>
                  </a:lnTo>
                  <a:lnTo>
                    <a:pt x="925294" y="123190"/>
                  </a:lnTo>
                  <a:lnTo>
                    <a:pt x="964042" y="182880"/>
                  </a:lnTo>
                  <a:lnTo>
                    <a:pt x="976044" y="220980"/>
                  </a:lnTo>
                  <a:lnTo>
                    <a:pt x="983077" y="264160"/>
                  </a:lnTo>
                  <a:lnTo>
                    <a:pt x="985105" y="312420"/>
                  </a:lnTo>
                  <a:lnTo>
                    <a:pt x="982087" y="363220"/>
                  </a:lnTo>
                  <a:lnTo>
                    <a:pt x="973985" y="419100"/>
                  </a:lnTo>
                  <a:lnTo>
                    <a:pt x="960759" y="478790"/>
                  </a:lnTo>
                  <a:lnTo>
                    <a:pt x="946332" y="528320"/>
                  </a:lnTo>
                  <a:lnTo>
                    <a:pt x="928993" y="576580"/>
                  </a:lnTo>
                  <a:lnTo>
                    <a:pt x="909090" y="626110"/>
                  </a:lnTo>
                  <a:lnTo>
                    <a:pt x="886970" y="673100"/>
                  </a:lnTo>
                  <a:lnTo>
                    <a:pt x="862982" y="718820"/>
                  </a:lnTo>
                  <a:lnTo>
                    <a:pt x="837473" y="762000"/>
                  </a:lnTo>
                  <a:lnTo>
                    <a:pt x="810791" y="801370"/>
                  </a:lnTo>
                  <a:lnTo>
                    <a:pt x="783284" y="836930"/>
                  </a:lnTo>
                  <a:lnTo>
                    <a:pt x="755299" y="867410"/>
                  </a:lnTo>
                  <a:lnTo>
                    <a:pt x="715060" y="902970"/>
                  </a:lnTo>
                  <a:lnTo>
                    <a:pt x="671116" y="932180"/>
                  </a:lnTo>
                  <a:lnTo>
                    <a:pt x="623989" y="955040"/>
                  </a:lnTo>
                  <a:lnTo>
                    <a:pt x="574198" y="972820"/>
                  </a:lnTo>
                  <a:lnTo>
                    <a:pt x="522266" y="982980"/>
                  </a:lnTo>
                  <a:lnTo>
                    <a:pt x="468711" y="986790"/>
                  </a:lnTo>
                  <a:lnTo>
                    <a:pt x="705619" y="986790"/>
                  </a:lnTo>
                  <a:lnTo>
                    <a:pt x="716818" y="980440"/>
                  </a:lnTo>
                  <a:lnTo>
                    <a:pt x="723373" y="975360"/>
                  </a:lnTo>
                  <a:lnTo>
                    <a:pt x="725509" y="974090"/>
                  </a:lnTo>
                  <a:lnTo>
                    <a:pt x="732033" y="970280"/>
                  </a:lnTo>
                  <a:lnTo>
                    <a:pt x="736389" y="966470"/>
                  </a:lnTo>
                  <a:lnTo>
                    <a:pt x="742776" y="962660"/>
                  </a:lnTo>
                  <a:lnTo>
                    <a:pt x="744828" y="961390"/>
                  </a:lnTo>
                  <a:lnTo>
                    <a:pt x="751121" y="956310"/>
                  </a:lnTo>
                  <a:lnTo>
                    <a:pt x="755309" y="952500"/>
                  </a:lnTo>
                  <a:lnTo>
                    <a:pt x="761508" y="948690"/>
                  </a:lnTo>
                  <a:lnTo>
                    <a:pt x="763561" y="946150"/>
                  </a:lnTo>
                  <a:lnTo>
                    <a:pt x="770021" y="941070"/>
                  </a:lnTo>
                  <a:lnTo>
                    <a:pt x="780387" y="932180"/>
                  </a:lnTo>
                  <a:lnTo>
                    <a:pt x="782052" y="930910"/>
                  </a:lnTo>
                  <a:lnTo>
                    <a:pt x="789581" y="924560"/>
                  </a:lnTo>
                  <a:lnTo>
                    <a:pt x="795413" y="918210"/>
                  </a:lnTo>
                  <a:lnTo>
                    <a:pt x="801130" y="913130"/>
                  </a:lnTo>
                  <a:lnTo>
                    <a:pt x="807542" y="905510"/>
                  </a:lnTo>
                  <a:lnTo>
                    <a:pt x="820325" y="892810"/>
                  </a:lnTo>
                  <a:lnTo>
                    <a:pt x="843537" y="864870"/>
                  </a:lnTo>
                  <a:lnTo>
                    <a:pt x="868365" y="831850"/>
                  </a:lnTo>
                  <a:lnTo>
                    <a:pt x="892475" y="795020"/>
                  </a:lnTo>
                  <a:lnTo>
                    <a:pt x="915656" y="756920"/>
                  </a:lnTo>
                  <a:lnTo>
                    <a:pt x="937691" y="716280"/>
                  </a:lnTo>
                  <a:lnTo>
                    <a:pt x="941237" y="709930"/>
                  </a:lnTo>
                  <a:lnTo>
                    <a:pt x="944743" y="702310"/>
                  </a:lnTo>
                  <a:lnTo>
                    <a:pt x="948211" y="695960"/>
                  </a:lnTo>
                  <a:lnTo>
                    <a:pt x="951639" y="688340"/>
                  </a:lnTo>
                  <a:lnTo>
                    <a:pt x="980498" y="623570"/>
                  </a:lnTo>
                  <a:lnTo>
                    <a:pt x="1005281" y="556260"/>
                  </a:lnTo>
                  <a:lnTo>
                    <a:pt x="1019176" y="510540"/>
                  </a:lnTo>
                  <a:lnTo>
                    <a:pt x="1023300" y="494030"/>
                  </a:lnTo>
                  <a:lnTo>
                    <a:pt x="1027155" y="478790"/>
                  </a:lnTo>
                  <a:lnTo>
                    <a:pt x="1035573" y="440690"/>
                  </a:lnTo>
                  <a:lnTo>
                    <a:pt x="1038425" y="425450"/>
                  </a:lnTo>
                  <a:lnTo>
                    <a:pt x="1039741" y="419100"/>
                  </a:lnTo>
                  <a:lnTo>
                    <a:pt x="1045140" y="381000"/>
                  </a:lnTo>
                  <a:lnTo>
                    <a:pt x="1048904" y="336550"/>
                  </a:lnTo>
                  <a:lnTo>
                    <a:pt x="1049698" y="309880"/>
                  </a:lnTo>
                  <a:lnTo>
                    <a:pt x="1049594" y="295910"/>
                  </a:lnTo>
                  <a:lnTo>
                    <a:pt x="1049479" y="290830"/>
                  </a:lnTo>
                  <a:lnTo>
                    <a:pt x="1049301" y="287020"/>
                  </a:lnTo>
                  <a:lnTo>
                    <a:pt x="1048986" y="279400"/>
                  </a:lnTo>
                  <a:lnTo>
                    <a:pt x="1048071" y="265430"/>
                  </a:lnTo>
                  <a:lnTo>
                    <a:pt x="1047468" y="259080"/>
                  </a:lnTo>
                  <a:lnTo>
                    <a:pt x="1046767" y="252730"/>
                  </a:lnTo>
                  <a:lnTo>
                    <a:pt x="1045967" y="245110"/>
                  </a:lnTo>
                  <a:lnTo>
                    <a:pt x="1045067" y="238760"/>
                  </a:lnTo>
                  <a:lnTo>
                    <a:pt x="1044065" y="232410"/>
                  </a:lnTo>
                  <a:lnTo>
                    <a:pt x="1042370" y="222250"/>
                  </a:lnTo>
                  <a:lnTo>
                    <a:pt x="1040442" y="213360"/>
                  </a:lnTo>
                  <a:lnTo>
                    <a:pt x="1038278" y="203200"/>
                  </a:lnTo>
                  <a:lnTo>
                    <a:pt x="1035877" y="194310"/>
                  </a:lnTo>
                  <a:lnTo>
                    <a:pt x="1033626" y="185420"/>
                  </a:lnTo>
                  <a:lnTo>
                    <a:pt x="1031092" y="177800"/>
                  </a:lnTo>
                  <a:lnTo>
                    <a:pt x="1025416" y="161290"/>
                  </a:lnTo>
                  <a:lnTo>
                    <a:pt x="1022286" y="153670"/>
                  </a:lnTo>
                  <a:lnTo>
                    <a:pt x="1011647" y="132080"/>
                  </a:lnTo>
                  <a:lnTo>
                    <a:pt x="1005532" y="121920"/>
                  </a:lnTo>
                  <a:lnTo>
                    <a:pt x="1003417" y="118110"/>
                  </a:lnTo>
                  <a:lnTo>
                    <a:pt x="976612" y="82550"/>
                  </a:lnTo>
                  <a:lnTo>
                    <a:pt x="964392" y="71120"/>
                  </a:lnTo>
                  <a:lnTo>
                    <a:pt x="959942" y="67310"/>
                  </a:lnTo>
                  <a:lnTo>
                    <a:pt x="958811" y="66040"/>
                  </a:lnTo>
                  <a:lnTo>
                    <a:pt x="957099" y="64770"/>
                  </a:lnTo>
                  <a:close/>
                </a:path>
                <a:path w="1050290" h="1050290">
                  <a:moveTo>
                    <a:pt x="788136" y="1270"/>
                  </a:moveTo>
                  <a:lnTo>
                    <a:pt x="703430" y="1270"/>
                  </a:lnTo>
                  <a:lnTo>
                    <a:pt x="694169" y="2540"/>
                  </a:lnTo>
                  <a:lnTo>
                    <a:pt x="683354" y="2540"/>
                  </a:lnTo>
                  <a:lnTo>
                    <a:pt x="674956" y="3810"/>
                  </a:lnTo>
                  <a:lnTo>
                    <a:pt x="803496" y="3810"/>
                  </a:lnTo>
                  <a:lnTo>
                    <a:pt x="793444" y="2540"/>
                  </a:lnTo>
                  <a:lnTo>
                    <a:pt x="788136" y="1270"/>
                  </a:lnTo>
                  <a:close/>
                </a:path>
                <a:path w="1050290" h="1050290">
                  <a:moveTo>
                    <a:pt x="771183" y="0"/>
                  </a:moveTo>
                  <a:lnTo>
                    <a:pt x="721803" y="0"/>
                  </a:lnTo>
                  <a:lnTo>
                    <a:pt x="712642" y="1270"/>
                  </a:lnTo>
                  <a:lnTo>
                    <a:pt x="778000" y="1270"/>
                  </a:lnTo>
                  <a:lnTo>
                    <a:pt x="771183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2419724" y="8800957"/>
              <a:ext cx="920750" cy="922019"/>
            </a:xfrm>
            <a:custGeom>
              <a:avLst/>
              <a:gdLst/>
              <a:ahLst/>
              <a:cxnLst/>
              <a:rect l="l" t="t" r="r" b="b"/>
              <a:pathLst>
                <a:path w="920750" h="922020">
                  <a:moveTo>
                    <a:pt x="679112" y="0"/>
                  </a:moveTo>
                  <a:lnTo>
                    <a:pt x="632175" y="2132"/>
                  </a:lnTo>
                  <a:lnTo>
                    <a:pt x="582605" y="8422"/>
                  </a:lnTo>
                  <a:lnTo>
                    <a:pt x="530952" y="18737"/>
                  </a:lnTo>
                  <a:lnTo>
                    <a:pt x="477779" y="32948"/>
                  </a:lnTo>
                  <a:lnTo>
                    <a:pt x="423649" y="50923"/>
                  </a:lnTo>
                  <a:lnTo>
                    <a:pt x="369122" y="72531"/>
                  </a:lnTo>
                  <a:lnTo>
                    <a:pt x="318942" y="95610"/>
                  </a:lnTo>
                  <a:lnTo>
                    <a:pt x="271180" y="120694"/>
                  </a:lnTo>
                  <a:lnTo>
                    <a:pt x="226490" y="147367"/>
                  </a:lnTo>
                  <a:lnTo>
                    <a:pt x="185526" y="175213"/>
                  </a:lnTo>
                  <a:lnTo>
                    <a:pt x="148942" y="203815"/>
                  </a:lnTo>
                  <a:lnTo>
                    <a:pt x="117391" y="232757"/>
                  </a:lnTo>
                  <a:lnTo>
                    <a:pt x="86135" y="268051"/>
                  </a:lnTo>
                  <a:lnTo>
                    <a:pt x="59709" y="305925"/>
                  </a:lnTo>
                  <a:lnTo>
                    <a:pt x="38113" y="345946"/>
                  </a:lnTo>
                  <a:lnTo>
                    <a:pt x="21345" y="387681"/>
                  </a:lnTo>
                  <a:lnTo>
                    <a:pt x="9404" y="430700"/>
                  </a:lnTo>
                  <a:lnTo>
                    <a:pt x="2289" y="474570"/>
                  </a:lnTo>
                  <a:lnTo>
                    <a:pt x="0" y="518858"/>
                  </a:lnTo>
                  <a:lnTo>
                    <a:pt x="2533" y="563133"/>
                  </a:lnTo>
                  <a:lnTo>
                    <a:pt x="9890" y="606962"/>
                  </a:lnTo>
                  <a:lnTo>
                    <a:pt x="22068" y="649914"/>
                  </a:lnTo>
                  <a:lnTo>
                    <a:pt x="39067" y="691555"/>
                  </a:lnTo>
                  <a:lnTo>
                    <a:pt x="60884" y="731455"/>
                  </a:lnTo>
                  <a:lnTo>
                    <a:pt x="87520" y="769180"/>
                  </a:lnTo>
                  <a:lnTo>
                    <a:pt x="118972" y="804300"/>
                  </a:lnTo>
                  <a:lnTo>
                    <a:pt x="159090" y="839336"/>
                  </a:lnTo>
                  <a:lnTo>
                    <a:pt x="202849" y="868483"/>
                  </a:lnTo>
                  <a:lnTo>
                    <a:pt x="249731" y="891526"/>
                  </a:lnTo>
                  <a:lnTo>
                    <a:pt x="299220" y="908251"/>
                  </a:lnTo>
                  <a:lnTo>
                    <a:pt x="350798" y="918443"/>
                  </a:lnTo>
                  <a:lnTo>
                    <a:pt x="403948" y="921888"/>
                  </a:lnTo>
                  <a:lnTo>
                    <a:pt x="457503" y="918396"/>
                  </a:lnTo>
                  <a:lnTo>
                    <a:pt x="509435" y="908066"/>
                  </a:lnTo>
                  <a:lnTo>
                    <a:pt x="559225" y="891115"/>
                  </a:lnTo>
                  <a:lnTo>
                    <a:pt x="606350" y="867760"/>
                  </a:lnTo>
                  <a:lnTo>
                    <a:pt x="650291" y="838219"/>
                  </a:lnTo>
                  <a:lnTo>
                    <a:pt x="690526" y="802708"/>
                  </a:lnTo>
                  <a:lnTo>
                    <a:pt x="718513" y="771907"/>
                  </a:lnTo>
                  <a:lnTo>
                    <a:pt x="720036" y="769945"/>
                  </a:lnTo>
                  <a:lnTo>
                    <a:pt x="401979" y="769945"/>
                  </a:lnTo>
                  <a:lnTo>
                    <a:pt x="356644" y="765881"/>
                  </a:lnTo>
                  <a:lnTo>
                    <a:pt x="313974" y="754166"/>
                  </a:lnTo>
                  <a:lnTo>
                    <a:pt x="274683" y="735511"/>
                  </a:lnTo>
                  <a:lnTo>
                    <a:pt x="239482" y="710628"/>
                  </a:lnTo>
                  <a:lnTo>
                    <a:pt x="209084" y="680230"/>
                  </a:lnTo>
                  <a:lnTo>
                    <a:pt x="184201" y="645029"/>
                  </a:lnTo>
                  <a:lnTo>
                    <a:pt x="165546" y="605738"/>
                  </a:lnTo>
                  <a:lnTo>
                    <a:pt x="153831" y="563068"/>
                  </a:lnTo>
                  <a:lnTo>
                    <a:pt x="149767" y="517732"/>
                  </a:lnTo>
                  <a:lnTo>
                    <a:pt x="153831" y="472399"/>
                  </a:lnTo>
                  <a:lnTo>
                    <a:pt x="165546" y="429731"/>
                  </a:lnTo>
                  <a:lnTo>
                    <a:pt x="184201" y="390440"/>
                  </a:lnTo>
                  <a:lnTo>
                    <a:pt x="209084" y="355239"/>
                  </a:lnTo>
                  <a:lnTo>
                    <a:pt x="239482" y="324840"/>
                  </a:lnTo>
                  <a:lnTo>
                    <a:pt x="274683" y="299957"/>
                  </a:lnTo>
                  <a:lnTo>
                    <a:pt x="313974" y="281300"/>
                  </a:lnTo>
                  <a:lnTo>
                    <a:pt x="356644" y="269584"/>
                  </a:lnTo>
                  <a:lnTo>
                    <a:pt x="401979" y="265520"/>
                  </a:lnTo>
                  <a:lnTo>
                    <a:pt x="919285" y="265520"/>
                  </a:lnTo>
                  <a:lnTo>
                    <a:pt x="920330" y="247572"/>
                  </a:lnTo>
                  <a:lnTo>
                    <a:pt x="918303" y="199932"/>
                  </a:lnTo>
                  <a:lnTo>
                    <a:pt x="911270" y="156843"/>
                  </a:lnTo>
                  <a:lnTo>
                    <a:pt x="899272" y="118694"/>
                  </a:lnTo>
                  <a:lnTo>
                    <a:pt x="860531" y="58773"/>
                  </a:lnTo>
                  <a:lnTo>
                    <a:pt x="827056" y="33139"/>
                  </a:lnTo>
                  <a:lnTo>
                    <a:pt x="785555" y="14763"/>
                  </a:lnTo>
                  <a:lnTo>
                    <a:pt x="736188" y="3699"/>
                  </a:lnTo>
                  <a:lnTo>
                    <a:pt x="679112" y="0"/>
                  </a:lnTo>
                  <a:close/>
                </a:path>
                <a:path w="920750" h="922020">
                  <a:moveTo>
                    <a:pt x="919285" y="265520"/>
                  </a:moveTo>
                  <a:lnTo>
                    <a:pt x="401979" y="265520"/>
                  </a:lnTo>
                  <a:lnTo>
                    <a:pt x="447315" y="269584"/>
                  </a:lnTo>
                  <a:lnTo>
                    <a:pt x="489985" y="281300"/>
                  </a:lnTo>
                  <a:lnTo>
                    <a:pt x="529276" y="299957"/>
                  </a:lnTo>
                  <a:lnTo>
                    <a:pt x="564477" y="324840"/>
                  </a:lnTo>
                  <a:lnTo>
                    <a:pt x="594875" y="355239"/>
                  </a:lnTo>
                  <a:lnTo>
                    <a:pt x="619758" y="390440"/>
                  </a:lnTo>
                  <a:lnTo>
                    <a:pt x="638413" y="429731"/>
                  </a:lnTo>
                  <a:lnTo>
                    <a:pt x="650128" y="472399"/>
                  </a:lnTo>
                  <a:lnTo>
                    <a:pt x="654192" y="517732"/>
                  </a:lnTo>
                  <a:lnTo>
                    <a:pt x="650110" y="563133"/>
                  </a:lnTo>
                  <a:lnTo>
                    <a:pt x="638413" y="605738"/>
                  </a:lnTo>
                  <a:lnTo>
                    <a:pt x="619758" y="645029"/>
                  </a:lnTo>
                  <a:lnTo>
                    <a:pt x="594875" y="680230"/>
                  </a:lnTo>
                  <a:lnTo>
                    <a:pt x="564477" y="710628"/>
                  </a:lnTo>
                  <a:lnTo>
                    <a:pt x="529276" y="735511"/>
                  </a:lnTo>
                  <a:lnTo>
                    <a:pt x="489985" y="754166"/>
                  </a:lnTo>
                  <a:lnTo>
                    <a:pt x="447315" y="765881"/>
                  </a:lnTo>
                  <a:lnTo>
                    <a:pt x="401979" y="769945"/>
                  </a:lnTo>
                  <a:lnTo>
                    <a:pt x="720036" y="769945"/>
                  </a:lnTo>
                  <a:lnTo>
                    <a:pt x="746022" y="736470"/>
                  </a:lnTo>
                  <a:lnTo>
                    <a:pt x="772705" y="697056"/>
                  </a:lnTo>
                  <a:lnTo>
                    <a:pt x="798214" y="654323"/>
                  </a:lnTo>
                  <a:lnTo>
                    <a:pt x="822202" y="608929"/>
                  </a:lnTo>
                  <a:lnTo>
                    <a:pt x="844322" y="561533"/>
                  </a:lnTo>
                  <a:lnTo>
                    <a:pt x="864226" y="512793"/>
                  </a:lnTo>
                  <a:lnTo>
                    <a:pt x="881566" y="463367"/>
                  </a:lnTo>
                  <a:lnTo>
                    <a:pt x="895996" y="413914"/>
                  </a:lnTo>
                  <a:lnTo>
                    <a:pt x="909215" y="354952"/>
                  </a:lnTo>
                  <a:lnTo>
                    <a:pt x="917314" y="299375"/>
                  </a:lnTo>
                  <a:lnTo>
                    <a:pt x="919285" y="26552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2569491" y="9066478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252212" y="0"/>
                  </a:moveTo>
                  <a:lnTo>
                    <a:pt x="206876" y="4063"/>
                  </a:lnTo>
                  <a:lnTo>
                    <a:pt x="164206" y="15778"/>
                  </a:lnTo>
                  <a:lnTo>
                    <a:pt x="124915" y="34434"/>
                  </a:lnTo>
                  <a:lnTo>
                    <a:pt x="89714" y="59316"/>
                  </a:lnTo>
                  <a:lnTo>
                    <a:pt x="59316" y="89714"/>
                  </a:lnTo>
                  <a:lnTo>
                    <a:pt x="34434" y="124915"/>
                  </a:lnTo>
                  <a:lnTo>
                    <a:pt x="15778" y="164206"/>
                  </a:lnTo>
                  <a:lnTo>
                    <a:pt x="4063" y="206876"/>
                  </a:lnTo>
                  <a:lnTo>
                    <a:pt x="0" y="252212"/>
                  </a:lnTo>
                  <a:lnTo>
                    <a:pt x="4063" y="297545"/>
                  </a:lnTo>
                  <a:lnTo>
                    <a:pt x="15778" y="340213"/>
                  </a:lnTo>
                  <a:lnTo>
                    <a:pt x="34434" y="379504"/>
                  </a:lnTo>
                  <a:lnTo>
                    <a:pt x="59316" y="414705"/>
                  </a:lnTo>
                  <a:lnTo>
                    <a:pt x="89714" y="445104"/>
                  </a:lnTo>
                  <a:lnTo>
                    <a:pt x="124915" y="469988"/>
                  </a:lnTo>
                  <a:lnTo>
                    <a:pt x="164206" y="488644"/>
                  </a:lnTo>
                  <a:lnTo>
                    <a:pt x="206876" y="500360"/>
                  </a:lnTo>
                  <a:lnTo>
                    <a:pt x="252212" y="504424"/>
                  </a:lnTo>
                  <a:lnTo>
                    <a:pt x="297548" y="500360"/>
                  </a:lnTo>
                  <a:lnTo>
                    <a:pt x="340217" y="488644"/>
                  </a:lnTo>
                  <a:lnTo>
                    <a:pt x="379509" y="469988"/>
                  </a:lnTo>
                  <a:lnTo>
                    <a:pt x="414709" y="445104"/>
                  </a:lnTo>
                  <a:lnTo>
                    <a:pt x="445107" y="414705"/>
                  </a:lnTo>
                  <a:lnTo>
                    <a:pt x="469990" y="379504"/>
                  </a:lnTo>
                  <a:lnTo>
                    <a:pt x="488645" y="340213"/>
                  </a:lnTo>
                  <a:lnTo>
                    <a:pt x="500360" y="297545"/>
                  </a:lnTo>
                  <a:lnTo>
                    <a:pt x="504424" y="252212"/>
                  </a:lnTo>
                  <a:lnTo>
                    <a:pt x="500360" y="206876"/>
                  </a:lnTo>
                  <a:lnTo>
                    <a:pt x="488645" y="164206"/>
                  </a:lnTo>
                  <a:lnTo>
                    <a:pt x="469990" y="124915"/>
                  </a:lnTo>
                  <a:lnTo>
                    <a:pt x="445107" y="89714"/>
                  </a:lnTo>
                  <a:lnTo>
                    <a:pt x="414709" y="59316"/>
                  </a:lnTo>
                  <a:lnTo>
                    <a:pt x="379509" y="34434"/>
                  </a:lnTo>
                  <a:lnTo>
                    <a:pt x="340217" y="15778"/>
                  </a:lnTo>
                  <a:lnTo>
                    <a:pt x="297548" y="4063"/>
                  </a:lnTo>
                  <a:lnTo>
                    <a:pt x="252212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2773150" y="9344427"/>
              <a:ext cx="98070" cy="694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2675426" y="9251550"/>
              <a:ext cx="292735" cy="60960"/>
            </a:xfrm>
            <a:custGeom>
              <a:avLst/>
              <a:gdLst/>
              <a:ahLst/>
              <a:cxnLst/>
              <a:rect l="l" t="t" r="r" b="b"/>
              <a:pathLst>
                <a:path w="292734" h="60959">
                  <a:moveTo>
                    <a:pt x="60934" y="30467"/>
                  </a:moveTo>
                  <a:lnTo>
                    <a:pt x="58547" y="18605"/>
                  </a:lnTo>
                  <a:lnTo>
                    <a:pt x="52019" y="8928"/>
                  </a:lnTo>
                  <a:lnTo>
                    <a:pt x="42329" y="2387"/>
                  </a:lnTo>
                  <a:lnTo>
                    <a:pt x="30467" y="0"/>
                  </a:lnTo>
                  <a:lnTo>
                    <a:pt x="18605" y="2387"/>
                  </a:lnTo>
                  <a:lnTo>
                    <a:pt x="8915" y="8928"/>
                  </a:lnTo>
                  <a:lnTo>
                    <a:pt x="2387" y="18605"/>
                  </a:lnTo>
                  <a:lnTo>
                    <a:pt x="0" y="30467"/>
                  </a:lnTo>
                  <a:lnTo>
                    <a:pt x="2387" y="42329"/>
                  </a:lnTo>
                  <a:lnTo>
                    <a:pt x="8915" y="52019"/>
                  </a:lnTo>
                  <a:lnTo>
                    <a:pt x="18605" y="58547"/>
                  </a:lnTo>
                  <a:lnTo>
                    <a:pt x="30467" y="60947"/>
                  </a:lnTo>
                  <a:lnTo>
                    <a:pt x="42329" y="58547"/>
                  </a:lnTo>
                  <a:lnTo>
                    <a:pt x="52019" y="52019"/>
                  </a:lnTo>
                  <a:lnTo>
                    <a:pt x="58547" y="42329"/>
                  </a:lnTo>
                  <a:lnTo>
                    <a:pt x="60934" y="30467"/>
                  </a:lnTo>
                  <a:close/>
                </a:path>
                <a:path w="292734" h="60959">
                  <a:moveTo>
                    <a:pt x="292658" y="30467"/>
                  </a:moveTo>
                  <a:lnTo>
                    <a:pt x="290258" y="18605"/>
                  </a:lnTo>
                  <a:lnTo>
                    <a:pt x="283730" y="8928"/>
                  </a:lnTo>
                  <a:lnTo>
                    <a:pt x="274040" y="2387"/>
                  </a:lnTo>
                  <a:lnTo>
                    <a:pt x="262178" y="0"/>
                  </a:lnTo>
                  <a:lnTo>
                    <a:pt x="250329" y="2387"/>
                  </a:lnTo>
                  <a:lnTo>
                    <a:pt x="240639" y="8928"/>
                  </a:lnTo>
                  <a:lnTo>
                    <a:pt x="234111" y="18605"/>
                  </a:lnTo>
                  <a:lnTo>
                    <a:pt x="231711" y="30467"/>
                  </a:lnTo>
                  <a:lnTo>
                    <a:pt x="234111" y="42329"/>
                  </a:lnTo>
                  <a:lnTo>
                    <a:pt x="240639" y="52019"/>
                  </a:lnTo>
                  <a:lnTo>
                    <a:pt x="250329" y="58547"/>
                  </a:lnTo>
                  <a:lnTo>
                    <a:pt x="262178" y="60947"/>
                  </a:lnTo>
                  <a:lnTo>
                    <a:pt x="274040" y="58547"/>
                  </a:lnTo>
                  <a:lnTo>
                    <a:pt x="283730" y="52019"/>
                  </a:lnTo>
                  <a:lnTo>
                    <a:pt x="290258" y="42329"/>
                  </a:lnTo>
                  <a:lnTo>
                    <a:pt x="292658" y="30467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14267677" y="8737171"/>
            <a:ext cx="1050290" cy="1050290"/>
            <a:chOff x="14267677" y="8737171"/>
            <a:chExt cx="1050290" cy="1050290"/>
          </a:xfrm>
        </p:grpSpPr>
        <p:sp>
          <p:nvSpPr>
            <p:cNvPr id="73" name="object 73"/>
            <p:cNvSpPr/>
            <p:nvPr/>
          </p:nvSpPr>
          <p:spPr>
            <a:xfrm>
              <a:off x="14267677" y="8737171"/>
              <a:ext cx="1050290" cy="1050290"/>
            </a:xfrm>
            <a:custGeom>
              <a:avLst/>
              <a:gdLst/>
              <a:ahLst/>
              <a:cxnLst/>
              <a:rect l="l" t="t" r="r" b="b"/>
              <a:pathLst>
                <a:path w="1050290" h="1050290">
                  <a:moveTo>
                    <a:pt x="507296" y="1049020"/>
                  </a:moveTo>
                  <a:lnTo>
                    <a:pt x="431696" y="1049020"/>
                  </a:lnTo>
                  <a:lnTo>
                    <a:pt x="439162" y="1050290"/>
                  </a:lnTo>
                  <a:lnTo>
                    <a:pt x="499799" y="1050290"/>
                  </a:lnTo>
                  <a:lnTo>
                    <a:pt x="507296" y="1049020"/>
                  </a:lnTo>
                  <a:close/>
                </a:path>
                <a:path w="1050290" h="1050290">
                  <a:moveTo>
                    <a:pt x="529892" y="1046480"/>
                  </a:moveTo>
                  <a:lnTo>
                    <a:pt x="409226" y="1046480"/>
                  </a:lnTo>
                  <a:lnTo>
                    <a:pt x="416660" y="1047750"/>
                  </a:lnTo>
                  <a:lnTo>
                    <a:pt x="420576" y="1049020"/>
                  </a:lnTo>
                  <a:lnTo>
                    <a:pt x="510835" y="1049020"/>
                  </a:lnTo>
                  <a:lnTo>
                    <a:pt x="518416" y="1047750"/>
                  </a:lnTo>
                  <a:lnTo>
                    <a:pt x="522437" y="1047750"/>
                  </a:lnTo>
                  <a:lnTo>
                    <a:pt x="529892" y="1046480"/>
                  </a:lnTo>
                  <a:close/>
                </a:path>
                <a:path w="1050290" h="1050290">
                  <a:moveTo>
                    <a:pt x="540949" y="1045210"/>
                  </a:moveTo>
                  <a:lnTo>
                    <a:pt x="398127" y="1045210"/>
                  </a:lnTo>
                  <a:lnTo>
                    <a:pt x="405708" y="1046480"/>
                  </a:lnTo>
                  <a:lnTo>
                    <a:pt x="533327" y="1046480"/>
                  </a:lnTo>
                  <a:lnTo>
                    <a:pt x="540949" y="1045210"/>
                  </a:lnTo>
                  <a:close/>
                </a:path>
                <a:path w="1050290" h="1050290">
                  <a:moveTo>
                    <a:pt x="810543" y="3810"/>
                  </a:moveTo>
                  <a:lnTo>
                    <a:pt x="669574" y="3810"/>
                  </a:lnTo>
                  <a:lnTo>
                    <a:pt x="661270" y="5080"/>
                  </a:lnTo>
                  <a:lnTo>
                    <a:pt x="648433" y="7620"/>
                  </a:lnTo>
                  <a:lnTo>
                    <a:pt x="633376" y="10160"/>
                  </a:lnTo>
                  <a:lnTo>
                    <a:pt x="627795" y="10160"/>
                  </a:lnTo>
                  <a:lnTo>
                    <a:pt x="619607" y="12700"/>
                  </a:lnTo>
                  <a:lnTo>
                    <a:pt x="608515" y="13970"/>
                  </a:lnTo>
                  <a:lnTo>
                    <a:pt x="588847" y="19050"/>
                  </a:lnTo>
                  <a:lnTo>
                    <a:pt x="577765" y="21590"/>
                  </a:lnTo>
                  <a:lnTo>
                    <a:pt x="569336" y="22860"/>
                  </a:lnTo>
                  <a:lnTo>
                    <a:pt x="563357" y="24130"/>
                  </a:lnTo>
                  <a:lnTo>
                    <a:pt x="555514" y="26670"/>
                  </a:lnTo>
                  <a:lnTo>
                    <a:pt x="548771" y="27940"/>
                  </a:lnTo>
                  <a:lnTo>
                    <a:pt x="542028" y="30480"/>
                  </a:lnTo>
                  <a:lnTo>
                    <a:pt x="527180" y="34290"/>
                  </a:lnTo>
                  <a:lnTo>
                    <a:pt x="521191" y="36830"/>
                  </a:lnTo>
                  <a:lnTo>
                    <a:pt x="511977" y="39370"/>
                  </a:lnTo>
                  <a:lnTo>
                    <a:pt x="502035" y="41910"/>
                  </a:lnTo>
                  <a:lnTo>
                    <a:pt x="482215" y="49530"/>
                  </a:lnTo>
                  <a:lnTo>
                    <a:pt x="471255" y="53340"/>
                  </a:lnTo>
                  <a:lnTo>
                    <a:pt x="463036" y="55880"/>
                  </a:lnTo>
                  <a:lnTo>
                    <a:pt x="456994" y="58420"/>
                  </a:lnTo>
                  <a:lnTo>
                    <a:pt x="449486" y="60960"/>
                  </a:lnTo>
                  <a:lnTo>
                    <a:pt x="436220" y="66040"/>
                  </a:lnTo>
                  <a:lnTo>
                    <a:pt x="416063" y="74930"/>
                  </a:lnTo>
                  <a:lnTo>
                    <a:pt x="407079" y="78740"/>
                  </a:lnTo>
                  <a:lnTo>
                    <a:pt x="378730" y="90170"/>
                  </a:lnTo>
                  <a:lnTo>
                    <a:pt x="360547" y="99060"/>
                  </a:lnTo>
                  <a:lnTo>
                    <a:pt x="355049" y="101600"/>
                  </a:lnTo>
                  <a:lnTo>
                    <a:pt x="341500" y="109220"/>
                  </a:lnTo>
                  <a:lnTo>
                    <a:pt x="335437" y="111760"/>
                  </a:lnTo>
                  <a:lnTo>
                    <a:pt x="321940" y="119380"/>
                  </a:lnTo>
                  <a:lnTo>
                    <a:pt x="316820" y="121920"/>
                  </a:lnTo>
                  <a:lnTo>
                    <a:pt x="308234" y="127000"/>
                  </a:lnTo>
                  <a:lnTo>
                    <a:pt x="299665" y="130810"/>
                  </a:lnTo>
                  <a:lnTo>
                    <a:pt x="282809" y="140970"/>
                  </a:lnTo>
                  <a:lnTo>
                    <a:pt x="272120" y="147320"/>
                  </a:lnTo>
                  <a:lnTo>
                    <a:pt x="266298" y="151130"/>
                  </a:lnTo>
                  <a:lnTo>
                    <a:pt x="261712" y="153670"/>
                  </a:lnTo>
                  <a:lnTo>
                    <a:pt x="254571" y="158750"/>
                  </a:lnTo>
                  <a:lnTo>
                    <a:pt x="249314" y="161290"/>
                  </a:lnTo>
                  <a:lnTo>
                    <a:pt x="244121" y="165100"/>
                  </a:lnTo>
                  <a:lnTo>
                    <a:pt x="238069" y="168910"/>
                  </a:lnTo>
                  <a:lnTo>
                    <a:pt x="232027" y="173990"/>
                  </a:lnTo>
                  <a:lnTo>
                    <a:pt x="227870" y="176530"/>
                  </a:lnTo>
                  <a:lnTo>
                    <a:pt x="221326" y="180340"/>
                  </a:lnTo>
                  <a:lnTo>
                    <a:pt x="212880" y="186690"/>
                  </a:lnTo>
                  <a:lnTo>
                    <a:pt x="205783" y="191770"/>
                  </a:lnTo>
                  <a:lnTo>
                    <a:pt x="198813" y="196850"/>
                  </a:lnTo>
                  <a:lnTo>
                    <a:pt x="191976" y="203200"/>
                  </a:lnTo>
                  <a:lnTo>
                    <a:pt x="181243" y="210820"/>
                  </a:lnTo>
                  <a:lnTo>
                    <a:pt x="170804" y="219710"/>
                  </a:lnTo>
                  <a:lnTo>
                    <a:pt x="166689" y="223520"/>
                  </a:lnTo>
                  <a:lnTo>
                    <a:pt x="161757" y="227330"/>
                  </a:lnTo>
                  <a:lnTo>
                    <a:pt x="156794" y="232410"/>
                  </a:lnTo>
                  <a:lnTo>
                    <a:pt x="153663" y="234950"/>
                  </a:lnTo>
                  <a:lnTo>
                    <a:pt x="143600" y="243840"/>
                  </a:lnTo>
                  <a:lnTo>
                    <a:pt x="139894" y="247650"/>
                  </a:lnTo>
                  <a:lnTo>
                    <a:pt x="136323" y="251460"/>
                  </a:lnTo>
                  <a:lnTo>
                    <a:pt x="127900" y="260350"/>
                  </a:lnTo>
                  <a:lnTo>
                    <a:pt x="119749" y="269240"/>
                  </a:lnTo>
                  <a:lnTo>
                    <a:pt x="111867" y="278130"/>
                  </a:lnTo>
                  <a:lnTo>
                    <a:pt x="104251" y="287020"/>
                  </a:lnTo>
                  <a:lnTo>
                    <a:pt x="96896" y="297180"/>
                  </a:lnTo>
                  <a:lnTo>
                    <a:pt x="89814" y="306070"/>
                  </a:lnTo>
                  <a:lnTo>
                    <a:pt x="83003" y="316230"/>
                  </a:lnTo>
                  <a:lnTo>
                    <a:pt x="76461" y="325120"/>
                  </a:lnTo>
                  <a:lnTo>
                    <a:pt x="70186" y="335280"/>
                  </a:lnTo>
                  <a:lnTo>
                    <a:pt x="64180" y="345440"/>
                  </a:lnTo>
                  <a:lnTo>
                    <a:pt x="58442" y="355600"/>
                  </a:lnTo>
                  <a:lnTo>
                    <a:pt x="52975" y="365760"/>
                  </a:lnTo>
                  <a:lnTo>
                    <a:pt x="49415" y="372110"/>
                  </a:lnTo>
                  <a:lnTo>
                    <a:pt x="46043" y="378460"/>
                  </a:lnTo>
                  <a:lnTo>
                    <a:pt x="42839" y="386080"/>
                  </a:lnTo>
                  <a:lnTo>
                    <a:pt x="38176" y="396240"/>
                  </a:lnTo>
                  <a:lnTo>
                    <a:pt x="33782" y="406400"/>
                  </a:lnTo>
                  <a:lnTo>
                    <a:pt x="29655" y="417830"/>
                  </a:lnTo>
                  <a:lnTo>
                    <a:pt x="25792" y="427990"/>
                  </a:lnTo>
                  <a:lnTo>
                    <a:pt x="11749" y="477520"/>
                  </a:lnTo>
                  <a:lnTo>
                    <a:pt x="4585" y="515620"/>
                  </a:lnTo>
                  <a:lnTo>
                    <a:pt x="711" y="554990"/>
                  </a:lnTo>
                  <a:lnTo>
                    <a:pt x="0" y="589280"/>
                  </a:lnTo>
                  <a:lnTo>
                    <a:pt x="547" y="605790"/>
                  </a:lnTo>
                  <a:lnTo>
                    <a:pt x="4955" y="650240"/>
                  </a:lnTo>
                  <a:lnTo>
                    <a:pt x="13667" y="694690"/>
                  </a:lnTo>
                  <a:lnTo>
                    <a:pt x="28583" y="744220"/>
                  </a:lnTo>
                  <a:lnTo>
                    <a:pt x="54187" y="801370"/>
                  </a:lnTo>
                  <a:lnTo>
                    <a:pt x="77894" y="840740"/>
                  </a:lnTo>
                  <a:lnTo>
                    <a:pt x="105888" y="878840"/>
                  </a:lnTo>
                  <a:lnTo>
                    <a:pt x="143894" y="920750"/>
                  </a:lnTo>
                  <a:lnTo>
                    <a:pt x="159003" y="933450"/>
                  </a:lnTo>
                  <a:lnTo>
                    <a:pt x="169359" y="942340"/>
                  </a:lnTo>
                  <a:lnTo>
                    <a:pt x="175694" y="948690"/>
                  </a:lnTo>
                  <a:lnTo>
                    <a:pt x="177631" y="949960"/>
                  </a:lnTo>
                  <a:lnTo>
                    <a:pt x="183840" y="953770"/>
                  </a:lnTo>
                  <a:lnTo>
                    <a:pt x="188133" y="957580"/>
                  </a:lnTo>
                  <a:lnTo>
                    <a:pt x="194510" y="962660"/>
                  </a:lnTo>
                  <a:lnTo>
                    <a:pt x="196573" y="963930"/>
                  </a:lnTo>
                  <a:lnTo>
                    <a:pt x="202960" y="967740"/>
                  </a:lnTo>
                  <a:lnTo>
                    <a:pt x="207326" y="971550"/>
                  </a:lnTo>
                  <a:lnTo>
                    <a:pt x="213755" y="975360"/>
                  </a:lnTo>
                  <a:lnTo>
                    <a:pt x="215797" y="976630"/>
                  </a:lnTo>
                  <a:lnTo>
                    <a:pt x="222352" y="980440"/>
                  </a:lnTo>
                  <a:lnTo>
                    <a:pt x="226886" y="984250"/>
                  </a:lnTo>
                  <a:lnTo>
                    <a:pt x="233619" y="988060"/>
                  </a:lnTo>
                  <a:lnTo>
                    <a:pt x="235755" y="989330"/>
                  </a:lnTo>
                  <a:lnTo>
                    <a:pt x="242466" y="993140"/>
                  </a:lnTo>
                  <a:lnTo>
                    <a:pt x="253953" y="999490"/>
                  </a:lnTo>
                  <a:lnTo>
                    <a:pt x="256236" y="999490"/>
                  </a:lnTo>
                  <a:lnTo>
                    <a:pt x="267670" y="1005840"/>
                  </a:lnTo>
                  <a:lnTo>
                    <a:pt x="274706" y="1009650"/>
                  </a:lnTo>
                  <a:lnTo>
                    <a:pt x="277146" y="1009650"/>
                  </a:lnTo>
                  <a:lnTo>
                    <a:pt x="284120" y="1013460"/>
                  </a:lnTo>
                  <a:lnTo>
                    <a:pt x="288674" y="1014730"/>
                  </a:lnTo>
                  <a:lnTo>
                    <a:pt x="295878" y="1018540"/>
                  </a:lnTo>
                  <a:lnTo>
                    <a:pt x="298496" y="1018540"/>
                  </a:lnTo>
                  <a:lnTo>
                    <a:pt x="305585" y="1021080"/>
                  </a:lnTo>
                  <a:lnTo>
                    <a:pt x="310056" y="1023620"/>
                  </a:lnTo>
                  <a:lnTo>
                    <a:pt x="317323" y="1026160"/>
                  </a:lnTo>
                  <a:lnTo>
                    <a:pt x="320087" y="1026160"/>
                  </a:lnTo>
                  <a:lnTo>
                    <a:pt x="327270" y="1028700"/>
                  </a:lnTo>
                  <a:lnTo>
                    <a:pt x="331699" y="1029970"/>
                  </a:lnTo>
                  <a:lnTo>
                    <a:pt x="339081" y="1032510"/>
                  </a:lnTo>
                  <a:lnTo>
                    <a:pt x="342024" y="1033780"/>
                  </a:lnTo>
                  <a:lnTo>
                    <a:pt x="349290" y="1035050"/>
                  </a:lnTo>
                  <a:lnTo>
                    <a:pt x="353625" y="1036320"/>
                  </a:lnTo>
                  <a:lnTo>
                    <a:pt x="361112" y="1038860"/>
                  </a:lnTo>
                  <a:lnTo>
                    <a:pt x="364232" y="1038860"/>
                  </a:lnTo>
                  <a:lnTo>
                    <a:pt x="371583" y="1040130"/>
                  </a:lnTo>
                  <a:lnTo>
                    <a:pt x="375782" y="1041400"/>
                  </a:lnTo>
                  <a:lnTo>
                    <a:pt x="383342" y="1042670"/>
                  </a:lnTo>
                  <a:lnTo>
                    <a:pt x="386661" y="1043940"/>
                  </a:lnTo>
                  <a:lnTo>
                    <a:pt x="394053" y="1045210"/>
                  </a:lnTo>
                  <a:lnTo>
                    <a:pt x="545127" y="1045210"/>
                  </a:lnTo>
                  <a:lnTo>
                    <a:pt x="552541" y="1042670"/>
                  </a:lnTo>
                  <a:lnTo>
                    <a:pt x="555776" y="1042670"/>
                  </a:lnTo>
                  <a:lnTo>
                    <a:pt x="563336" y="1041400"/>
                  </a:lnTo>
                  <a:lnTo>
                    <a:pt x="567640" y="1040130"/>
                  </a:lnTo>
                  <a:lnTo>
                    <a:pt x="575001" y="1038860"/>
                  </a:lnTo>
                  <a:lnTo>
                    <a:pt x="578058" y="1037590"/>
                  </a:lnTo>
                  <a:lnTo>
                    <a:pt x="585524" y="1036320"/>
                  </a:lnTo>
                  <a:lnTo>
                    <a:pt x="589932" y="1035050"/>
                  </a:lnTo>
                  <a:lnTo>
                    <a:pt x="597220" y="1032510"/>
                  </a:lnTo>
                  <a:lnTo>
                    <a:pt x="600110" y="1032510"/>
                  </a:lnTo>
                  <a:lnTo>
                    <a:pt x="607461" y="1029970"/>
                  </a:lnTo>
                  <a:lnTo>
                    <a:pt x="611911" y="1028700"/>
                  </a:lnTo>
                  <a:lnTo>
                    <a:pt x="619115" y="1026160"/>
                  </a:lnTo>
                  <a:lnTo>
                    <a:pt x="621879" y="1024890"/>
                  </a:lnTo>
                  <a:lnTo>
                    <a:pt x="629167" y="1022350"/>
                  </a:lnTo>
                  <a:lnTo>
                    <a:pt x="633669" y="1021080"/>
                  </a:lnTo>
                  <a:lnTo>
                    <a:pt x="640758" y="1018540"/>
                  </a:lnTo>
                  <a:lnTo>
                    <a:pt x="643376" y="1017270"/>
                  </a:lnTo>
                  <a:lnTo>
                    <a:pt x="650569" y="1014730"/>
                  </a:lnTo>
                  <a:lnTo>
                    <a:pt x="655124" y="1012190"/>
                  </a:lnTo>
                  <a:lnTo>
                    <a:pt x="662108" y="1009650"/>
                  </a:lnTo>
                  <a:lnTo>
                    <a:pt x="664558" y="1008380"/>
                  </a:lnTo>
                  <a:lnTo>
                    <a:pt x="671637" y="1004570"/>
                  </a:lnTo>
                  <a:lnTo>
                    <a:pt x="676223" y="1002030"/>
                  </a:lnTo>
                  <a:lnTo>
                    <a:pt x="683081" y="999490"/>
                  </a:lnTo>
                  <a:lnTo>
                    <a:pt x="705619" y="986790"/>
                  </a:lnTo>
                  <a:lnTo>
                    <a:pt x="468711" y="986790"/>
                  </a:lnTo>
                  <a:lnTo>
                    <a:pt x="415566" y="982980"/>
                  </a:lnTo>
                  <a:lnTo>
                    <a:pt x="363991" y="972820"/>
                  </a:lnTo>
                  <a:lnTo>
                    <a:pt x="314504" y="956310"/>
                  </a:lnTo>
                  <a:lnTo>
                    <a:pt x="267622" y="933450"/>
                  </a:lnTo>
                  <a:lnTo>
                    <a:pt x="223863" y="904240"/>
                  </a:lnTo>
                  <a:lnTo>
                    <a:pt x="183746" y="868680"/>
                  </a:lnTo>
                  <a:lnTo>
                    <a:pt x="152295" y="833120"/>
                  </a:lnTo>
                  <a:lnTo>
                    <a:pt x="125660" y="796290"/>
                  </a:lnTo>
                  <a:lnTo>
                    <a:pt x="103843" y="755650"/>
                  </a:lnTo>
                  <a:lnTo>
                    <a:pt x="86844" y="713740"/>
                  </a:lnTo>
                  <a:lnTo>
                    <a:pt x="74665" y="671830"/>
                  </a:lnTo>
                  <a:lnTo>
                    <a:pt x="67307" y="627380"/>
                  </a:lnTo>
                  <a:lnTo>
                    <a:pt x="64772" y="582930"/>
                  </a:lnTo>
                  <a:lnTo>
                    <a:pt x="67060" y="538480"/>
                  </a:lnTo>
                  <a:lnTo>
                    <a:pt x="74173" y="495300"/>
                  </a:lnTo>
                  <a:lnTo>
                    <a:pt x="86112" y="452120"/>
                  </a:lnTo>
                  <a:lnTo>
                    <a:pt x="102878" y="410210"/>
                  </a:lnTo>
                  <a:lnTo>
                    <a:pt x="124473" y="370840"/>
                  </a:lnTo>
                  <a:lnTo>
                    <a:pt x="150898" y="332740"/>
                  </a:lnTo>
                  <a:lnTo>
                    <a:pt x="182154" y="297180"/>
                  </a:lnTo>
                  <a:lnTo>
                    <a:pt x="213705" y="267970"/>
                  </a:lnTo>
                  <a:lnTo>
                    <a:pt x="250289" y="240030"/>
                  </a:lnTo>
                  <a:lnTo>
                    <a:pt x="291254" y="212090"/>
                  </a:lnTo>
                  <a:lnTo>
                    <a:pt x="335946" y="185420"/>
                  </a:lnTo>
                  <a:lnTo>
                    <a:pt x="383711" y="160020"/>
                  </a:lnTo>
                  <a:lnTo>
                    <a:pt x="433895" y="137160"/>
                  </a:lnTo>
                  <a:lnTo>
                    <a:pt x="488423" y="115570"/>
                  </a:lnTo>
                  <a:lnTo>
                    <a:pt x="542555" y="97790"/>
                  </a:lnTo>
                  <a:lnTo>
                    <a:pt x="595729" y="82550"/>
                  </a:lnTo>
                  <a:lnTo>
                    <a:pt x="647383" y="72390"/>
                  </a:lnTo>
                  <a:lnTo>
                    <a:pt x="696952" y="66040"/>
                  </a:lnTo>
                  <a:lnTo>
                    <a:pt x="743875" y="64770"/>
                  </a:lnTo>
                  <a:lnTo>
                    <a:pt x="957099" y="64770"/>
                  </a:lnTo>
                  <a:lnTo>
                    <a:pt x="955387" y="63500"/>
                  </a:lnTo>
                  <a:lnTo>
                    <a:pt x="953042" y="60960"/>
                  </a:lnTo>
                  <a:lnTo>
                    <a:pt x="949314" y="58420"/>
                  </a:lnTo>
                  <a:lnTo>
                    <a:pt x="944340" y="54610"/>
                  </a:lnTo>
                  <a:lnTo>
                    <a:pt x="942016" y="53340"/>
                  </a:lnTo>
                  <a:lnTo>
                    <a:pt x="936854" y="49530"/>
                  </a:lnTo>
                  <a:lnTo>
                    <a:pt x="932948" y="46990"/>
                  </a:lnTo>
                  <a:lnTo>
                    <a:pt x="930425" y="45720"/>
                  </a:lnTo>
                  <a:lnTo>
                    <a:pt x="926561" y="43180"/>
                  </a:lnTo>
                  <a:lnTo>
                    <a:pt x="925262" y="41910"/>
                  </a:lnTo>
                  <a:lnTo>
                    <a:pt x="920278" y="39370"/>
                  </a:lnTo>
                  <a:lnTo>
                    <a:pt x="916582" y="36830"/>
                  </a:lnTo>
                  <a:lnTo>
                    <a:pt x="912111" y="35560"/>
                  </a:lnTo>
                  <a:lnTo>
                    <a:pt x="907158" y="33020"/>
                  </a:lnTo>
                  <a:lnTo>
                    <a:pt x="903609" y="30480"/>
                  </a:lnTo>
                  <a:lnTo>
                    <a:pt x="898426" y="27940"/>
                  </a:lnTo>
                  <a:lnTo>
                    <a:pt x="896844" y="27940"/>
                  </a:lnTo>
                  <a:lnTo>
                    <a:pt x="889965" y="25400"/>
                  </a:lnTo>
                  <a:lnTo>
                    <a:pt x="885484" y="22860"/>
                  </a:lnTo>
                  <a:lnTo>
                    <a:pt x="879306" y="21590"/>
                  </a:lnTo>
                  <a:lnTo>
                    <a:pt x="876698" y="20320"/>
                  </a:lnTo>
                  <a:lnTo>
                    <a:pt x="870374" y="17780"/>
                  </a:lnTo>
                  <a:lnTo>
                    <a:pt x="856657" y="13970"/>
                  </a:lnTo>
                  <a:lnTo>
                    <a:pt x="850825" y="12700"/>
                  </a:lnTo>
                  <a:lnTo>
                    <a:pt x="846699" y="11430"/>
                  </a:lnTo>
                  <a:lnTo>
                    <a:pt x="841192" y="10160"/>
                  </a:lnTo>
                  <a:lnTo>
                    <a:pt x="838490" y="8890"/>
                  </a:lnTo>
                  <a:lnTo>
                    <a:pt x="834752" y="8890"/>
                  </a:lnTo>
                  <a:lnTo>
                    <a:pt x="830993" y="7620"/>
                  </a:lnTo>
                  <a:lnTo>
                    <a:pt x="825339" y="6350"/>
                  </a:lnTo>
                  <a:lnTo>
                    <a:pt x="815580" y="5080"/>
                  </a:lnTo>
                  <a:lnTo>
                    <a:pt x="810543" y="3810"/>
                  </a:lnTo>
                  <a:close/>
                </a:path>
                <a:path w="1050290" h="1050290">
                  <a:moveTo>
                    <a:pt x="957099" y="64770"/>
                  </a:moveTo>
                  <a:lnTo>
                    <a:pt x="743875" y="64770"/>
                  </a:lnTo>
                  <a:lnTo>
                    <a:pt x="800960" y="68580"/>
                  </a:lnTo>
                  <a:lnTo>
                    <a:pt x="850324" y="78740"/>
                  </a:lnTo>
                  <a:lnTo>
                    <a:pt x="891820" y="97790"/>
                  </a:lnTo>
                  <a:lnTo>
                    <a:pt x="925294" y="123190"/>
                  </a:lnTo>
                  <a:lnTo>
                    <a:pt x="964041" y="182880"/>
                  </a:lnTo>
                  <a:lnTo>
                    <a:pt x="976041" y="220980"/>
                  </a:lnTo>
                  <a:lnTo>
                    <a:pt x="983073" y="264160"/>
                  </a:lnTo>
                  <a:lnTo>
                    <a:pt x="985100" y="312420"/>
                  </a:lnTo>
                  <a:lnTo>
                    <a:pt x="982082" y="363220"/>
                  </a:lnTo>
                  <a:lnTo>
                    <a:pt x="973982" y="419100"/>
                  </a:lnTo>
                  <a:lnTo>
                    <a:pt x="960759" y="478790"/>
                  </a:lnTo>
                  <a:lnTo>
                    <a:pt x="946332" y="528320"/>
                  </a:lnTo>
                  <a:lnTo>
                    <a:pt x="928993" y="576580"/>
                  </a:lnTo>
                  <a:lnTo>
                    <a:pt x="909090" y="626110"/>
                  </a:lnTo>
                  <a:lnTo>
                    <a:pt x="886970" y="673100"/>
                  </a:lnTo>
                  <a:lnTo>
                    <a:pt x="862982" y="718820"/>
                  </a:lnTo>
                  <a:lnTo>
                    <a:pt x="837473" y="762000"/>
                  </a:lnTo>
                  <a:lnTo>
                    <a:pt x="810791" y="801370"/>
                  </a:lnTo>
                  <a:lnTo>
                    <a:pt x="783284" y="836930"/>
                  </a:lnTo>
                  <a:lnTo>
                    <a:pt x="755299" y="867410"/>
                  </a:lnTo>
                  <a:lnTo>
                    <a:pt x="715060" y="902970"/>
                  </a:lnTo>
                  <a:lnTo>
                    <a:pt x="671116" y="932180"/>
                  </a:lnTo>
                  <a:lnTo>
                    <a:pt x="623989" y="955040"/>
                  </a:lnTo>
                  <a:lnTo>
                    <a:pt x="574198" y="972820"/>
                  </a:lnTo>
                  <a:lnTo>
                    <a:pt x="522266" y="982980"/>
                  </a:lnTo>
                  <a:lnTo>
                    <a:pt x="468711" y="986790"/>
                  </a:lnTo>
                  <a:lnTo>
                    <a:pt x="705619" y="986790"/>
                  </a:lnTo>
                  <a:lnTo>
                    <a:pt x="716818" y="980440"/>
                  </a:lnTo>
                  <a:lnTo>
                    <a:pt x="723373" y="975360"/>
                  </a:lnTo>
                  <a:lnTo>
                    <a:pt x="725509" y="974090"/>
                  </a:lnTo>
                  <a:lnTo>
                    <a:pt x="732033" y="970280"/>
                  </a:lnTo>
                  <a:lnTo>
                    <a:pt x="736389" y="966470"/>
                  </a:lnTo>
                  <a:lnTo>
                    <a:pt x="742776" y="962660"/>
                  </a:lnTo>
                  <a:lnTo>
                    <a:pt x="744828" y="961390"/>
                  </a:lnTo>
                  <a:lnTo>
                    <a:pt x="751121" y="956310"/>
                  </a:lnTo>
                  <a:lnTo>
                    <a:pt x="755309" y="952500"/>
                  </a:lnTo>
                  <a:lnTo>
                    <a:pt x="761508" y="948690"/>
                  </a:lnTo>
                  <a:lnTo>
                    <a:pt x="763561" y="946150"/>
                  </a:lnTo>
                  <a:lnTo>
                    <a:pt x="770021" y="941070"/>
                  </a:lnTo>
                  <a:lnTo>
                    <a:pt x="780387" y="932180"/>
                  </a:lnTo>
                  <a:lnTo>
                    <a:pt x="782052" y="930910"/>
                  </a:lnTo>
                  <a:lnTo>
                    <a:pt x="789581" y="924560"/>
                  </a:lnTo>
                  <a:lnTo>
                    <a:pt x="795413" y="918210"/>
                  </a:lnTo>
                  <a:lnTo>
                    <a:pt x="801130" y="913130"/>
                  </a:lnTo>
                  <a:lnTo>
                    <a:pt x="807542" y="905510"/>
                  </a:lnTo>
                  <a:lnTo>
                    <a:pt x="820325" y="892810"/>
                  </a:lnTo>
                  <a:lnTo>
                    <a:pt x="843537" y="864870"/>
                  </a:lnTo>
                  <a:lnTo>
                    <a:pt x="868365" y="831850"/>
                  </a:lnTo>
                  <a:lnTo>
                    <a:pt x="892475" y="795020"/>
                  </a:lnTo>
                  <a:lnTo>
                    <a:pt x="915656" y="756920"/>
                  </a:lnTo>
                  <a:lnTo>
                    <a:pt x="937691" y="716280"/>
                  </a:lnTo>
                  <a:lnTo>
                    <a:pt x="941237" y="709930"/>
                  </a:lnTo>
                  <a:lnTo>
                    <a:pt x="944743" y="702310"/>
                  </a:lnTo>
                  <a:lnTo>
                    <a:pt x="948211" y="695960"/>
                  </a:lnTo>
                  <a:lnTo>
                    <a:pt x="951639" y="688340"/>
                  </a:lnTo>
                  <a:lnTo>
                    <a:pt x="980498" y="623570"/>
                  </a:lnTo>
                  <a:lnTo>
                    <a:pt x="1005281" y="556260"/>
                  </a:lnTo>
                  <a:lnTo>
                    <a:pt x="1019176" y="510540"/>
                  </a:lnTo>
                  <a:lnTo>
                    <a:pt x="1023300" y="494030"/>
                  </a:lnTo>
                  <a:lnTo>
                    <a:pt x="1027155" y="478790"/>
                  </a:lnTo>
                  <a:lnTo>
                    <a:pt x="1035573" y="440690"/>
                  </a:lnTo>
                  <a:lnTo>
                    <a:pt x="1038425" y="425450"/>
                  </a:lnTo>
                  <a:lnTo>
                    <a:pt x="1039741" y="419100"/>
                  </a:lnTo>
                  <a:lnTo>
                    <a:pt x="1045140" y="381000"/>
                  </a:lnTo>
                  <a:lnTo>
                    <a:pt x="1048904" y="336550"/>
                  </a:lnTo>
                  <a:lnTo>
                    <a:pt x="1049698" y="309880"/>
                  </a:lnTo>
                  <a:lnTo>
                    <a:pt x="1049594" y="295910"/>
                  </a:lnTo>
                  <a:lnTo>
                    <a:pt x="1049479" y="290830"/>
                  </a:lnTo>
                  <a:lnTo>
                    <a:pt x="1049301" y="287020"/>
                  </a:lnTo>
                  <a:lnTo>
                    <a:pt x="1048986" y="279400"/>
                  </a:lnTo>
                  <a:lnTo>
                    <a:pt x="1048071" y="265430"/>
                  </a:lnTo>
                  <a:lnTo>
                    <a:pt x="1047468" y="259080"/>
                  </a:lnTo>
                  <a:lnTo>
                    <a:pt x="1046767" y="252730"/>
                  </a:lnTo>
                  <a:lnTo>
                    <a:pt x="1045967" y="245110"/>
                  </a:lnTo>
                  <a:lnTo>
                    <a:pt x="1045067" y="238760"/>
                  </a:lnTo>
                  <a:lnTo>
                    <a:pt x="1044065" y="232410"/>
                  </a:lnTo>
                  <a:lnTo>
                    <a:pt x="1042370" y="222250"/>
                  </a:lnTo>
                  <a:lnTo>
                    <a:pt x="1040442" y="213360"/>
                  </a:lnTo>
                  <a:lnTo>
                    <a:pt x="1038278" y="203200"/>
                  </a:lnTo>
                  <a:lnTo>
                    <a:pt x="1035877" y="194310"/>
                  </a:lnTo>
                  <a:lnTo>
                    <a:pt x="1033626" y="185420"/>
                  </a:lnTo>
                  <a:lnTo>
                    <a:pt x="1031092" y="177800"/>
                  </a:lnTo>
                  <a:lnTo>
                    <a:pt x="1025416" y="161290"/>
                  </a:lnTo>
                  <a:lnTo>
                    <a:pt x="1022286" y="153670"/>
                  </a:lnTo>
                  <a:lnTo>
                    <a:pt x="1011647" y="132080"/>
                  </a:lnTo>
                  <a:lnTo>
                    <a:pt x="1005532" y="121920"/>
                  </a:lnTo>
                  <a:lnTo>
                    <a:pt x="1003417" y="118110"/>
                  </a:lnTo>
                  <a:lnTo>
                    <a:pt x="976612" y="82550"/>
                  </a:lnTo>
                  <a:lnTo>
                    <a:pt x="964392" y="71120"/>
                  </a:lnTo>
                  <a:lnTo>
                    <a:pt x="959942" y="67310"/>
                  </a:lnTo>
                  <a:lnTo>
                    <a:pt x="958811" y="66040"/>
                  </a:lnTo>
                  <a:lnTo>
                    <a:pt x="957099" y="64770"/>
                  </a:lnTo>
                  <a:close/>
                </a:path>
                <a:path w="1050290" h="1050290">
                  <a:moveTo>
                    <a:pt x="788136" y="1270"/>
                  </a:moveTo>
                  <a:lnTo>
                    <a:pt x="703430" y="1270"/>
                  </a:lnTo>
                  <a:lnTo>
                    <a:pt x="694169" y="2540"/>
                  </a:lnTo>
                  <a:lnTo>
                    <a:pt x="683354" y="2540"/>
                  </a:lnTo>
                  <a:lnTo>
                    <a:pt x="674956" y="3810"/>
                  </a:lnTo>
                  <a:lnTo>
                    <a:pt x="803496" y="3810"/>
                  </a:lnTo>
                  <a:lnTo>
                    <a:pt x="793444" y="2540"/>
                  </a:lnTo>
                  <a:lnTo>
                    <a:pt x="788136" y="1270"/>
                  </a:lnTo>
                  <a:close/>
                </a:path>
                <a:path w="1050290" h="1050290">
                  <a:moveTo>
                    <a:pt x="771183" y="0"/>
                  </a:moveTo>
                  <a:lnTo>
                    <a:pt x="721803" y="0"/>
                  </a:lnTo>
                  <a:lnTo>
                    <a:pt x="712642" y="1270"/>
                  </a:lnTo>
                  <a:lnTo>
                    <a:pt x="778000" y="1270"/>
                  </a:lnTo>
                  <a:lnTo>
                    <a:pt x="771183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4332440" y="8800957"/>
              <a:ext cx="920750" cy="922019"/>
            </a:xfrm>
            <a:custGeom>
              <a:avLst/>
              <a:gdLst/>
              <a:ahLst/>
              <a:cxnLst/>
              <a:rect l="l" t="t" r="r" b="b"/>
              <a:pathLst>
                <a:path w="920750" h="922020">
                  <a:moveTo>
                    <a:pt x="679112" y="0"/>
                  </a:moveTo>
                  <a:lnTo>
                    <a:pt x="632175" y="2132"/>
                  </a:lnTo>
                  <a:lnTo>
                    <a:pt x="582605" y="8422"/>
                  </a:lnTo>
                  <a:lnTo>
                    <a:pt x="530952" y="18737"/>
                  </a:lnTo>
                  <a:lnTo>
                    <a:pt x="477779" y="32948"/>
                  </a:lnTo>
                  <a:lnTo>
                    <a:pt x="423649" y="50923"/>
                  </a:lnTo>
                  <a:lnTo>
                    <a:pt x="369122" y="72531"/>
                  </a:lnTo>
                  <a:lnTo>
                    <a:pt x="318942" y="95610"/>
                  </a:lnTo>
                  <a:lnTo>
                    <a:pt x="271180" y="120694"/>
                  </a:lnTo>
                  <a:lnTo>
                    <a:pt x="226490" y="147367"/>
                  </a:lnTo>
                  <a:lnTo>
                    <a:pt x="185526" y="175213"/>
                  </a:lnTo>
                  <a:lnTo>
                    <a:pt x="148942" y="203815"/>
                  </a:lnTo>
                  <a:lnTo>
                    <a:pt x="117391" y="232757"/>
                  </a:lnTo>
                  <a:lnTo>
                    <a:pt x="86135" y="268051"/>
                  </a:lnTo>
                  <a:lnTo>
                    <a:pt x="59709" y="305925"/>
                  </a:lnTo>
                  <a:lnTo>
                    <a:pt x="38113" y="345946"/>
                  </a:lnTo>
                  <a:lnTo>
                    <a:pt x="21345" y="387681"/>
                  </a:lnTo>
                  <a:lnTo>
                    <a:pt x="9404" y="430700"/>
                  </a:lnTo>
                  <a:lnTo>
                    <a:pt x="2289" y="474570"/>
                  </a:lnTo>
                  <a:lnTo>
                    <a:pt x="0" y="518858"/>
                  </a:lnTo>
                  <a:lnTo>
                    <a:pt x="2533" y="563133"/>
                  </a:lnTo>
                  <a:lnTo>
                    <a:pt x="9890" y="606962"/>
                  </a:lnTo>
                  <a:lnTo>
                    <a:pt x="22068" y="649914"/>
                  </a:lnTo>
                  <a:lnTo>
                    <a:pt x="39067" y="691555"/>
                  </a:lnTo>
                  <a:lnTo>
                    <a:pt x="60884" y="731455"/>
                  </a:lnTo>
                  <a:lnTo>
                    <a:pt x="87520" y="769180"/>
                  </a:lnTo>
                  <a:lnTo>
                    <a:pt x="118972" y="804300"/>
                  </a:lnTo>
                  <a:lnTo>
                    <a:pt x="159090" y="839336"/>
                  </a:lnTo>
                  <a:lnTo>
                    <a:pt x="202849" y="868483"/>
                  </a:lnTo>
                  <a:lnTo>
                    <a:pt x="249731" y="891526"/>
                  </a:lnTo>
                  <a:lnTo>
                    <a:pt x="299220" y="908251"/>
                  </a:lnTo>
                  <a:lnTo>
                    <a:pt x="350798" y="918443"/>
                  </a:lnTo>
                  <a:lnTo>
                    <a:pt x="403948" y="921888"/>
                  </a:lnTo>
                  <a:lnTo>
                    <a:pt x="457503" y="918396"/>
                  </a:lnTo>
                  <a:lnTo>
                    <a:pt x="509435" y="908066"/>
                  </a:lnTo>
                  <a:lnTo>
                    <a:pt x="559225" y="891115"/>
                  </a:lnTo>
                  <a:lnTo>
                    <a:pt x="606350" y="867760"/>
                  </a:lnTo>
                  <a:lnTo>
                    <a:pt x="650291" y="838219"/>
                  </a:lnTo>
                  <a:lnTo>
                    <a:pt x="690526" y="802708"/>
                  </a:lnTo>
                  <a:lnTo>
                    <a:pt x="718513" y="771907"/>
                  </a:lnTo>
                  <a:lnTo>
                    <a:pt x="720036" y="769945"/>
                  </a:lnTo>
                  <a:lnTo>
                    <a:pt x="401979" y="769945"/>
                  </a:lnTo>
                  <a:lnTo>
                    <a:pt x="356644" y="765881"/>
                  </a:lnTo>
                  <a:lnTo>
                    <a:pt x="313974" y="754166"/>
                  </a:lnTo>
                  <a:lnTo>
                    <a:pt x="274683" y="735511"/>
                  </a:lnTo>
                  <a:lnTo>
                    <a:pt x="239482" y="710628"/>
                  </a:lnTo>
                  <a:lnTo>
                    <a:pt x="209084" y="680230"/>
                  </a:lnTo>
                  <a:lnTo>
                    <a:pt x="184201" y="645029"/>
                  </a:lnTo>
                  <a:lnTo>
                    <a:pt x="165546" y="605738"/>
                  </a:lnTo>
                  <a:lnTo>
                    <a:pt x="153831" y="563068"/>
                  </a:lnTo>
                  <a:lnTo>
                    <a:pt x="149767" y="517732"/>
                  </a:lnTo>
                  <a:lnTo>
                    <a:pt x="153831" y="472399"/>
                  </a:lnTo>
                  <a:lnTo>
                    <a:pt x="165546" y="429731"/>
                  </a:lnTo>
                  <a:lnTo>
                    <a:pt x="184201" y="390440"/>
                  </a:lnTo>
                  <a:lnTo>
                    <a:pt x="209084" y="355239"/>
                  </a:lnTo>
                  <a:lnTo>
                    <a:pt x="239482" y="324840"/>
                  </a:lnTo>
                  <a:lnTo>
                    <a:pt x="274683" y="299957"/>
                  </a:lnTo>
                  <a:lnTo>
                    <a:pt x="313974" y="281300"/>
                  </a:lnTo>
                  <a:lnTo>
                    <a:pt x="356644" y="269584"/>
                  </a:lnTo>
                  <a:lnTo>
                    <a:pt x="401979" y="265520"/>
                  </a:lnTo>
                  <a:lnTo>
                    <a:pt x="919285" y="265520"/>
                  </a:lnTo>
                  <a:lnTo>
                    <a:pt x="920330" y="247572"/>
                  </a:lnTo>
                  <a:lnTo>
                    <a:pt x="918303" y="199932"/>
                  </a:lnTo>
                  <a:lnTo>
                    <a:pt x="911270" y="156843"/>
                  </a:lnTo>
                  <a:lnTo>
                    <a:pt x="899272" y="118694"/>
                  </a:lnTo>
                  <a:lnTo>
                    <a:pt x="860531" y="58773"/>
                  </a:lnTo>
                  <a:lnTo>
                    <a:pt x="827056" y="33139"/>
                  </a:lnTo>
                  <a:lnTo>
                    <a:pt x="785555" y="14763"/>
                  </a:lnTo>
                  <a:lnTo>
                    <a:pt x="736188" y="3699"/>
                  </a:lnTo>
                  <a:lnTo>
                    <a:pt x="679112" y="0"/>
                  </a:lnTo>
                  <a:close/>
                </a:path>
                <a:path w="920750" h="922020">
                  <a:moveTo>
                    <a:pt x="919285" y="265520"/>
                  </a:moveTo>
                  <a:lnTo>
                    <a:pt x="401979" y="265520"/>
                  </a:lnTo>
                  <a:lnTo>
                    <a:pt x="447315" y="269584"/>
                  </a:lnTo>
                  <a:lnTo>
                    <a:pt x="489985" y="281300"/>
                  </a:lnTo>
                  <a:lnTo>
                    <a:pt x="529276" y="299957"/>
                  </a:lnTo>
                  <a:lnTo>
                    <a:pt x="564477" y="324840"/>
                  </a:lnTo>
                  <a:lnTo>
                    <a:pt x="594875" y="355239"/>
                  </a:lnTo>
                  <a:lnTo>
                    <a:pt x="619758" y="390440"/>
                  </a:lnTo>
                  <a:lnTo>
                    <a:pt x="638413" y="429731"/>
                  </a:lnTo>
                  <a:lnTo>
                    <a:pt x="650128" y="472399"/>
                  </a:lnTo>
                  <a:lnTo>
                    <a:pt x="654192" y="517732"/>
                  </a:lnTo>
                  <a:lnTo>
                    <a:pt x="650110" y="563133"/>
                  </a:lnTo>
                  <a:lnTo>
                    <a:pt x="638413" y="605738"/>
                  </a:lnTo>
                  <a:lnTo>
                    <a:pt x="619758" y="645029"/>
                  </a:lnTo>
                  <a:lnTo>
                    <a:pt x="594875" y="680230"/>
                  </a:lnTo>
                  <a:lnTo>
                    <a:pt x="564477" y="710628"/>
                  </a:lnTo>
                  <a:lnTo>
                    <a:pt x="529276" y="735511"/>
                  </a:lnTo>
                  <a:lnTo>
                    <a:pt x="489985" y="754166"/>
                  </a:lnTo>
                  <a:lnTo>
                    <a:pt x="447315" y="765881"/>
                  </a:lnTo>
                  <a:lnTo>
                    <a:pt x="401979" y="769945"/>
                  </a:lnTo>
                  <a:lnTo>
                    <a:pt x="720036" y="769945"/>
                  </a:lnTo>
                  <a:lnTo>
                    <a:pt x="746022" y="736470"/>
                  </a:lnTo>
                  <a:lnTo>
                    <a:pt x="772705" y="697056"/>
                  </a:lnTo>
                  <a:lnTo>
                    <a:pt x="798214" y="654323"/>
                  </a:lnTo>
                  <a:lnTo>
                    <a:pt x="822202" y="608929"/>
                  </a:lnTo>
                  <a:lnTo>
                    <a:pt x="844322" y="561533"/>
                  </a:lnTo>
                  <a:lnTo>
                    <a:pt x="864226" y="512793"/>
                  </a:lnTo>
                  <a:lnTo>
                    <a:pt x="881566" y="463367"/>
                  </a:lnTo>
                  <a:lnTo>
                    <a:pt x="895996" y="413914"/>
                  </a:lnTo>
                  <a:lnTo>
                    <a:pt x="909215" y="354952"/>
                  </a:lnTo>
                  <a:lnTo>
                    <a:pt x="917314" y="299375"/>
                  </a:lnTo>
                  <a:lnTo>
                    <a:pt x="919285" y="26552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4482208" y="9066478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252212" y="0"/>
                  </a:moveTo>
                  <a:lnTo>
                    <a:pt x="206876" y="4063"/>
                  </a:lnTo>
                  <a:lnTo>
                    <a:pt x="164206" y="15778"/>
                  </a:lnTo>
                  <a:lnTo>
                    <a:pt x="124915" y="34434"/>
                  </a:lnTo>
                  <a:lnTo>
                    <a:pt x="89714" y="59316"/>
                  </a:lnTo>
                  <a:lnTo>
                    <a:pt x="59316" y="89714"/>
                  </a:lnTo>
                  <a:lnTo>
                    <a:pt x="34434" y="124915"/>
                  </a:lnTo>
                  <a:lnTo>
                    <a:pt x="15778" y="164206"/>
                  </a:lnTo>
                  <a:lnTo>
                    <a:pt x="4063" y="206876"/>
                  </a:lnTo>
                  <a:lnTo>
                    <a:pt x="0" y="252212"/>
                  </a:lnTo>
                  <a:lnTo>
                    <a:pt x="4063" y="297545"/>
                  </a:lnTo>
                  <a:lnTo>
                    <a:pt x="15778" y="340213"/>
                  </a:lnTo>
                  <a:lnTo>
                    <a:pt x="34434" y="379504"/>
                  </a:lnTo>
                  <a:lnTo>
                    <a:pt x="59316" y="414705"/>
                  </a:lnTo>
                  <a:lnTo>
                    <a:pt x="89714" y="445104"/>
                  </a:lnTo>
                  <a:lnTo>
                    <a:pt x="124915" y="469988"/>
                  </a:lnTo>
                  <a:lnTo>
                    <a:pt x="164206" y="488644"/>
                  </a:lnTo>
                  <a:lnTo>
                    <a:pt x="206876" y="500360"/>
                  </a:lnTo>
                  <a:lnTo>
                    <a:pt x="252212" y="504424"/>
                  </a:lnTo>
                  <a:lnTo>
                    <a:pt x="297548" y="500360"/>
                  </a:lnTo>
                  <a:lnTo>
                    <a:pt x="340217" y="488644"/>
                  </a:lnTo>
                  <a:lnTo>
                    <a:pt x="379509" y="469988"/>
                  </a:lnTo>
                  <a:lnTo>
                    <a:pt x="414709" y="445104"/>
                  </a:lnTo>
                  <a:lnTo>
                    <a:pt x="445107" y="414705"/>
                  </a:lnTo>
                  <a:lnTo>
                    <a:pt x="469990" y="379504"/>
                  </a:lnTo>
                  <a:lnTo>
                    <a:pt x="488645" y="340213"/>
                  </a:lnTo>
                  <a:lnTo>
                    <a:pt x="500360" y="297545"/>
                  </a:lnTo>
                  <a:lnTo>
                    <a:pt x="504424" y="252212"/>
                  </a:lnTo>
                  <a:lnTo>
                    <a:pt x="500360" y="206876"/>
                  </a:lnTo>
                  <a:lnTo>
                    <a:pt x="488645" y="164206"/>
                  </a:lnTo>
                  <a:lnTo>
                    <a:pt x="469990" y="124915"/>
                  </a:lnTo>
                  <a:lnTo>
                    <a:pt x="445107" y="89714"/>
                  </a:lnTo>
                  <a:lnTo>
                    <a:pt x="414709" y="59316"/>
                  </a:lnTo>
                  <a:lnTo>
                    <a:pt x="379509" y="34434"/>
                  </a:lnTo>
                  <a:lnTo>
                    <a:pt x="340217" y="15778"/>
                  </a:lnTo>
                  <a:lnTo>
                    <a:pt x="297548" y="4063"/>
                  </a:lnTo>
                  <a:lnTo>
                    <a:pt x="252212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4685867" y="9344427"/>
              <a:ext cx="98070" cy="694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4588135" y="9251550"/>
              <a:ext cx="292735" cy="60960"/>
            </a:xfrm>
            <a:custGeom>
              <a:avLst/>
              <a:gdLst/>
              <a:ahLst/>
              <a:cxnLst/>
              <a:rect l="l" t="t" r="r" b="b"/>
              <a:pathLst>
                <a:path w="292734" h="60959">
                  <a:moveTo>
                    <a:pt x="60947" y="30467"/>
                  </a:moveTo>
                  <a:lnTo>
                    <a:pt x="58547" y="18605"/>
                  </a:lnTo>
                  <a:lnTo>
                    <a:pt x="52019" y="8928"/>
                  </a:lnTo>
                  <a:lnTo>
                    <a:pt x="42341" y="2387"/>
                  </a:lnTo>
                  <a:lnTo>
                    <a:pt x="30467" y="0"/>
                  </a:lnTo>
                  <a:lnTo>
                    <a:pt x="18618" y="2387"/>
                  </a:lnTo>
                  <a:lnTo>
                    <a:pt x="8928" y="8928"/>
                  </a:lnTo>
                  <a:lnTo>
                    <a:pt x="2400" y="18605"/>
                  </a:lnTo>
                  <a:lnTo>
                    <a:pt x="0" y="30467"/>
                  </a:lnTo>
                  <a:lnTo>
                    <a:pt x="2400" y="42329"/>
                  </a:lnTo>
                  <a:lnTo>
                    <a:pt x="8928" y="52019"/>
                  </a:lnTo>
                  <a:lnTo>
                    <a:pt x="18618" y="58547"/>
                  </a:lnTo>
                  <a:lnTo>
                    <a:pt x="30467" y="60947"/>
                  </a:lnTo>
                  <a:lnTo>
                    <a:pt x="42341" y="58547"/>
                  </a:lnTo>
                  <a:lnTo>
                    <a:pt x="52019" y="52019"/>
                  </a:lnTo>
                  <a:lnTo>
                    <a:pt x="58547" y="42329"/>
                  </a:lnTo>
                  <a:lnTo>
                    <a:pt x="60947" y="30467"/>
                  </a:lnTo>
                  <a:close/>
                </a:path>
                <a:path w="292734" h="60959">
                  <a:moveTo>
                    <a:pt x="292658" y="30467"/>
                  </a:moveTo>
                  <a:lnTo>
                    <a:pt x="290271" y="18605"/>
                  </a:lnTo>
                  <a:lnTo>
                    <a:pt x="283743" y="8928"/>
                  </a:lnTo>
                  <a:lnTo>
                    <a:pt x="274053" y="2387"/>
                  </a:lnTo>
                  <a:lnTo>
                    <a:pt x="262191" y="0"/>
                  </a:lnTo>
                  <a:lnTo>
                    <a:pt x="250329" y="2387"/>
                  </a:lnTo>
                  <a:lnTo>
                    <a:pt x="240652" y="8928"/>
                  </a:lnTo>
                  <a:lnTo>
                    <a:pt x="234111" y="18605"/>
                  </a:lnTo>
                  <a:lnTo>
                    <a:pt x="231724" y="30467"/>
                  </a:lnTo>
                  <a:lnTo>
                    <a:pt x="234111" y="42329"/>
                  </a:lnTo>
                  <a:lnTo>
                    <a:pt x="240652" y="52019"/>
                  </a:lnTo>
                  <a:lnTo>
                    <a:pt x="250329" y="58547"/>
                  </a:lnTo>
                  <a:lnTo>
                    <a:pt x="262191" y="60947"/>
                  </a:lnTo>
                  <a:lnTo>
                    <a:pt x="274053" y="58547"/>
                  </a:lnTo>
                  <a:lnTo>
                    <a:pt x="283743" y="52019"/>
                  </a:lnTo>
                  <a:lnTo>
                    <a:pt x="290271" y="42329"/>
                  </a:lnTo>
                  <a:lnTo>
                    <a:pt x="292658" y="30467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/>
          <p:cNvGrpSpPr/>
          <p:nvPr/>
        </p:nvGrpSpPr>
        <p:grpSpPr>
          <a:xfrm>
            <a:off x="16825038" y="3333846"/>
            <a:ext cx="1060450" cy="1054735"/>
            <a:chOff x="16825038" y="3333846"/>
            <a:chExt cx="1060450" cy="1054735"/>
          </a:xfrm>
        </p:grpSpPr>
        <p:sp>
          <p:nvSpPr>
            <p:cNvPr id="79" name="object 79"/>
            <p:cNvSpPr/>
            <p:nvPr/>
          </p:nvSpPr>
          <p:spPr>
            <a:xfrm>
              <a:off x="16833882" y="3336330"/>
              <a:ext cx="1050290" cy="1050290"/>
            </a:xfrm>
            <a:custGeom>
              <a:avLst/>
              <a:gdLst/>
              <a:ahLst/>
              <a:cxnLst/>
              <a:rect l="l" t="t" r="r" b="b"/>
              <a:pathLst>
                <a:path w="1050290" h="1050289">
                  <a:moveTo>
                    <a:pt x="507296" y="1049020"/>
                  </a:moveTo>
                  <a:lnTo>
                    <a:pt x="431696" y="1049020"/>
                  </a:lnTo>
                  <a:lnTo>
                    <a:pt x="439162" y="1050290"/>
                  </a:lnTo>
                  <a:lnTo>
                    <a:pt x="499799" y="1050290"/>
                  </a:lnTo>
                  <a:lnTo>
                    <a:pt x="507296" y="1049020"/>
                  </a:lnTo>
                  <a:close/>
                </a:path>
                <a:path w="1050290" h="1050289">
                  <a:moveTo>
                    <a:pt x="529892" y="1046480"/>
                  </a:moveTo>
                  <a:lnTo>
                    <a:pt x="409226" y="1046480"/>
                  </a:lnTo>
                  <a:lnTo>
                    <a:pt x="416660" y="1047750"/>
                  </a:lnTo>
                  <a:lnTo>
                    <a:pt x="420576" y="1049020"/>
                  </a:lnTo>
                  <a:lnTo>
                    <a:pt x="510835" y="1049020"/>
                  </a:lnTo>
                  <a:lnTo>
                    <a:pt x="518416" y="1047750"/>
                  </a:lnTo>
                  <a:lnTo>
                    <a:pt x="522437" y="1047750"/>
                  </a:lnTo>
                  <a:lnTo>
                    <a:pt x="529892" y="1046480"/>
                  </a:lnTo>
                  <a:close/>
                </a:path>
                <a:path w="1050290" h="1050289">
                  <a:moveTo>
                    <a:pt x="540949" y="1045210"/>
                  </a:moveTo>
                  <a:lnTo>
                    <a:pt x="398127" y="1045210"/>
                  </a:lnTo>
                  <a:lnTo>
                    <a:pt x="405708" y="1046480"/>
                  </a:lnTo>
                  <a:lnTo>
                    <a:pt x="533327" y="1046480"/>
                  </a:lnTo>
                  <a:lnTo>
                    <a:pt x="540949" y="1045210"/>
                  </a:lnTo>
                  <a:close/>
                </a:path>
                <a:path w="1050290" h="1050289">
                  <a:moveTo>
                    <a:pt x="810543" y="3810"/>
                  </a:moveTo>
                  <a:lnTo>
                    <a:pt x="669574" y="3810"/>
                  </a:lnTo>
                  <a:lnTo>
                    <a:pt x="661270" y="5080"/>
                  </a:lnTo>
                  <a:lnTo>
                    <a:pt x="648433" y="7620"/>
                  </a:lnTo>
                  <a:lnTo>
                    <a:pt x="633376" y="10160"/>
                  </a:lnTo>
                  <a:lnTo>
                    <a:pt x="627795" y="10160"/>
                  </a:lnTo>
                  <a:lnTo>
                    <a:pt x="619607" y="12700"/>
                  </a:lnTo>
                  <a:lnTo>
                    <a:pt x="608510" y="13970"/>
                  </a:lnTo>
                  <a:lnTo>
                    <a:pt x="588846" y="19050"/>
                  </a:lnTo>
                  <a:lnTo>
                    <a:pt x="577765" y="21590"/>
                  </a:lnTo>
                  <a:lnTo>
                    <a:pt x="569336" y="22860"/>
                  </a:lnTo>
                  <a:lnTo>
                    <a:pt x="563357" y="24130"/>
                  </a:lnTo>
                  <a:lnTo>
                    <a:pt x="555514" y="26670"/>
                  </a:lnTo>
                  <a:lnTo>
                    <a:pt x="548771" y="27940"/>
                  </a:lnTo>
                  <a:lnTo>
                    <a:pt x="542028" y="30480"/>
                  </a:lnTo>
                  <a:lnTo>
                    <a:pt x="527180" y="34290"/>
                  </a:lnTo>
                  <a:lnTo>
                    <a:pt x="521191" y="36830"/>
                  </a:lnTo>
                  <a:lnTo>
                    <a:pt x="511977" y="39370"/>
                  </a:lnTo>
                  <a:lnTo>
                    <a:pt x="502035" y="41910"/>
                  </a:lnTo>
                  <a:lnTo>
                    <a:pt x="482215" y="49530"/>
                  </a:lnTo>
                  <a:lnTo>
                    <a:pt x="471255" y="53340"/>
                  </a:lnTo>
                  <a:lnTo>
                    <a:pt x="463036" y="55880"/>
                  </a:lnTo>
                  <a:lnTo>
                    <a:pt x="456994" y="58420"/>
                  </a:lnTo>
                  <a:lnTo>
                    <a:pt x="449486" y="60960"/>
                  </a:lnTo>
                  <a:lnTo>
                    <a:pt x="436220" y="66040"/>
                  </a:lnTo>
                  <a:lnTo>
                    <a:pt x="416063" y="74930"/>
                  </a:lnTo>
                  <a:lnTo>
                    <a:pt x="407079" y="78740"/>
                  </a:lnTo>
                  <a:lnTo>
                    <a:pt x="378730" y="90170"/>
                  </a:lnTo>
                  <a:lnTo>
                    <a:pt x="360547" y="99060"/>
                  </a:lnTo>
                  <a:lnTo>
                    <a:pt x="355049" y="101600"/>
                  </a:lnTo>
                  <a:lnTo>
                    <a:pt x="341500" y="109220"/>
                  </a:lnTo>
                  <a:lnTo>
                    <a:pt x="335437" y="111760"/>
                  </a:lnTo>
                  <a:lnTo>
                    <a:pt x="321940" y="119380"/>
                  </a:lnTo>
                  <a:lnTo>
                    <a:pt x="316820" y="121920"/>
                  </a:lnTo>
                  <a:lnTo>
                    <a:pt x="308234" y="127000"/>
                  </a:lnTo>
                  <a:lnTo>
                    <a:pt x="299665" y="130810"/>
                  </a:lnTo>
                  <a:lnTo>
                    <a:pt x="282809" y="140970"/>
                  </a:lnTo>
                  <a:lnTo>
                    <a:pt x="272120" y="147320"/>
                  </a:lnTo>
                  <a:lnTo>
                    <a:pt x="266298" y="151130"/>
                  </a:lnTo>
                  <a:lnTo>
                    <a:pt x="261712" y="153670"/>
                  </a:lnTo>
                  <a:lnTo>
                    <a:pt x="254571" y="158750"/>
                  </a:lnTo>
                  <a:lnTo>
                    <a:pt x="249314" y="161290"/>
                  </a:lnTo>
                  <a:lnTo>
                    <a:pt x="244121" y="165100"/>
                  </a:lnTo>
                  <a:lnTo>
                    <a:pt x="238069" y="168910"/>
                  </a:lnTo>
                  <a:lnTo>
                    <a:pt x="232027" y="173990"/>
                  </a:lnTo>
                  <a:lnTo>
                    <a:pt x="227870" y="176530"/>
                  </a:lnTo>
                  <a:lnTo>
                    <a:pt x="221326" y="180340"/>
                  </a:lnTo>
                  <a:lnTo>
                    <a:pt x="212880" y="186690"/>
                  </a:lnTo>
                  <a:lnTo>
                    <a:pt x="205783" y="191770"/>
                  </a:lnTo>
                  <a:lnTo>
                    <a:pt x="198813" y="196850"/>
                  </a:lnTo>
                  <a:lnTo>
                    <a:pt x="190782" y="203200"/>
                  </a:lnTo>
                  <a:lnTo>
                    <a:pt x="184793" y="208280"/>
                  </a:lnTo>
                  <a:lnTo>
                    <a:pt x="181243" y="210820"/>
                  </a:lnTo>
                  <a:lnTo>
                    <a:pt x="170804" y="219710"/>
                  </a:lnTo>
                  <a:lnTo>
                    <a:pt x="166689" y="223520"/>
                  </a:lnTo>
                  <a:lnTo>
                    <a:pt x="161757" y="227330"/>
                  </a:lnTo>
                  <a:lnTo>
                    <a:pt x="156794" y="232410"/>
                  </a:lnTo>
                  <a:lnTo>
                    <a:pt x="153663" y="234950"/>
                  </a:lnTo>
                  <a:lnTo>
                    <a:pt x="143600" y="243840"/>
                  </a:lnTo>
                  <a:lnTo>
                    <a:pt x="139894" y="247650"/>
                  </a:lnTo>
                  <a:lnTo>
                    <a:pt x="136323" y="251460"/>
                  </a:lnTo>
                  <a:lnTo>
                    <a:pt x="127900" y="260350"/>
                  </a:lnTo>
                  <a:lnTo>
                    <a:pt x="119749" y="269240"/>
                  </a:lnTo>
                  <a:lnTo>
                    <a:pt x="111867" y="278130"/>
                  </a:lnTo>
                  <a:lnTo>
                    <a:pt x="104251" y="287020"/>
                  </a:lnTo>
                  <a:lnTo>
                    <a:pt x="96896" y="297180"/>
                  </a:lnTo>
                  <a:lnTo>
                    <a:pt x="89814" y="306070"/>
                  </a:lnTo>
                  <a:lnTo>
                    <a:pt x="83003" y="316230"/>
                  </a:lnTo>
                  <a:lnTo>
                    <a:pt x="76461" y="325120"/>
                  </a:lnTo>
                  <a:lnTo>
                    <a:pt x="70186" y="335280"/>
                  </a:lnTo>
                  <a:lnTo>
                    <a:pt x="64180" y="345440"/>
                  </a:lnTo>
                  <a:lnTo>
                    <a:pt x="58442" y="355600"/>
                  </a:lnTo>
                  <a:lnTo>
                    <a:pt x="52975" y="365760"/>
                  </a:lnTo>
                  <a:lnTo>
                    <a:pt x="49415" y="372110"/>
                  </a:lnTo>
                  <a:lnTo>
                    <a:pt x="46043" y="378460"/>
                  </a:lnTo>
                  <a:lnTo>
                    <a:pt x="42839" y="386080"/>
                  </a:lnTo>
                  <a:lnTo>
                    <a:pt x="38176" y="396240"/>
                  </a:lnTo>
                  <a:lnTo>
                    <a:pt x="33782" y="406400"/>
                  </a:lnTo>
                  <a:lnTo>
                    <a:pt x="29655" y="417830"/>
                  </a:lnTo>
                  <a:lnTo>
                    <a:pt x="25792" y="427990"/>
                  </a:lnTo>
                  <a:lnTo>
                    <a:pt x="11749" y="477520"/>
                  </a:lnTo>
                  <a:lnTo>
                    <a:pt x="4585" y="515620"/>
                  </a:lnTo>
                  <a:lnTo>
                    <a:pt x="711" y="554990"/>
                  </a:lnTo>
                  <a:lnTo>
                    <a:pt x="0" y="589280"/>
                  </a:lnTo>
                  <a:lnTo>
                    <a:pt x="547" y="605790"/>
                  </a:lnTo>
                  <a:lnTo>
                    <a:pt x="4955" y="650240"/>
                  </a:lnTo>
                  <a:lnTo>
                    <a:pt x="13667" y="694690"/>
                  </a:lnTo>
                  <a:lnTo>
                    <a:pt x="28583" y="744220"/>
                  </a:lnTo>
                  <a:lnTo>
                    <a:pt x="54187" y="801370"/>
                  </a:lnTo>
                  <a:lnTo>
                    <a:pt x="77894" y="840740"/>
                  </a:lnTo>
                  <a:lnTo>
                    <a:pt x="105888" y="878840"/>
                  </a:lnTo>
                  <a:lnTo>
                    <a:pt x="143894" y="920750"/>
                  </a:lnTo>
                  <a:lnTo>
                    <a:pt x="159003" y="933450"/>
                  </a:lnTo>
                  <a:lnTo>
                    <a:pt x="169359" y="942340"/>
                  </a:lnTo>
                  <a:lnTo>
                    <a:pt x="175694" y="948690"/>
                  </a:lnTo>
                  <a:lnTo>
                    <a:pt x="177631" y="949960"/>
                  </a:lnTo>
                  <a:lnTo>
                    <a:pt x="183840" y="953770"/>
                  </a:lnTo>
                  <a:lnTo>
                    <a:pt x="188133" y="957580"/>
                  </a:lnTo>
                  <a:lnTo>
                    <a:pt x="194510" y="962660"/>
                  </a:lnTo>
                  <a:lnTo>
                    <a:pt x="196573" y="963930"/>
                  </a:lnTo>
                  <a:lnTo>
                    <a:pt x="202960" y="967740"/>
                  </a:lnTo>
                  <a:lnTo>
                    <a:pt x="207326" y="971550"/>
                  </a:lnTo>
                  <a:lnTo>
                    <a:pt x="213755" y="975360"/>
                  </a:lnTo>
                  <a:lnTo>
                    <a:pt x="215797" y="976630"/>
                  </a:lnTo>
                  <a:lnTo>
                    <a:pt x="222352" y="980440"/>
                  </a:lnTo>
                  <a:lnTo>
                    <a:pt x="226886" y="984250"/>
                  </a:lnTo>
                  <a:lnTo>
                    <a:pt x="233619" y="988060"/>
                  </a:lnTo>
                  <a:lnTo>
                    <a:pt x="235755" y="989330"/>
                  </a:lnTo>
                  <a:lnTo>
                    <a:pt x="242466" y="993140"/>
                  </a:lnTo>
                  <a:lnTo>
                    <a:pt x="253953" y="999490"/>
                  </a:lnTo>
                  <a:lnTo>
                    <a:pt x="256236" y="999490"/>
                  </a:lnTo>
                  <a:lnTo>
                    <a:pt x="267670" y="1005840"/>
                  </a:lnTo>
                  <a:lnTo>
                    <a:pt x="274706" y="1009650"/>
                  </a:lnTo>
                  <a:lnTo>
                    <a:pt x="277146" y="1009650"/>
                  </a:lnTo>
                  <a:lnTo>
                    <a:pt x="284120" y="1013460"/>
                  </a:lnTo>
                  <a:lnTo>
                    <a:pt x="288674" y="1014730"/>
                  </a:lnTo>
                  <a:lnTo>
                    <a:pt x="295878" y="1018540"/>
                  </a:lnTo>
                  <a:lnTo>
                    <a:pt x="298496" y="1018540"/>
                  </a:lnTo>
                  <a:lnTo>
                    <a:pt x="305585" y="1021080"/>
                  </a:lnTo>
                  <a:lnTo>
                    <a:pt x="310056" y="1023620"/>
                  </a:lnTo>
                  <a:lnTo>
                    <a:pt x="317323" y="1026160"/>
                  </a:lnTo>
                  <a:lnTo>
                    <a:pt x="320087" y="1026160"/>
                  </a:lnTo>
                  <a:lnTo>
                    <a:pt x="327270" y="1028700"/>
                  </a:lnTo>
                  <a:lnTo>
                    <a:pt x="331699" y="1029970"/>
                  </a:lnTo>
                  <a:lnTo>
                    <a:pt x="339081" y="1032510"/>
                  </a:lnTo>
                  <a:lnTo>
                    <a:pt x="342024" y="1033780"/>
                  </a:lnTo>
                  <a:lnTo>
                    <a:pt x="349290" y="1035050"/>
                  </a:lnTo>
                  <a:lnTo>
                    <a:pt x="353625" y="1036320"/>
                  </a:lnTo>
                  <a:lnTo>
                    <a:pt x="361112" y="1038860"/>
                  </a:lnTo>
                  <a:lnTo>
                    <a:pt x="364232" y="1038860"/>
                  </a:lnTo>
                  <a:lnTo>
                    <a:pt x="371583" y="1040130"/>
                  </a:lnTo>
                  <a:lnTo>
                    <a:pt x="375782" y="1041400"/>
                  </a:lnTo>
                  <a:lnTo>
                    <a:pt x="383342" y="1042670"/>
                  </a:lnTo>
                  <a:lnTo>
                    <a:pt x="386661" y="1043940"/>
                  </a:lnTo>
                  <a:lnTo>
                    <a:pt x="394053" y="1045210"/>
                  </a:lnTo>
                  <a:lnTo>
                    <a:pt x="545127" y="1045210"/>
                  </a:lnTo>
                  <a:lnTo>
                    <a:pt x="552541" y="1042670"/>
                  </a:lnTo>
                  <a:lnTo>
                    <a:pt x="555776" y="1042670"/>
                  </a:lnTo>
                  <a:lnTo>
                    <a:pt x="563336" y="1041400"/>
                  </a:lnTo>
                  <a:lnTo>
                    <a:pt x="567640" y="1040130"/>
                  </a:lnTo>
                  <a:lnTo>
                    <a:pt x="575001" y="1038860"/>
                  </a:lnTo>
                  <a:lnTo>
                    <a:pt x="578058" y="1037590"/>
                  </a:lnTo>
                  <a:lnTo>
                    <a:pt x="585524" y="1036320"/>
                  </a:lnTo>
                  <a:lnTo>
                    <a:pt x="589932" y="1035050"/>
                  </a:lnTo>
                  <a:lnTo>
                    <a:pt x="597220" y="1032510"/>
                  </a:lnTo>
                  <a:lnTo>
                    <a:pt x="600110" y="1032510"/>
                  </a:lnTo>
                  <a:lnTo>
                    <a:pt x="607461" y="1029970"/>
                  </a:lnTo>
                  <a:lnTo>
                    <a:pt x="611911" y="1028700"/>
                  </a:lnTo>
                  <a:lnTo>
                    <a:pt x="619115" y="1026160"/>
                  </a:lnTo>
                  <a:lnTo>
                    <a:pt x="621879" y="1024890"/>
                  </a:lnTo>
                  <a:lnTo>
                    <a:pt x="629167" y="1022350"/>
                  </a:lnTo>
                  <a:lnTo>
                    <a:pt x="633669" y="1021080"/>
                  </a:lnTo>
                  <a:lnTo>
                    <a:pt x="640758" y="1018540"/>
                  </a:lnTo>
                  <a:lnTo>
                    <a:pt x="643376" y="1017270"/>
                  </a:lnTo>
                  <a:lnTo>
                    <a:pt x="650569" y="1014730"/>
                  </a:lnTo>
                  <a:lnTo>
                    <a:pt x="655124" y="1012190"/>
                  </a:lnTo>
                  <a:lnTo>
                    <a:pt x="662108" y="1009650"/>
                  </a:lnTo>
                  <a:lnTo>
                    <a:pt x="664558" y="1008380"/>
                  </a:lnTo>
                  <a:lnTo>
                    <a:pt x="671637" y="1004570"/>
                  </a:lnTo>
                  <a:lnTo>
                    <a:pt x="683081" y="999490"/>
                  </a:lnTo>
                  <a:lnTo>
                    <a:pt x="705619" y="986790"/>
                  </a:lnTo>
                  <a:lnTo>
                    <a:pt x="468711" y="986790"/>
                  </a:lnTo>
                  <a:lnTo>
                    <a:pt x="415566" y="982980"/>
                  </a:lnTo>
                  <a:lnTo>
                    <a:pt x="363991" y="972820"/>
                  </a:lnTo>
                  <a:lnTo>
                    <a:pt x="314504" y="956310"/>
                  </a:lnTo>
                  <a:lnTo>
                    <a:pt x="267622" y="933450"/>
                  </a:lnTo>
                  <a:lnTo>
                    <a:pt x="223863" y="904240"/>
                  </a:lnTo>
                  <a:lnTo>
                    <a:pt x="183746" y="868680"/>
                  </a:lnTo>
                  <a:lnTo>
                    <a:pt x="152295" y="833120"/>
                  </a:lnTo>
                  <a:lnTo>
                    <a:pt x="125660" y="796290"/>
                  </a:lnTo>
                  <a:lnTo>
                    <a:pt x="103843" y="755650"/>
                  </a:lnTo>
                  <a:lnTo>
                    <a:pt x="86844" y="713740"/>
                  </a:lnTo>
                  <a:lnTo>
                    <a:pt x="74665" y="671830"/>
                  </a:lnTo>
                  <a:lnTo>
                    <a:pt x="67307" y="627380"/>
                  </a:lnTo>
                  <a:lnTo>
                    <a:pt x="64772" y="582930"/>
                  </a:lnTo>
                  <a:lnTo>
                    <a:pt x="67060" y="538480"/>
                  </a:lnTo>
                  <a:lnTo>
                    <a:pt x="74173" y="495300"/>
                  </a:lnTo>
                  <a:lnTo>
                    <a:pt x="86112" y="452120"/>
                  </a:lnTo>
                  <a:lnTo>
                    <a:pt x="102878" y="410210"/>
                  </a:lnTo>
                  <a:lnTo>
                    <a:pt x="124473" y="370840"/>
                  </a:lnTo>
                  <a:lnTo>
                    <a:pt x="150898" y="332740"/>
                  </a:lnTo>
                  <a:lnTo>
                    <a:pt x="182154" y="297180"/>
                  </a:lnTo>
                  <a:lnTo>
                    <a:pt x="213705" y="267970"/>
                  </a:lnTo>
                  <a:lnTo>
                    <a:pt x="250289" y="240030"/>
                  </a:lnTo>
                  <a:lnTo>
                    <a:pt x="291254" y="212090"/>
                  </a:lnTo>
                  <a:lnTo>
                    <a:pt x="335946" y="185420"/>
                  </a:lnTo>
                  <a:lnTo>
                    <a:pt x="383711" y="160020"/>
                  </a:lnTo>
                  <a:lnTo>
                    <a:pt x="433895" y="137160"/>
                  </a:lnTo>
                  <a:lnTo>
                    <a:pt x="488423" y="115570"/>
                  </a:lnTo>
                  <a:lnTo>
                    <a:pt x="542555" y="97790"/>
                  </a:lnTo>
                  <a:lnTo>
                    <a:pt x="595729" y="82550"/>
                  </a:lnTo>
                  <a:lnTo>
                    <a:pt x="647383" y="72390"/>
                  </a:lnTo>
                  <a:lnTo>
                    <a:pt x="696952" y="66040"/>
                  </a:lnTo>
                  <a:lnTo>
                    <a:pt x="743875" y="64770"/>
                  </a:lnTo>
                  <a:lnTo>
                    <a:pt x="957099" y="64770"/>
                  </a:lnTo>
                  <a:lnTo>
                    <a:pt x="955387" y="63500"/>
                  </a:lnTo>
                  <a:lnTo>
                    <a:pt x="953042" y="60960"/>
                  </a:lnTo>
                  <a:lnTo>
                    <a:pt x="949314" y="58420"/>
                  </a:lnTo>
                  <a:lnTo>
                    <a:pt x="944340" y="54610"/>
                  </a:lnTo>
                  <a:lnTo>
                    <a:pt x="942016" y="53340"/>
                  </a:lnTo>
                  <a:lnTo>
                    <a:pt x="936854" y="49530"/>
                  </a:lnTo>
                  <a:lnTo>
                    <a:pt x="932948" y="46990"/>
                  </a:lnTo>
                  <a:lnTo>
                    <a:pt x="930425" y="45720"/>
                  </a:lnTo>
                  <a:lnTo>
                    <a:pt x="926561" y="43180"/>
                  </a:lnTo>
                  <a:lnTo>
                    <a:pt x="925262" y="41910"/>
                  </a:lnTo>
                  <a:lnTo>
                    <a:pt x="920278" y="39370"/>
                  </a:lnTo>
                  <a:lnTo>
                    <a:pt x="916582" y="36830"/>
                  </a:lnTo>
                  <a:lnTo>
                    <a:pt x="912111" y="35560"/>
                  </a:lnTo>
                  <a:lnTo>
                    <a:pt x="907158" y="33020"/>
                  </a:lnTo>
                  <a:lnTo>
                    <a:pt x="903609" y="30480"/>
                  </a:lnTo>
                  <a:lnTo>
                    <a:pt x="898426" y="27940"/>
                  </a:lnTo>
                  <a:lnTo>
                    <a:pt x="896844" y="27940"/>
                  </a:lnTo>
                  <a:lnTo>
                    <a:pt x="889965" y="25400"/>
                  </a:lnTo>
                  <a:lnTo>
                    <a:pt x="885484" y="22860"/>
                  </a:lnTo>
                  <a:lnTo>
                    <a:pt x="879306" y="21590"/>
                  </a:lnTo>
                  <a:lnTo>
                    <a:pt x="876698" y="20320"/>
                  </a:lnTo>
                  <a:lnTo>
                    <a:pt x="870374" y="17780"/>
                  </a:lnTo>
                  <a:lnTo>
                    <a:pt x="856657" y="13970"/>
                  </a:lnTo>
                  <a:lnTo>
                    <a:pt x="850825" y="12700"/>
                  </a:lnTo>
                  <a:lnTo>
                    <a:pt x="846699" y="11430"/>
                  </a:lnTo>
                  <a:lnTo>
                    <a:pt x="841192" y="10160"/>
                  </a:lnTo>
                  <a:lnTo>
                    <a:pt x="838490" y="8890"/>
                  </a:lnTo>
                  <a:lnTo>
                    <a:pt x="834752" y="8890"/>
                  </a:lnTo>
                  <a:lnTo>
                    <a:pt x="830993" y="7620"/>
                  </a:lnTo>
                  <a:lnTo>
                    <a:pt x="825339" y="6350"/>
                  </a:lnTo>
                  <a:lnTo>
                    <a:pt x="815580" y="5080"/>
                  </a:lnTo>
                  <a:lnTo>
                    <a:pt x="810543" y="3810"/>
                  </a:lnTo>
                  <a:close/>
                </a:path>
                <a:path w="1050290" h="1050289">
                  <a:moveTo>
                    <a:pt x="957099" y="64770"/>
                  </a:moveTo>
                  <a:lnTo>
                    <a:pt x="743875" y="64770"/>
                  </a:lnTo>
                  <a:lnTo>
                    <a:pt x="800960" y="68580"/>
                  </a:lnTo>
                  <a:lnTo>
                    <a:pt x="850324" y="78740"/>
                  </a:lnTo>
                  <a:lnTo>
                    <a:pt x="891820" y="97790"/>
                  </a:lnTo>
                  <a:lnTo>
                    <a:pt x="925294" y="123190"/>
                  </a:lnTo>
                  <a:lnTo>
                    <a:pt x="964042" y="182880"/>
                  </a:lnTo>
                  <a:lnTo>
                    <a:pt x="976044" y="220980"/>
                  </a:lnTo>
                  <a:lnTo>
                    <a:pt x="983077" y="264160"/>
                  </a:lnTo>
                  <a:lnTo>
                    <a:pt x="985105" y="312420"/>
                  </a:lnTo>
                  <a:lnTo>
                    <a:pt x="982087" y="363220"/>
                  </a:lnTo>
                  <a:lnTo>
                    <a:pt x="973985" y="419100"/>
                  </a:lnTo>
                  <a:lnTo>
                    <a:pt x="960759" y="478790"/>
                  </a:lnTo>
                  <a:lnTo>
                    <a:pt x="946332" y="528320"/>
                  </a:lnTo>
                  <a:lnTo>
                    <a:pt x="928993" y="576580"/>
                  </a:lnTo>
                  <a:lnTo>
                    <a:pt x="909090" y="626110"/>
                  </a:lnTo>
                  <a:lnTo>
                    <a:pt x="886970" y="673100"/>
                  </a:lnTo>
                  <a:lnTo>
                    <a:pt x="862982" y="718820"/>
                  </a:lnTo>
                  <a:lnTo>
                    <a:pt x="837473" y="762000"/>
                  </a:lnTo>
                  <a:lnTo>
                    <a:pt x="810791" y="801370"/>
                  </a:lnTo>
                  <a:lnTo>
                    <a:pt x="783284" y="836930"/>
                  </a:lnTo>
                  <a:lnTo>
                    <a:pt x="755299" y="867410"/>
                  </a:lnTo>
                  <a:lnTo>
                    <a:pt x="715060" y="902970"/>
                  </a:lnTo>
                  <a:lnTo>
                    <a:pt x="671116" y="932180"/>
                  </a:lnTo>
                  <a:lnTo>
                    <a:pt x="623989" y="955040"/>
                  </a:lnTo>
                  <a:lnTo>
                    <a:pt x="574198" y="972820"/>
                  </a:lnTo>
                  <a:lnTo>
                    <a:pt x="522266" y="982980"/>
                  </a:lnTo>
                  <a:lnTo>
                    <a:pt x="468711" y="986790"/>
                  </a:lnTo>
                  <a:lnTo>
                    <a:pt x="705619" y="986790"/>
                  </a:lnTo>
                  <a:lnTo>
                    <a:pt x="716818" y="980440"/>
                  </a:lnTo>
                  <a:lnTo>
                    <a:pt x="723373" y="975360"/>
                  </a:lnTo>
                  <a:lnTo>
                    <a:pt x="725509" y="974090"/>
                  </a:lnTo>
                  <a:lnTo>
                    <a:pt x="732033" y="970280"/>
                  </a:lnTo>
                  <a:lnTo>
                    <a:pt x="736389" y="966470"/>
                  </a:lnTo>
                  <a:lnTo>
                    <a:pt x="742776" y="962660"/>
                  </a:lnTo>
                  <a:lnTo>
                    <a:pt x="744828" y="961390"/>
                  </a:lnTo>
                  <a:lnTo>
                    <a:pt x="751121" y="956310"/>
                  </a:lnTo>
                  <a:lnTo>
                    <a:pt x="755309" y="952500"/>
                  </a:lnTo>
                  <a:lnTo>
                    <a:pt x="761508" y="948690"/>
                  </a:lnTo>
                  <a:lnTo>
                    <a:pt x="763561" y="946150"/>
                  </a:lnTo>
                  <a:lnTo>
                    <a:pt x="770021" y="941070"/>
                  </a:lnTo>
                  <a:lnTo>
                    <a:pt x="780387" y="932180"/>
                  </a:lnTo>
                  <a:lnTo>
                    <a:pt x="782052" y="930910"/>
                  </a:lnTo>
                  <a:lnTo>
                    <a:pt x="789581" y="924560"/>
                  </a:lnTo>
                  <a:lnTo>
                    <a:pt x="795413" y="918210"/>
                  </a:lnTo>
                  <a:lnTo>
                    <a:pt x="801130" y="913130"/>
                  </a:lnTo>
                  <a:lnTo>
                    <a:pt x="807542" y="905510"/>
                  </a:lnTo>
                  <a:lnTo>
                    <a:pt x="820325" y="892810"/>
                  </a:lnTo>
                  <a:lnTo>
                    <a:pt x="843537" y="864870"/>
                  </a:lnTo>
                  <a:lnTo>
                    <a:pt x="868365" y="831850"/>
                  </a:lnTo>
                  <a:lnTo>
                    <a:pt x="892475" y="795020"/>
                  </a:lnTo>
                  <a:lnTo>
                    <a:pt x="915656" y="756920"/>
                  </a:lnTo>
                  <a:lnTo>
                    <a:pt x="937691" y="716280"/>
                  </a:lnTo>
                  <a:lnTo>
                    <a:pt x="941237" y="709930"/>
                  </a:lnTo>
                  <a:lnTo>
                    <a:pt x="944743" y="702310"/>
                  </a:lnTo>
                  <a:lnTo>
                    <a:pt x="948211" y="695960"/>
                  </a:lnTo>
                  <a:lnTo>
                    <a:pt x="951639" y="688340"/>
                  </a:lnTo>
                  <a:lnTo>
                    <a:pt x="980498" y="623570"/>
                  </a:lnTo>
                  <a:lnTo>
                    <a:pt x="1005281" y="556260"/>
                  </a:lnTo>
                  <a:lnTo>
                    <a:pt x="1019176" y="510540"/>
                  </a:lnTo>
                  <a:lnTo>
                    <a:pt x="1023300" y="494030"/>
                  </a:lnTo>
                  <a:lnTo>
                    <a:pt x="1027155" y="478790"/>
                  </a:lnTo>
                  <a:lnTo>
                    <a:pt x="1035573" y="440690"/>
                  </a:lnTo>
                  <a:lnTo>
                    <a:pt x="1038425" y="425450"/>
                  </a:lnTo>
                  <a:lnTo>
                    <a:pt x="1039741" y="419100"/>
                  </a:lnTo>
                  <a:lnTo>
                    <a:pt x="1045140" y="381000"/>
                  </a:lnTo>
                  <a:lnTo>
                    <a:pt x="1048904" y="336550"/>
                  </a:lnTo>
                  <a:lnTo>
                    <a:pt x="1049698" y="309880"/>
                  </a:lnTo>
                  <a:lnTo>
                    <a:pt x="1049594" y="295910"/>
                  </a:lnTo>
                  <a:lnTo>
                    <a:pt x="1049479" y="290830"/>
                  </a:lnTo>
                  <a:lnTo>
                    <a:pt x="1049301" y="287020"/>
                  </a:lnTo>
                  <a:lnTo>
                    <a:pt x="1048986" y="279400"/>
                  </a:lnTo>
                  <a:lnTo>
                    <a:pt x="1048071" y="265430"/>
                  </a:lnTo>
                  <a:lnTo>
                    <a:pt x="1047468" y="259080"/>
                  </a:lnTo>
                  <a:lnTo>
                    <a:pt x="1046767" y="252730"/>
                  </a:lnTo>
                  <a:lnTo>
                    <a:pt x="1045967" y="245110"/>
                  </a:lnTo>
                  <a:lnTo>
                    <a:pt x="1045067" y="238760"/>
                  </a:lnTo>
                  <a:lnTo>
                    <a:pt x="1044065" y="232410"/>
                  </a:lnTo>
                  <a:lnTo>
                    <a:pt x="1042370" y="222250"/>
                  </a:lnTo>
                  <a:lnTo>
                    <a:pt x="1040442" y="213360"/>
                  </a:lnTo>
                  <a:lnTo>
                    <a:pt x="1038278" y="203200"/>
                  </a:lnTo>
                  <a:lnTo>
                    <a:pt x="1035877" y="194310"/>
                  </a:lnTo>
                  <a:lnTo>
                    <a:pt x="1033626" y="185420"/>
                  </a:lnTo>
                  <a:lnTo>
                    <a:pt x="1031092" y="177800"/>
                  </a:lnTo>
                  <a:lnTo>
                    <a:pt x="1025416" y="161290"/>
                  </a:lnTo>
                  <a:lnTo>
                    <a:pt x="1022286" y="153670"/>
                  </a:lnTo>
                  <a:lnTo>
                    <a:pt x="1011647" y="132080"/>
                  </a:lnTo>
                  <a:lnTo>
                    <a:pt x="1005532" y="121920"/>
                  </a:lnTo>
                  <a:lnTo>
                    <a:pt x="1003417" y="118110"/>
                  </a:lnTo>
                  <a:lnTo>
                    <a:pt x="976612" y="82550"/>
                  </a:lnTo>
                  <a:lnTo>
                    <a:pt x="964392" y="71120"/>
                  </a:lnTo>
                  <a:lnTo>
                    <a:pt x="959942" y="67310"/>
                  </a:lnTo>
                  <a:lnTo>
                    <a:pt x="958811" y="66040"/>
                  </a:lnTo>
                  <a:lnTo>
                    <a:pt x="957099" y="64770"/>
                  </a:lnTo>
                  <a:close/>
                </a:path>
                <a:path w="1050290" h="1050289">
                  <a:moveTo>
                    <a:pt x="788136" y="1270"/>
                  </a:moveTo>
                  <a:lnTo>
                    <a:pt x="703430" y="1270"/>
                  </a:lnTo>
                  <a:lnTo>
                    <a:pt x="694169" y="2540"/>
                  </a:lnTo>
                  <a:lnTo>
                    <a:pt x="683354" y="2540"/>
                  </a:lnTo>
                  <a:lnTo>
                    <a:pt x="674956" y="3810"/>
                  </a:lnTo>
                  <a:lnTo>
                    <a:pt x="803496" y="3810"/>
                  </a:lnTo>
                  <a:lnTo>
                    <a:pt x="793444" y="2540"/>
                  </a:lnTo>
                  <a:lnTo>
                    <a:pt x="788136" y="1270"/>
                  </a:lnTo>
                  <a:close/>
                </a:path>
                <a:path w="1050290" h="1050289">
                  <a:moveTo>
                    <a:pt x="771183" y="0"/>
                  </a:moveTo>
                  <a:lnTo>
                    <a:pt x="721803" y="0"/>
                  </a:lnTo>
                  <a:lnTo>
                    <a:pt x="712642" y="1270"/>
                  </a:lnTo>
                  <a:lnTo>
                    <a:pt x="778000" y="1270"/>
                  </a:lnTo>
                  <a:lnTo>
                    <a:pt x="771183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6898645" y="3400116"/>
              <a:ext cx="920750" cy="922019"/>
            </a:xfrm>
            <a:custGeom>
              <a:avLst/>
              <a:gdLst/>
              <a:ahLst/>
              <a:cxnLst/>
              <a:rect l="l" t="t" r="r" b="b"/>
              <a:pathLst>
                <a:path w="920750" h="922020">
                  <a:moveTo>
                    <a:pt x="679112" y="0"/>
                  </a:moveTo>
                  <a:lnTo>
                    <a:pt x="632175" y="2132"/>
                  </a:lnTo>
                  <a:lnTo>
                    <a:pt x="582605" y="8422"/>
                  </a:lnTo>
                  <a:lnTo>
                    <a:pt x="530952" y="18737"/>
                  </a:lnTo>
                  <a:lnTo>
                    <a:pt x="477779" y="32948"/>
                  </a:lnTo>
                  <a:lnTo>
                    <a:pt x="423649" y="50923"/>
                  </a:lnTo>
                  <a:lnTo>
                    <a:pt x="369122" y="72531"/>
                  </a:lnTo>
                  <a:lnTo>
                    <a:pt x="318942" y="95610"/>
                  </a:lnTo>
                  <a:lnTo>
                    <a:pt x="271180" y="120694"/>
                  </a:lnTo>
                  <a:lnTo>
                    <a:pt x="226490" y="147367"/>
                  </a:lnTo>
                  <a:lnTo>
                    <a:pt x="185526" y="175213"/>
                  </a:lnTo>
                  <a:lnTo>
                    <a:pt x="148942" y="203815"/>
                  </a:lnTo>
                  <a:lnTo>
                    <a:pt x="117391" y="232757"/>
                  </a:lnTo>
                  <a:lnTo>
                    <a:pt x="86135" y="268051"/>
                  </a:lnTo>
                  <a:lnTo>
                    <a:pt x="59709" y="305925"/>
                  </a:lnTo>
                  <a:lnTo>
                    <a:pt x="38113" y="345946"/>
                  </a:lnTo>
                  <a:lnTo>
                    <a:pt x="21345" y="387681"/>
                  </a:lnTo>
                  <a:lnTo>
                    <a:pt x="9404" y="430700"/>
                  </a:lnTo>
                  <a:lnTo>
                    <a:pt x="2289" y="474570"/>
                  </a:lnTo>
                  <a:lnTo>
                    <a:pt x="0" y="518858"/>
                  </a:lnTo>
                  <a:lnTo>
                    <a:pt x="2533" y="563133"/>
                  </a:lnTo>
                  <a:lnTo>
                    <a:pt x="9890" y="606962"/>
                  </a:lnTo>
                  <a:lnTo>
                    <a:pt x="22068" y="649914"/>
                  </a:lnTo>
                  <a:lnTo>
                    <a:pt x="39067" y="691555"/>
                  </a:lnTo>
                  <a:lnTo>
                    <a:pt x="60884" y="731455"/>
                  </a:lnTo>
                  <a:lnTo>
                    <a:pt x="87520" y="769180"/>
                  </a:lnTo>
                  <a:lnTo>
                    <a:pt x="118972" y="804300"/>
                  </a:lnTo>
                  <a:lnTo>
                    <a:pt x="159090" y="839336"/>
                  </a:lnTo>
                  <a:lnTo>
                    <a:pt x="202849" y="868483"/>
                  </a:lnTo>
                  <a:lnTo>
                    <a:pt x="249731" y="891526"/>
                  </a:lnTo>
                  <a:lnTo>
                    <a:pt x="299220" y="908251"/>
                  </a:lnTo>
                  <a:lnTo>
                    <a:pt x="350798" y="918443"/>
                  </a:lnTo>
                  <a:lnTo>
                    <a:pt x="403948" y="921888"/>
                  </a:lnTo>
                  <a:lnTo>
                    <a:pt x="457503" y="918396"/>
                  </a:lnTo>
                  <a:lnTo>
                    <a:pt x="509435" y="908066"/>
                  </a:lnTo>
                  <a:lnTo>
                    <a:pt x="559225" y="891115"/>
                  </a:lnTo>
                  <a:lnTo>
                    <a:pt x="606350" y="867760"/>
                  </a:lnTo>
                  <a:lnTo>
                    <a:pt x="650291" y="838219"/>
                  </a:lnTo>
                  <a:lnTo>
                    <a:pt x="690526" y="802708"/>
                  </a:lnTo>
                  <a:lnTo>
                    <a:pt x="718513" y="771907"/>
                  </a:lnTo>
                  <a:lnTo>
                    <a:pt x="720036" y="769945"/>
                  </a:lnTo>
                  <a:lnTo>
                    <a:pt x="401979" y="769945"/>
                  </a:lnTo>
                  <a:lnTo>
                    <a:pt x="356644" y="765881"/>
                  </a:lnTo>
                  <a:lnTo>
                    <a:pt x="313974" y="754166"/>
                  </a:lnTo>
                  <a:lnTo>
                    <a:pt x="274683" y="735511"/>
                  </a:lnTo>
                  <a:lnTo>
                    <a:pt x="239482" y="710628"/>
                  </a:lnTo>
                  <a:lnTo>
                    <a:pt x="209084" y="680230"/>
                  </a:lnTo>
                  <a:lnTo>
                    <a:pt x="184201" y="645029"/>
                  </a:lnTo>
                  <a:lnTo>
                    <a:pt x="165546" y="605738"/>
                  </a:lnTo>
                  <a:lnTo>
                    <a:pt x="153831" y="563068"/>
                  </a:lnTo>
                  <a:lnTo>
                    <a:pt x="149767" y="517732"/>
                  </a:lnTo>
                  <a:lnTo>
                    <a:pt x="153831" y="472399"/>
                  </a:lnTo>
                  <a:lnTo>
                    <a:pt x="165546" y="429731"/>
                  </a:lnTo>
                  <a:lnTo>
                    <a:pt x="184201" y="390440"/>
                  </a:lnTo>
                  <a:lnTo>
                    <a:pt x="209084" y="355239"/>
                  </a:lnTo>
                  <a:lnTo>
                    <a:pt x="239482" y="324840"/>
                  </a:lnTo>
                  <a:lnTo>
                    <a:pt x="274683" y="299957"/>
                  </a:lnTo>
                  <a:lnTo>
                    <a:pt x="313974" y="281300"/>
                  </a:lnTo>
                  <a:lnTo>
                    <a:pt x="356644" y="269584"/>
                  </a:lnTo>
                  <a:lnTo>
                    <a:pt x="401979" y="265520"/>
                  </a:lnTo>
                  <a:lnTo>
                    <a:pt x="919285" y="265520"/>
                  </a:lnTo>
                  <a:lnTo>
                    <a:pt x="920330" y="247572"/>
                  </a:lnTo>
                  <a:lnTo>
                    <a:pt x="918303" y="199932"/>
                  </a:lnTo>
                  <a:lnTo>
                    <a:pt x="911270" y="156843"/>
                  </a:lnTo>
                  <a:lnTo>
                    <a:pt x="899272" y="118694"/>
                  </a:lnTo>
                  <a:lnTo>
                    <a:pt x="860531" y="58773"/>
                  </a:lnTo>
                  <a:lnTo>
                    <a:pt x="827056" y="33139"/>
                  </a:lnTo>
                  <a:lnTo>
                    <a:pt x="785555" y="14763"/>
                  </a:lnTo>
                  <a:lnTo>
                    <a:pt x="736188" y="3699"/>
                  </a:lnTo>
                  <a:lnTo>
                    <a:pt x="679112" y="0"/>
                  </a:lnTo>
                  <a:close/>
                </a:path>
                <a:path w="920750" h="922020">
                  <a:moveTo>
                    <a:pt x="919285" y="265520"/>
                  </a:moveTo>
                  <a:lnTo>
                    <a:pt x="401979" y="265520"/>
                  </a:lnTo>
                  <a:lnTo>
                    <a:pt x="447315" y="269584"/>
                  </a:lnTo>
                  <a:lnTo>
                    <a:pt x="489985" y="281300"/>
                  </a:lnTo>
                  <a:lnTo>
                    <a:pt x="529276" y="299957"/>
                  </a:lnTo>
                  <a:lnTo>
                    <a:pt x="564477" y="324840"/>
                  </a:lnTo>
                  <a:lnTo>
                    <a:pt x="594875" y="355239"/>
                  </a:lnTo>
                  <a:lnTo>
                    <a:pt x="619758" y="390440"/>
                  </a:lnTo>
                  <a:lnTo>
                    <a:pt x="638413" y="429731"/>
                  </a:lnTo>
                  <a:lnTo>
                    <a:pt x="650128" y="472399"/>
                  </a:lnTo>
                  <a:lnTo>
                    <a:pt x="654192" y="517732"/>
                  </a:lnTo>
                  <a:lnTo>
                    <a:pt x="650110" y="563133"/>
                  </a:lnTo>
                  <a:lnTo>
                    <a:pt x="638413" y="605738"/>
                  </a:lnTo>
                  <a:lnTo>
                    <a:pt x="619758" y="645029"/>
                  </a:lnTo>
                  <a:lnTo>
                    <a:pt x="594875" y="680230"/>
                  </a:lnTo>
                  <a:lnTo>
                    <a:pt x="564477" y="710628"/>
                  </a:lnTo>
                  <a:lnTo>
                    <a:pt x="529276" y="735511"/>
                  </a:lnTo>
                  <a:lnTo>
                    <a:pt x="489985" y="754166"/>
                  </a:lnTo>
                  <a:lnTo>
                    <a:pt x="447315" y="765881"/>
                  </a:lnTo>
                  <a:lnTo>
                    <a:pt x="401979" y="769945"/>
                  </a:lnTo>
                  <a:lnTo>
                    <a:pt x="720036" y="769945"/>
                  </a:lnTo>
                  <a:lnTo>
                    <a:pt x="746022" y="736470"/>
                  </a:lnTo>
                  <a:lnTo>
                    <a:pt x="772705" y="697056"/>
                  </a:lnTo>
                  <a:lnTo>
                    <a:pt x="798214" y="654323"/>
                  </a:lnTo>
                  <a:lnTo>
                    <a:pt x="822202" y="608929"/>
                  </a:lnTo>
                  <a:lnTo>
                    <a:pt x="844322" y="561533"/>
                  </a:lnTo>
                  <a:lnTo>
                    <a:pt x="864226" y="512793"/>
                  </a:lnTo>
                  <a:lnTo>
                    <a:pt x="881566" y="463367"/>
                  </a:lnTo>
                  <a:lnTo>
                    <a:pt x="895996" y="413914"/>
                  </a:lnTo>
                  <a:lnTo>
                    <a:pt x="909215" y="354952"/>
                  </a:lnTo>
                  <a:lnTo>
                    <a:pt x="917314" y="299375"/>
                  </a:lnTo>
                  <a:lnTo>
                    <a:pt x="919285" y="26552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7048413" y="3665637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252212" y="0"/>
                  </a:moveTo>
                  <a:lnTo>
                    <a:pt x="206876" y="4063"/>
                  </a:lnTo>
                  <a:lnTo>
                    <a:pt x="164206" y="15778"/>
                  </a:lnTo>
                  <a:lnTo>
                    <a:pt x="124915" y="34434"/>
                  </a:lnTo>
                  <a:lnTo>
                    <a:pt x="89714" y="59316"/>
                  </a:lnTo>
                  <a:lnTo>
                    <a:pt x="59316" y="89714"/>
                  </a:lnTo>
                  <a:lnTo>
                    <a:pt x="34434" y="124915"/>
                  </a:lnTo>
                  <a:lnTo>
                    <a:pt x="15778" y="164206"/>
                  </a:lnTo>
                  <a:lnTo>
                    <a:pt x="4063" y="206876"/>
                  </a:lnTo>
                  <a:lnTo>
                    <a:pt x="0" y="252212"/>
                  </a:lnTo>
                  <a:lnTo>
                    <a:pt x="4063" y="297545"/>
                  </a:lnTo>
                  <a:lnTo>
                    <a:pt x="15778" y="340213"/>
                  </a:lnTo>
                  <a:lnTo>
                    <a:pt x="34434" y="379504"/>
                  </a:lnTo>
                  <a:lnTo>
                    <a:pt x="59316" y="414705"/>
                  </a:lnTo>
                  <a:lnTo>
                    <a:pt x="89714" y="445104"/>
                  </a:lnTo>
                  <a:lnTo>
                    <a:pt x="124915" y="469988"/>
                  </a:lnTo>
                  <a:lnTo>
                    <a:pt x="164206" y="488644"/>
                  </a:lnTo>
                  <a:lnTo>
                    <a:pt x="206876" y="500360"/>
                  </a:lnTo>
                  <a:lnTo>
                    <a:pt x="252212" y="504424"/>
                  </a:lnTo>
                  <a:lnTo>
                    <a:pt x="297548" y="500360"/>
                  </a:lnTo>
                  <a:lnTo>
                    <a:pt x="340217" y="488644"/>
                  </a:lnTo>
                  <a:lnTo>
                    <a:pt x="379509" y="469988"/>
                  </a:lnTo>
                  <a:lnTo>
                    <a:pt x="414709" y="445104"/>
                  </a:lnTo>
                  <a:lnTo>
                    <a:pt x="445107" y="414705"/>
                  </a:lnTo>
                  <a:lnTo>
                    <a:pt x="469990" y="379504"/>
                  </a:lnTo>
                  <a:lnTo>
                    <a:pt x="488645" y="340213"/>
                  </a:lnTo>
                  <a:lnTo>
                    <a:pt x="500360" y="297545"/>
                  </a:lnTo>
                  <a:lnTo>
                    <a:pt x="504424" y="252212"/>
                  </a:lnTo>
                  <a:lnTo>
                    <a:pt x="500360" y="206876"/>
                  </a:lnTo>
                  <a:lnTo>
                    <a:pt x="488645" y="164206"/>
                  </a:lnTo>
                  <a:lnTo>
                    <a:pt x="469990" y="124915"/>
                  </a:lnTo>
                  <a:lnTo>
                    <a:pt x="445107" y="89714"/>
                  </a:lnTo>
                  <a:lnTo>
                    <a:pt x="414709" y="59316"/>
                  </a:lnTo>
                  <a:lnTo>
                    <a:pt x="379509" y="34434"/>
                  </a:lnTo>
                  <a:lnTo>
                    <a:pt x="340217" y="15778"/>
                  </a:lnTo>
                  <a:lnTo>
                    <a:pt x="297548" y="4063"/>
                  </a:lnTo>
                  <a:lnTo>
                    <a:pt x="252212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7252072" y="3943586"/>
              <a:ext cx="98070" cy="694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7154335" y="3850709"/>
              <a:ext cx="292735" cy="60960"/>
            </a:xfrm>
            <a:custGeom>
              <a:avLst/>
              <a:gdLst/>
              <a:ahLst/>
              <a:cxnLst/>
              <a:rect l="l" t="t" r="r" b="b"/>
              <a:pathLst>
                <a:path w="292734" h="60960">
                  <a:moveTo>
                    <a:pt x="60947" y="30467"/>
                  </a:moveTo>
                  <a:lnTo>
                    <a:pt x="58547" y="18605"/>
                  </a:lnTo>
                  <a:lnTo>
                    <a:pt x="52019" y="8915"/>
                  </a:lnTo>
                  <a:lnTo>
                    <a:pt x="42341" y="2387"/>
                  </a:lnTo>
                  <a:lnTo>
                    <a:pt x="30480" y="0"/>
                  </a:lnTo>
                  <a:lnTo>
                    <a:pt x="18618" y="2387"/>
                  </a:lnTo>
                  <a:lnTo>
                    <a:pt x="8928" y="8915"/>
                  </a:lnTo>
                  <a:lnTo>
                    <a:pt x="2400" y="18605"/>
                  </a:lnTo>
                  <a:lnTo>
                    <a:pt x="0" y="30467"/>
                  </a:lnTo>
                  <a:lnTo>
                    <a:pt x="2400" y="42329"/>
                  </a:lnTo>
                  <a:lnTo>
                    <a:pt x="8928" y="52019"/>
                  </a:lnTo>
                  <a:lnTo>
                    <a:pt x="18618" y="58547"/>
                  </a:lnTo>
                  <a:lnTo>
                    <a:pt x="30480" y="60947"/>
                  </a:lnTo>
                  <a:lnTo>
                    <a:pt x="42341" y="58547"/>
                  </a:lnTo>
                  <a:lnTo>
                    <a:pt x="52019" y="52019"/>
                  </a:lnTo>
                  <a:lnTo>
                    <a:pt x="58547" y="42329"/>
                  </a:lnTo>
                  <a:lnTo>
                    <a:pt x="60947" y="30467"/>
                  </a:lnTo>
                  <a:close/>
                </a:path>
                <a:path w="292734" h="60960">
                  <a:moveTo>
                    <a:pt x="292671" y="30467"/>
                  </a:moveTo>
                  <a:lnTo>
                    <a:pt x="290271" y="18605"/>
                  </a:lnTo>
                  <a:lnTo>
                    <a:pt x="283743" y="8915"/>
                  </a:lnTo>
                  <a:lnTo>
                    <a:pt x="274053" y="2387"/>
                  </a:lnTo>
                  <a:lnTo>
                    <a:pt x="262191" y="0"/>
                  </a:lnTo>
                  <a:lnTo>
                    <a:pt x="250342" y="2387"/>
                  </a:lnTo>
                  <a:lnTo>
                    <a:pt x="240652" y="8915"/>
                  </a:lnTo>
                  <a:lnTo>
                    <a:pt x="234124" y="18605"/>
                  </a:lnTo>
                  <a:lnTo>
                    <a:pt x="231724" y="30467"/>
                  </a:lnTo>
                  <a:lnTo>
                    <a:pt x="234124" y="42329"/>
                  </a:lnTo>
                  <a:lnTo>
                    <a:pt x="240652" y="52019"/>
                  </a:lnTo>
                  <a:lnTo>
                    <a:pt x="250342" y="58547"/>
                  </a:lnTo>
                  <a:lnTo>
                    <a:pt x="262191" y="60947"/>
                  </a:lnTo>
                  <a:lnTo>
                    <a:pt x="274053" y="58547"/>
                  </a:lnTo>
                  <a:lnTo>
                    <a:pt x="283743" y="52019"/>
                  </a:lnTo>
                  <a:lnTo>
                    <a:pt x="290271" y="42329"/>
                  </a:lnTo>
                  <a:lnTo>
                    <a:pt x="292671" y="30467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6830273" y="3370714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w="0" h="996950">
                  <a:moveTo>
                    <a:pt x="0" y="0"/>
                  </a:moveTo>
                  <a:lnTo>
                    <a:pt x="0" y="996514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6862105" y="4383049"/>
              <a:ext cx="1002030" cy="0"/>
            </a:xfrm>
            <a:custGeom>
              <a:avLst/>
              <a:gdLst/>
              <a:ahLst/>
              <a:cxnLst/>
              <a:rect l="l" t="t" r="r" b="b"/>
              <a:pathLst>
                <a:path w="1002030" h="0">
                  <a:moveTo>
                    <a:pt x="0" y="0"/>
                  </a:moveTo>
                  <a:lnTo>
                    <a:pt x="1001969" y="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7879979" y="3354892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w="0" h="996950">
                  <a:moveTo>
                    <a:pt x="0" y="996514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6846178" y="3339081"/>
              <a:ext cx="1002030" cy="0"/>
            </a:xfrm>
            <a:custGeom>
              <a:avLst/>
              <a:gdLst/>
              <a:ahLst/>
              <a:cxnLst/>
              <a:rect l="l" t="t" r="r" b="b"/>
              <a:pathLst>
                <a:path w="1002030" h="0">
                  <a:moveTo>
                    <a:pt x="100196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6830273" y="3339081"/>
              <a:ext cx="1050290" cy="1044575"/>
            </a:xfrm>
            <a:custGeom>
              <a:avLst/>
              <a:gdLst/>
              <a:ahLst/>
              <a:cxnLst/>
              <a:rect l="l" t="t" r="r" b="b"/>
              <a:pathLst>
                <a:path w="1050290" h="1044575">
                  <a:moveTo>
                    <a:pt x="0" y="1043968"/>
                  </a:moveTo>
                  <a:lnTo>
                    <a:pt x="0" y="1043968"/>
                  </a:lnTo>
                </a:path>
                <a:path w="1050290" h="1044575">
                  <a:moveTo>
                    <a:pt x="1049685" y="1043968"/>
                  </a:moveTo>
                  <a:lnTo>
                    <a:pt x="1049685" y="1043968"/>
                  </a:lnTo>
                </a:path>
                <a:path w="1050290" h="1044575">
                  <a:moveTo>
                    <a:pt x="1049685" y="0"/>
                  </a:moveTo>
                  <a:lnTo>
                    <a:pt x="1049685" y="0"/>
                  </a:lnTo>
                </a:path>
                <a:path w="1050290" h="104457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9" name="object 89"/>
          <p:cNvGrpSpPr/>
          <p:nvPr/>
        </p:nvGrpSpPr>
        <p:grpSpPr>
          <a:xfrm>
            <a:off x="16392202" y="5675450"/>
            <a:ext cx="1926589" cy="1936750"/>
            <a:chOff x="16392202" y="5675450"/>
            <a:chExt cx="1926589" cy="1936750"/>
          </a:xfrm>
        </p:grpSpPr>
        <p:sp>
          <p:nvSpPr>
            <p:cNvPr id="90" name="object 90"/>
            <p:cNvSpPr/>
            <p:nvPr/>
          </p:nvSpPr>
          <p:spPr>
            <a:xfrm>
              <a:off x="16830272" y="6130420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w="0" h="996950">
                  <a:moveTo>
                    <a:pt x="0" y="0"/>
                  </a:moveTo>
                  <a:lnTo>
                    <a:pt x="0" y="996514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6862104" y="7142745"/>
              <a:ext cx="1002030" cy="0"/>
            </a:xfrm>
            <a:custGeom>
              <a:avLst/>
              <a:gdLst/>
              <a:ahLst/>
              <a:cxnLst/>
              <a:rect l="l" t="t" r="r" b="b"/>
              <a:pathLst>
                <a:path w="1002030" h="0">
                  <a:moveTo>
                    <a:pt x="0" y="0"/>
                  </a:moveTo>
                  <a:lnTo>
                    <a:pt x="1001969" y="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7879979" y="6114599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w="0" h="996950">
                  <a:moveTo>
                    <a:pt x="0" y="996514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6846178" y="6098777"/>
              <a:ext cx="1002030" cy="0"/>
            </a:xfrm>
            <a:custGeom>
              <a:avLst/>
              <a:gdLst/>
              <a:ahLst/>
              <a:cxnLst/>
              <a:rect l="l" t="t" r="r" b="b"/>
              <a:pathLst>
                <a:path w="1002030" h="0">
                  <a:moveTo>
                    <a:pt x="100196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6830272" y="6098777"/>
              <a:ext cx="1050290" cy="1044575"/>
            </a:xfrm>
            <a:custGeom>
              <a:avLst/>
              <a:gdLst/>
              <a:ahLst/>
              <a:cxnLst/>
              <a:rect l="l" t="t" r="r" b="b"/>
              <a:pathLst>
                <a:path w="1050290" h="1044575">
                  <a:moveTo>
                    <a:pt x="0" y="1043968"/>
                  </a:moveTo>
                  <a:lnTo>
                    <a:pt x="0" y="1043968"/>
                  </a:lnTo>
                </a:path>
                <a:path w="1050290" h="1044575">
                  <a:moveTo>
                    <a:pt x="1049685" y="1043968"/>
                  </a:moveTo>
                  <a:lnTo>
                    <a:pt x="1049685" y="1043968"/>
                  </a:lnTo>
                </a:path>
                <a:path w="1050290" h="1044575">
                  <a:moveTo>
                    <a:pt x="1049685" y="0"/>
                  </a:moveTo>
                  <a:lnTo>
                    <a:pt x="1049685" y="0"/>
                  </a:lnTo>
                </a:path>
                <a:path w="1050290" h="1044575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7355178" y="5712255"/>
              <a:ext cx="0" cy="1878964"/>
            </a:xfrm>
            <a:custGeom>
              <a:avLst/>
              <a:gdLst/>
              <a:ahLst/>
              <a:cxnLst/>
              <a:rect l="l" t="t" r="r" b="b"/>
              <a:pathLst>
                <a:path w="0" h="1878965">
                  <a:moveTo>
                    <a:pt x="0" y="0"/>
                  </a:moveTo>
                  <a:lnTo>
                    <a:pt x="0" y="1878623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7355178" y="5680685"/>
              <a:ext cx="0" cy="1926589"/>
            </a:xfrm>
            <a:custGeom>
              <a:avLst/>
              <a:gdLst/>
              <a:ahLst/>
              <a:cxnLst/>
              <a:rect l="l" t="t" r="r" b="b"/>
              <a:pathLst>
                <a:path w="0" h="1926590">
                  <a:moveTo>
                    <a:pt x="0" y="0"/>
                  </a:moveTo>
                  <a:lnTo>
                    <a:pt x="0" y="0"/>
                  </a:lnTo>
                </a:path>
                <a:path w="0" h="1926590">
                  <a:moveTo>
                    <a:pt x="0" y="1925983"/>
                  </a:moveTo>
                  <a:lnTo>
                    <a:pt x="0" y="1925983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6407940" y="6643682"/>
              <a:ext cx="1878964" cy="0"/>
            </a:xfrm>
            <a:custGeom>
              <a:avLst/>
              <a:gdLst/>
              <a:ahLst/>
              <a:cxnLst/>
              <a:rect l="l" t="t" r="r" b="b"/>
              <a:pathLst>
                <a:path w="1878965" h="0">
                  <a:moveTo>
                    <a:pt x="1878623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6392202" y="6643682"/>
              <a:ext cx="1926589" cy="0"/>
            </a:xfrm>
            <a:custGeom>
              <a:avLst/>
              <a:gdLst/>
              <a:ahLst/>
              <a:cxnLst/>
              <a:rect l="l" t="t" r="r" b="b"/>
              <a:pathLst>
                <a:path w="1926590" h="0">
                  <a:moveTo>
                    <a:pt x="1925983" y="0"/>
                  </a:moveTo>
                  <a:lnTo>
                    <a:pt x="1925983" y="0"/>
                  </a:lnTo>
                </a:path>
                <a:path w="192659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3631168" y="2106167"/>
            <a:ext cx="88773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95" b="1">
                <a:solidFill>
                  <a:srgbClr val="054B32"/>
                </a:solidFill>
                <a:latin typeface="Arial"/>
                <a:cs typeface="Arial"/>
              </a:rPr>
              <a:t>S</a:t>
            </a:r>
            <a:r>
              <a:rPr dirty="0" sz="1800" spc="95" b="1">
                <a:solidFill>
                  <a:srgbClr val="054B32"/>
                </a:solidFill>
                <a:latin typeface="Arial"/>
                <a:cs typeface="Arial"/>
              </a:rPr>
              <a:t>ymbol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631168" y="2659030"/>
            <a:ext cx="3695065" cy="3066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represent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0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small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space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we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choose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avocado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as 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an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icon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social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0">
                <a:solidFill>
                  <a:srgbClr val="054B32"/>
                </a:solidFill>
                <a:latin typeface="Arial"/>
                <a:cs typeface="Arial"/>
              </a:rPr>
              <a:t>media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app.</a:t>
            </a:r>
            <a:endParaRPr sz="1800">
              <a:latin typeface="Arial"/>
              <a:cs typeface="Arial"/>
            </a:endParaRPr>
          </a:p>
          <a:p>
            <a:pPr marL="12700" marR="151765">
              <a:lnSpc>
                <a:spcPct val="100800"/>
              </a:lnSpc>
              <a:spcBef>
                <a:spcPts val="2175"/>
              </a:spcBef>
            </a:pP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half</a:t>
            </a:r>
            <a:r>
              <a:rPr dirty="0" sz="1800" spc="-13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size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1800" spc="-13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face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as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a 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reference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</a:t>
            </a:r>
            <a:r>
              <a:rPr dirty="0" sz="1800" spc="-13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clearspace.</a:t>
            </a:r>
            <a:endParaRPr sz="1800">
              <a:latin typeface="Arial"/>
              <a:cs typeface="Arial"/>
            </a:endParaRPr>
          </a:p>
          <a:p>
            <a:pPr marL="12700" marR="445134">
              <a:lnSpc>
                <a:spcPct val="100800"/>
              </a:lnSpc>
              <a:spcBef>
                <a:spcPts val="2175"/>
              </a:spcBef>
            </a:pPr>
            <a:r>
              <a:rPr dirty="0" sz="1800" spc="5">
                <a:solidFill>
                  <a:srgbClr val="054B32"/>
                </a:solidFill>
                <a:latin typeface="Arial"/>
                <a:cs typeface="Arial"/>
              </a:rPr>
              <a:t>Please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only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approved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digital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files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original 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artwork.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0730428" y="2747645"/>
            <a:ext cx="69659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85">
                <a:solidFill>
                  <a:srgbClr val="7F7F7F"/>
                </a:solidFill>
                <a:latin typeface="Arial"/>
                <a:cs typeface="Arial"/>
              </a:rPr>
              <a:t>App</a:t>
            </a:r>
            <a:r>
              <a:rPr dirty="0" sz="1200" spc="-9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7F7F7F"/>
                </a:solidFill>
                <a:latin typeface="Arial"/>
                <a:cs typeface="Arial"/>
              </a:rPr>
              <a:t>Icon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0730428" y="5476619"/>
            <a:ext cx="63881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40">
                <a:solidFill>
                  <a:srgbClr val="7F7F7F"/>
                </a:solidFill>
                <a:latin typeface="Arial"/>
                <a:cs typeface="Arial"/>
              </a:rPr>
              <a:t>Linkedin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730428" y="8123921"/>
            <a:ext cx="75755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114">
                <a:solidFill>
                  <a:srgbClr val="7F7F7F"/>
                </a:solidFill>
                <a:latin typeface="Arial"/>
                <a:cs typeface="Arial"/>
              </a:rPr>
              <a:t>F</a:t>
            </a:r>
            <a:r>
              <a:rPr dirty="0" sz="1200" spc="90">
                <a:solidFill>
                  <a:srgbClr val="7F7F7F"/>
                </a:solidFill>
                <a:latin typeface="Arial"/>
                <a:cs typeface="Arial"/>
              </a:rPr>
              <a:t>a</a:t>
            </a:r>
            <a:r>
              <a:rPr dirty="0" sz="1200" spc="65">
                <a:solidFill>
                  <a:srgbClr val="7F7F7F"/>
                </a:solidFill>
                <a:latin typeface="Arial"/>
                <a:cs typeface="Arial"/>
              </a:rPr>
              <a:t>c</a:t>
            </a:r>
            <a:r>
              <a:rPr dirty="0" sz="1200" spc="85">
                <a:solidFill>
                  <a:srgbClr val="7F7F7F"/>
                </a:solidFill>
                <a:latin typeface="Arial"/>
                <a:cs typeface="Arial"/>
              </a:rPr>
              <a:t>ebook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0743128" y="2533954"/>
            <a:ext cx="8532495" cy="0"/>
          </a:xfrm>
          <a:custGeom>
            <a:avLst/>
            <a:gdLst/>
            <a:ahLst/>
            <a:cxnLst/>
            <a:rect l="l" t="t" r="r" b="b"/>
            <a:pathLst>
              <a:path w="8532494" h="0">
                <a:moveTo>
                  <a:pt x="0" y="0"/>
                </a:moveTo>
                <a:lnTo>
                  <a:pt x="8532347" y="0"/>
                </a:lnTo>
              </a:path>
            </a:pathLst>
          </a:custGeom>
          <a:ln w="1047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743128" y="5241620"/>
            <a:ext cx="8532495" cy="0"/>
          </a:xfrm>
          <a:custGeom>
            <a:avLst/>
            <a:gdLst/>
            <a:ahLst/>
            <a:cxnLst/>
            <a:rect l="l" t="t" r="r" b="b"/>
            <a:pathLst>
              <a:path w="8532494" h="0">
                <a:moveTo>
                  <a:pt x="0" y="0"/>
                </a:moveTo>
                <a:lnTo>
                  <a:pt x="8532347" y="0"/>
                </a:lnTo>
              </a:path>
            </a:pathLst>
          </a:custGeom>
          <a:ln w="1047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743128" y="7970594"/>
            <a:ext cx="8532495" cy="0"/>
          </a:xfrm>
          <a:custGeom>
            <a:avLst/>
            <a:gdLst/>
            <a:ahLst/>
            <a:cxnLst/>
            <a:rect l="l" t="t" r="r" b="b"/>
            <a:pathLst>
              <a:path w="8532494" h="0">
                <a:moveTo>
                  <a:pt x="0" y="0"/>
                </a:moveTo>
                <a:lnTo>
                  <a:pt x="8532347" y="0"/>
                </a:lnTo>
              </a:path>
            </a:pathLst>
          </a:custGeom>
          <a:ln w="1047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7" name="object 107"/>
          <p:cNvGrpSpPr/>
          <p:nvPr/>
        </p:nvGrpSpPr>
        <p:grpSpPr>
          <a:xfrm>
            <a:off x="16392202" y="2915754"/>
            <a:ext cx="1926589" cy="1936750"/>
            <a:chOff x="16392202" y="2915754"/>
            <a:chExt cx="1926589" cy="1936750"/>
          </a:xfrm>
        </p:grpSpPr>
        <p:sp>
          <p:nvSpPr>
            <p:cNvPr id="108" name="object 108"/>
            <p:cNvSpPr/>
            <p:nvPr/>
          </p:nvSpPr>
          <p:spPr>
            <a:xfrm>
              <a:off x="17355178" y="2952569"/>
              <a:ext cx="0" cy="1878964"/>
            </a:xfrm>
            <a:custGeom>
              <a:avLst/>
              <a:gdLst/>
              <a:ahLst/>
              <a:cxnLst/>
              <a:rect l="l" t="t" r="r" b="b"/>
              <a:pathLst>
                <a:path w="0" h="1878964">
                  <a:moveTo>
                    <a:pt x="0" y="0"/>
                  </a:moveTo>
                  <a:lnTo>
                    <a:pt x="0" y="1878623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7355178" y="2920989"/>
              <a:ext cx="0" cy="1926589"/>
            </a:xfrm>
            <a:custGeom>
              <a:avLst/>
              <a:gdLst/>
              <a:ahLst/>
              <a:cxnLst/>
              <a:rect l="l" t="t" r="r" b="b"/>
              <a:pathLst>
                <a:path w="0" h="1926589">
                  <a:moveTo>
                    <a:pt x="0" y="0"/>
                  </a:moveTo>
                  <a:lnTo>
                    <a:pt x="0" y="0"/>
                  </a:lnTo>
                </a:path>
                <a:path w="0" h="1926589">
                  <a:moveTo>
                    <a:pt x="0" y="1925983"/>
                  </a:moveTo>
                  <a:lnTo>
                    <a:pt x="0" y="1925983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16407940" y="3883976"/>
              <a:ext cx="1878964" cy="0"/>
            </a:xfrm>
            <a:custGeom>
              <a:avLst/>
              <a:gdLst/>
              <a:ahLst/>
              <a:cxnLst/>
              <a:rect l="l" t="t" r="r" b="b"/>
              <a:pathLst>
                <a:path w="1878965" h="0">
                  <a:moveTo>
                    <a:pt x="1878623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16392202" y="3883976"/>
              <a:ext cx="1926589" cy="0"/>
            </a:xfrm>
            <a:custGeom>
              <a:avLst/>
              <a:gdLst/>
              <a:ahLst/>
              <a:cxnLst/>
              <a:rect l="l" t="t" r="r" b="b"/>
              <a:pathLst>
                <a:path w="1926590" h="0">
                  <a:moveTo>
                    <a:pt x="1925983" y="0"/>
                  </a:moveTo>
                  <a:lnTo>
                    <a:pt x="1925983" y="0"/>
                  </a:lnTo>
                </a:path>
                <a:path w="192659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2" name="object 112"/>
          <p:cNvGrpSpPr/>
          <p:nvPr/>
        </p:nvGrpSpPr>
        <p:grpSpPr>
          <a:xfrm>
            <a:off x="16392202" y="8293674"/>
            <a:ext cx="1926589" cy="1936750"/>
            <a:chOff x="16392202" y="8293674"/>
            <a:chExt cx="1926589" cy="1936750"/>
          </a:xfrm>
        </p:grpSpPr>
        <p:sp>
          <p:nvSpPr>
            <p:cNvPr id="113" name="object 113"/>
            <p:cNvSpPr/>
            <p:nvPr/>
          </p:nvSpPr>
          <p:spPr>
            <a:xfrm>
              <a:off x="17355178" y="8330490"/>
              <a:ext cx="0" cy="1878964"/>
            </a:xfrm>
            <a:custGeom>
              <a:avLst/>
              <a:gdLst/>
              <a:ahLst/>
              <a:cxnLst/>
              <a:rect l="l" t="t" r="r" b="b"/>
              <a:pathLst>
                <a:path w="0" h="1878965">
                  <a:moveTo>
                    <a:pt x="0" y="0"/>
                  </a:moveTo>
                  <a:lnTo>
                    <a:pt x="0" y="1878623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7355178" y="8298909"/>
              <a:ext cx="0" cy="1926589"/>
            </a:xfrm>
            <a:custGeom>
              <a:avLst/>
              <a:gdLst/>
              <a:ahLst/>
              <a:cxnLst/>
              <a:rect l="l" t="t" r="r" b="b"/>
              <a:pathLst>
                <a:path w="0" h="1926590">
                  <a:moveTo>
                    <a:pt x="0" y="0"/>
                  </a:moveTo>
                  <a:lnTo>
                    <a:pt x="0" y="0"/>
                  </a:lnTo>
                </a:path>
                <a:path w="0" h="1926590">
                  <a:moveTo>
                    <a:pt x="0" y="1925983"/>
                  </a:moveTo>
                  <a:lnTo>
                    <a:pt x="0" y="1925983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6407940" y="9261906"/>
              <a:ext cx="1878964" cy="0"/>
            </a:xfrm>
            <a:custGeom>
              <a:avLst/>
              <a:gdLst/>
              <a:ahLst/>
              <a:cxnLst/>
              <a:rect l="l" t="t" r="r" b="b"/>
              <a:pathLst>
                <a:path w="1878965" h="0">
                  <a:moveTo>
                    <a:pt x="1878623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6392202" y="9261906"/>
              <a:ext cx="1926589" cy="0"/>
            </a:xfrm>
            <a:custGeom>
              <a:avLst/>
              <a:gdLst/>
              <a:ahLst/>
              <a:cxnLst/>
              <a:rect l="l" t="t" r="r" b="b"/>
              <a:pathLst>
                <a:path w="1926590" h="0">
                  <a:moveTo>
                    <a:pt x="1925983" y="0"/>
                  </a:moveTo>
                  <a:lnTo>
                    <a:pt x="1925983" y="0"/>
                  </a:lnTo>
                </a:path>
                <a:path w="192659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7382298" y="9277456"/>
              <a:ext cx="502920" cy="518159"/>
            </a:xfrm>
            <a:custGeom>
              <a:avLst/>
              <a:gdLst/>
              <a:ahLst/>
              <a:cxnLst/>
              <a:rect l="l" t="t" r="r" b="b"/>
              <a:pathLst>
                <a:path w="502919" h="518159">
                  <a:moveTo>
                    <a:pt x="0" y="517732"/>
                  </a:moveTo>
                  <a:lnTo>
                    <a:pt x="47992" y="512811"/>
                  </a:lnTo>
                  <a:lnTo>
                    <a:pt x="94634" y="503747"/>
                  </a:lnTo>
                  <a:lnTo>
                    <a:pt x="139735" y="490731"/>
                  </a:lnTo>
                  <a:lnTo>
                    <a:pt x="183105" y="473953"/>
                  </a:lnTo>
                  <a:lnTo>
                    <a:pt x="224553" y="453602"/>
                  </a:lnTo>
                  <a:lnTo>
                    <a:pt x="263891" y="429870"/>
                  </a:lnTo>
                  <a:lnTo>
                    <a:pt x="300927" y="402946"/>
                  </a:lnTo>
                  <a:lnTo>
                    <a:pt x="335471" y="373020"/>
                  </a:lnTo>
                  <a:lnTo>
                    <a:pt x="367333" y="340283"/>
                  </a:lnTo>
                  <a:lnTo>
                    <a:pt x="396324" y="304925"/>
                  </a:lnTo>
                  <a:lnTo>
                    <a:pt x="422253" y="267136"/>
                  </a:lnTo>
                  <a:lnTo>
                    <a:pt x="444929" y="227106"/>
                  </a:lnTo>
                  <a:lnTo>
                    <a:pt x="464163" y="185025"/>
                  </a:lnTo>
                  <a:lnTo>
                    <a:pt x="479765" y="141084"/>
                  </a:lnTo>
                  <a:lnTo>
                    <a:pt x="491544" y="95473"/>
                  </a:lnTo>
                  <a:lnTo>
                    <a:pt x="499311" y="48381"/>
                  </a:lnTo>
                  <a:lnTo>
                    <a:pt x="502874" y="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17366748" y="8727975"/>
              <a:ext cx="518159" cy="502920"/>
            </a:xfrm>
            <a:custGeom>
              <a:avLst/>
              <a:gdLst/>
              <a:ahLst/>
              <a:cxnLst/>
              <a:rect l="l" t="t" r="r" b="b"/>
              <a:pathLst>
                <a:path w="518159" h="502920">
                  <a:moveTo>
                    <a:pt x="517732" y="502864"/>
                  </a:moveTo>
                  <a:lnTo>
                    <a:pt x="512811" y="454869"/>
                  </a:lnTo>
                  <a:lnTo>
                    <a:pt x="503748" y="408226"/>
                  </a:lnTo>
                  <a:lnTo>
                    <a:pt x="490732" y="363124"/>
                  </a:lnTo>
                  <a:lnTo>
                    <a:pt x="473954" y="319753"/>
                  </a:lnTo>
                  <a:lnTo>
                    <a:pt x="453604" y="278304"/>
                  </a:lnTo>
                  <a:lnTo>
                    <a:pt x="429872" y="238966"/>
                  </a:lnTo>
                  <a:lnTo>
                    <a:pt x="402949" y="201930"/>
                  </a:lnTo>
                  <a:lnTo>
                    <a:pt x="373024" y="167386"/>
                  </a:lnTo>
                  <a:lnTo>
                    <a:pt x="340287" y="135524"/>
                  </a:lnTo>
                  <a:lnTo>
                    <a:pt x="304930" y="106534"/>
                  </a:lnTo>
                  <a:lnTo>
                    <a:pt x="267140" y="80606"/>
                  </a:lnTo>
                  <a:lnTo>
                    <a:pt x="227110" y="57931"/>
                  </a:lnTo>
                  <a:lnTo>
                    <a:pt x="185029" y="38699"/>
                  </a:lnTo>
                  <a:lnTo>
                    <a:pt x="141088" y="23100"/>
                  </a:lnTo>
                  <a:lnTo>
                    <a:pt x="95475" y="11323"/>
                  </a:lnTo>
                  <a:lnTo>
                    <a:pt x="48383" y="3560"/>
                  </a:ln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16817330" y="8728624"/>
              <a:ext cx="502920" cy="518159"/>
            </a:xfrm>
            <a:custGeom>
              <a:avLst/>
              <a:gdLst/>
              <a:ahLst/>
              <a:cxnLst/>
              <a:rect l="l" t="t" r="r" b="b"/>
              <a:pathLst>
                <a:path w="502919" h="518159">
                  <a:moveTo>
                    <a:pt x="502874" y="0"/>
                  </a:moveTo>
                  <a:lnTo>
                    <a:pt x="454882" y="4924"/>
                  </a:lnTo>
                  <a:lnTo>
                    <a:pt x="408240" y="13990"/>
                  </a:lnTo>
                  <a:lnTo>
                    <a:pt x="363139" y="27008"/>
                  </a:lnTo>
                  <a:lnTo>
                    <a:pt x="319769" y="43788"/>
                  </a:lnTo>
                  <a:lnTo>
                    <a:pt x="278320" y="64139"/>
                  </a:lnTo>
                  <a:lnTo>
                    <a:pt x="238983" y="87871"/>
                  </a:lnTo>
                  <a:lnTo>
                    <a:pt x="201947" y="114795"/>
                  </a:lnTo>
                  <a:lnTo>
                    <a:pt x="167403" y="144720"/>
                  </a:lnTo>
                  <a:lnTo>
                    <a:pt x="135540" y="177456"/>
                  </a:lnTo>
                  <a:lnTo>
                    <a:pt x="106550" y="212813"/>
                  </a:lnTo>
                  <a:lnTo>
                    <a:pt x="80621" y="250601"/>
                  </a:lnTo>
                  <a:lnTo>
                    <a:pt x="57945" y="290630"/>
                  </a:lnTo>
                  <a:lnTo>
                    <a:pt x="38710" y="332709"/>
                  </a:lnTo>
                  <a:lnTo>
                    <a:pt x="23109" y="376650"/>
                  </a:lnTo>
                  <a:lnTo>
                    <a:pt x="11330" y="422260"/>
                  </a:lnTo>
                  <a:lnTo>
                    <a:pt x="3563" y="469351"/>
                  </a:lnTo>
                  <a:lnTo>
                    <a:pt x="0" y="517732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6817917" y="9292973"/>
              <a:ext cx="518159" cy="502920"/>
            </a:xfrm>
            <a:custGeom>
              <a:avLst/>
              <a:gdLst/>
              <a:ahLst/>
              <a:cxnLst/>
              <a:rect l="l" t="t" r="r" b="b"/>
              <a:pathLst>
                <a:path w="518159" h="502920">
                  <a:moveTo>
                    <a:pt x="0" y="0"/>
                  </a:moveTo>
                  <a:lnTo>
                    <a:pt x="4921" y="47994"/>
                  </a:lnTo>
                  <a:lnTo>
                    <a:pt x="13984" y="94637"/>
                  </a:lnTo>
                  <a:lnTo>
                    <a:pt x="27000" y="139739"/>
                  </a:lnTo>
                  <a:lnTo>
                    <a:pt x="43778" y="183111"/>
                  </a:lnTo>
                  <a:lnTo>
                    <a:pt x="64128" y="224560"/>
                  </a:lnTo>
                  <a:lnTo>
                    <a:pt x="87859" y="263898"/>
                  </a:lnTo>
                  <a:lnTo>
                    <a:pt x="114783" y="300935"/>
                  </a:lnTo>
                  <a:lnTo>
                    <a:pt x="144708" y="335480"/>
                  </a:lnTo>
                  <a:lnTo>
                    <a:pt x="177445" y="367343"/>
                  </a:lnTo>
                  <a:lnTo>
                    <a:pt x="212802" y="396334"/>
                  </a:lnTo>
                  <a:lnTo>
                    <a:pt x="250591" y="422263"/>
                  </a:lnTo>
                  <a:lnTo>
                    <a:pt x="290621" y="444939"/>
                  </a:lnTo>
                  <a:lnTo>
                    <a:pt x="332702" y="464174"/>
                  </a:lnTo>
                  <a:lnTo>
                    <a:pt x="376644" y="479775"/>
                  </a:lnTo>
                  <a:lnTo>
                    <a:pt x="422256" y="491555"/>
                  </a:lnTo>
                  <a:lnTo>
                    <a:pt x="469349" y="499321"/>
                  </a:lnTo>
                  <a:lnTo>
                    <a:pt x="517732" y="502885"/>
                  </a:lnTo>
                </a:path>
              </a:pathLst>
            </a:custGeom>
            <a:ln w="10470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16817090" y="8727744"/>
              <a:ext cx="1068705" cy="1068705"/>
            </a:xfrm>
            <a:custGeom>
              <a:avLst/>
              <a:gdLst/>
              <a:ahLst/>
              <a:cxnLst/>
              <a:rect l="l" t="t" r="r" b="b"/>
              <a:pathLst>
                <a:path w="1068705" h="1068704">
                  <a:moveTo>
                    <a:pt x="1068333" y="534161"/>
                  </a:moveTo>
                  <a:lnTo>
                    <a:pt x="1068333" y="534161"/>
                  </a:lnTo>
                </a:path>
                <a:path w="1068705" h="1068704">
                  <a:moveTo>
                    <a:pt x="534172" y="0"/>
                  </a:moveTo>
                  <a:lnTo>
                    <a:pt x="534172" y="0"/>
                  </a:lnTo>
                </a:path>
                <a:path w="1068705" h="1068704">
                  <a:moveTo>
                    <a:pt x="0" y="534161"/>
                  </a:moveTo>
                  <a:lnTo>
                    <a:pt x="0" y="534161"/>
                  </a:lnTo>
                </a:path>
                <a:path w="1068705" h="1068704">
                  <a:moveTo>
                    <a:pt x="534172" y="1068323"/>
                  </a:moveTo>
                  <a:lnTo>
                    <a:pt x="534172" y="1068323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552727" y="2106167"/>
            <a:ext cx="1728470" cy="67519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97893" y="681759"/>
            <a:ext cx="1832610" cy="4375785"/>
            <a:chOff x="397893" y="681759"/>
            <a:chExt cx="1832610" cy="4375785"/>
          </a:xfrm>
        </p:grpSpPr>
        <p:sp>
          <p:nvSpPr>
            <p:cNvPr id="125" name="object 125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397893" y="499461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 txBox="1"/>
          <p:nvPr/>
        </p:nvSpPr>
        <p:spPr>
          <a:xfrm>
            <a:off x="18958345" y="622683"/>
            <a:ext cx="58991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135" b="1">
                <a:solidFill>
                  <a:srgbClr val="054B32"/>
                </a:solidFill>
                <a:latin typeface="Arial"/>
                <a:cs typeface="Arial"/>
              </a:rPr>
              <a:t>17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12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552727" y="8995298"/>
            <a:ext cx="1462405" cy="815975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5" b="1">
                <a:solidFill>
                  <a:srgbClr val="054B32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054B32"/>
                </a:solidFill>
                <a:latin typeface="Arial"/>
                <a:cs typeface="Arial"/>
              </a:rPr>
              <a:t>c</a:t>
            </a:r>
            <a:r>
              <a:rPr dirty="0" sz="1800" spc="80" b="1">
                <a:solidFill>
                  <a:srgbClr val="054B32"/>
                </a:solidFill>
                <a:latin typeface="Arial"/>
                <a:cs typeface="Arial"/>
              </a:rPr>
              <a:t>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088689" y="8657338"/>
            <a:ext cx="1165225" cy="1165860"/>
            <a:chOff x="13088689" y="8657338"/>
            <a:chExt cx="1165225" cy="1165860"/>
          </a:xfrm>
        </p:grpSpPr>
        <p:sp>
          <p:nvSpPr>
            <p:cNvPr id="3" name="object 3"/>
            <p:cNvSpPr/>
            <p:nvPr/>
          </p:nvSpPr>
          <p:spPr>
            <a:xfrm>
              <a:off x="13088689" y="8657338"/>
              <a:ext cx="1165225" cy="1165860"/>
            </a:xfrm>
            <a:custGeom>
              <a:avLst/>
              <a:gdLst/>
              <a:ahLst/>
              <a:cxnLst/>
              <a:rect l="l" t="t" r="r" b="b"/>
              <a:pathLst>
                <a:path w="1165225" h="1165859">
                  <a:moveTo>
                    <a:pt x="563010" y="1164590"/>
                  </a:moveTo>
                  <a:lnTo>
                    <a:pt x="479106" y="1164590"/>
                  </a:lnTo>
                  <a:lnTo>
                    <a:pt x="487399" y="1165860"/>
                  </a:lnTo>
                  <a:lnTo>
                    <a:pt x="554696" y="1165860"/>
                  </a:lnTo>
                  <a:lnTo>
                    <a:pt x="563010" y="1164590"/>
                  </a:lnTo>
                  <a:close/>
                </a:path>
                <a:path w="1165225" h="1165859">
                  <a:moveTo>
                    <a:pt x="575344" y="1163320"/>
                  </a:moveTo>
                  <a:lnTo>
                    <a:pt x="466772" y="1163320"/>
                  </a:lnTo>
                  <a:lnTo>
                    <a:pt x="475128" y="1164590"/>
                  </a:lnTo>
                  <a:lnTo>
                    <a:pt x="566936" y="1164590"/>
                  </a:lnTo>
                  <a:lnTo>
                    <a:pt x="575344" y="1163320"/>
                  </a:lnTo>
                  <a:close/>
                </a:path>
                <a:path w="1165225" h="1165859">
                  <a:moveTo>
                    <a:pt x="588087" y="1162050"/>
                  </a:moveTo>
                  <a:lnTo>
                    <a:pt x="454165" y="1162050"/>
                  </a:lnTo>
                  <a:lnTo>
                    <a:pt x="462416" y="1163320"/>
                  </a:lnTo>
                  <a:lnTo>
                    <a:pt x="579815" y="1163320"/>
                  </a:lnTo>
                  <a:lnTo>
                    <a:pt x="588087" y="1162050"/>
                  </a:lnTo>
                  <a:close/>
                </a:path>
                <a:path w="1165225" h="1165859">
                  <a:moveTo>
                    <a:pt x="871021" y="1270"/>
                  </a:moveTo>
                  <a:lnTo>
                    <a:pt x="780686" y="1270"/>
                  </a:lnTo>
                  <a:lnTo>
                    <a:pt x="760072" y="3810"/>
                  </a:lnTo>
                  <a:lnTo>
                    <a:pt x="749088" y="3810"/>
                  </a:lnTo>
                  <a:lnTo>
                    <a:pt x="743109" y="5080"/>
                  </a:lnTo>
                  <a:lnTo>
                    <a:pt x="733895" y="6350"/>
                  </a:lnTo>
                  <a:lnTo>
                    <a:pt x="726785" y="7620"/>
                  </a:lnTo>
                  <a:lnTo>
                    <a:pt x="719654" y="7620"/>
                  </a:lnTo>
                  <a:lnTo>
                    <a:pt x="702932" y="11430"/>
                  </a:lnTo>
                  <a:lnTo>
                    <a:pt x="696744" y="11430"/>
                  </a:lnTo>
                  <a:lnTo>
                    <a:pt x="675339" y="16510"/>
                  </a:lnTo>
                  <a:lnTo>
                    <a:pt x="664435" y="17780"/>
                  </a:lnTo>
                  <a:lnTo>
                    <a:pt x="653513" y="20320"/>
                  </a:lnTo>
                  <a:lnTo>
                    <a:pt x="641217" y="22860"/>
                  </a:lnTo>
                  <a:lnTo>
                    <a:pt x="631866" y="25400"/>
                  </a:lnTo>
                  <a:lnTo>
                    <a:pt x="625217" y="27940"/>
                  </a:lnTo>
                  <a:lnTo>
                    <a:pt x="609040" y="31750"/>
                  </a:lnTo>
                  <a:lnTo>
                    <a:pt x="601553" y="34290"/>
                  </a:lnTo>
                  <a:lnTo>
                    <a:pt x="593291" y="35560"/>
                  </a:lnTo>
                  <a:lnTo>
                    <a:pt x="591731" y="36830"/>
                  </a:lnTo>
                  <a:lnTo>
                    <a:pt x="585082" y="38100"/>
                  </a:lnTo>
                  <a:lnTo>
                    <a:pt x="578433" y="40640"/>
                  </a:lnTo>
                  <a:lnTo>
                    <a:pt x="568203" y="43180"/>
                  </a:lnTo>
                  <a:lnTo>
                    <a:pt x="535176" y="54610"/>
                  </a:lnTo>
                  <a:lnTo>
                    <a:pt x="523011" y="58420"/>
                  </a:lnTo>
                  <a:lnTo>
                    <a:pt x="513880" y="62230"/>
                  </a:lnTo>
                  <a:lnTo>
                    <a:pt x="507179" y="64770"/>
                  </a:lnTo>
                  <a:lnTo>
                    <a:pt x="499964" y="67310"/>
                  </a:lnTo>
                  <a:lnTo>
                    <a:pt x="498855" y="67310"/>
                  </a:lnTo>
                  <a:lnTo>
                    <a:pt x="491473" y="71120"/>
                  </a:lnTo>
                  <a:lnTo>
                    <a:pt x="484122" y="73660"/>
                  </a:lnTo>
                  <a:lnTo>
                    <a:pt x="476091" y="76200"/>
                  </a:lnTo>
                  <a:lnTo>
                    <a:pt x="474667" y="77470"/>
                  </a:lnTo>
                  <a:lnTo>
                    <a:pt x="461756" y="82550"/>
                  </a:lnTo>
                  <a:lnTo>
                    <a:pt x="451788" y="86360"/>
                  </a:lnTo>
                  <a:lnTo>
                    <a:pt x="430744" y="96520"/>
                  </a:lnTo>
                  <a:lnTo>
                    <a:pt x="420321" y="100330"/>
                  </a:lnTo>
                  <a:lnTo>
                    <a:pt x="406281" y="107950"/>
                  </a:lnTo>
                  <a:lnTo>
                    <a:pt x="394041" y="113030"/>
                  </a:lnTo>
                  <a:lnTo>
                    <a:pt x="379005" y="120650"/>
                  </a:lnTo>
                  <a:lnTo>
                    <a:pt x="372272" y="124460"/>
                  </a:lnTo>
                  <a:lnTo>
                    <a:pt x="357299" y="132080"/>
                  </a:lnTo>
                  <a:lnTo>
                    <a:pt x="351613" y="135890"/>
                  </a:lnTo>
                  <a:lnTo>
                    <a:pt x="313872" y="156210"/>
                  </a:lnTo>
                  <a:lnTo>
                    <a:pt x="304682" y="162560"/>
                  </a:lnTo>
                  <a:lnTo>
                    <a:pt x="295541" y="167640"/>
                  </a:lnTo>
                  <a:lnTo>
                    <a:pt x="290453" y="171450"/>
                  </a:lnTo>
                  <a:lnTo>
                    <a:pt x="284474" y="175260"/>
                  </a:lnTo>
                  <a:lnTo>
                    <a:pt x="270924" y="184150"/>
                  </a:lnTo>
                  <a:lnTo>
                    <a:pt x="264223" y="187960"/>
                  </a:lnTo>
                  <a:lnTo>
                    <a:pt x="257511" y="193040"/>
                  </a:lnTo>
                  <a:lnTo>
                    <a:pt x="252904" y="195580"/>
                  </a:lnTo>
                  <a:lnTo>
                    <a:pt x="244276" y="201930"/>
                  </a:lnTo>
                  <a:lnTo>
                    <a:pt x="236261" y="208280"/>
                  </a:lnTo>
                  <a:lnTo>
                    <a:pt x="228384" y="213360"/>
                  </a:lnTo>
                  <a:lnTo>
                    <a:pt x="220652" y="219710"/>
                  </a:lnTo>
                  <a:lnTo>
                    <a:pt x="211743" y="226060"/>
                  </a:lnTo>
                  <a:lnTo>
                    <a:pt x="205094" y="231140"/>
                  </a:lnTo>
                  <a:lnTo>
                    <a:pt x="201157" y="234950"/>
                  </a:lnTo>
                  <a:lnTo>
                    <a:pt x="194257" y="240030"/>
                  </a:lnTo>
                  <a:lnTo>
                    <a:pt x="189566" y="243840"/>
                  </a:lnTo>
                  <a:lnTo>
                    <a:pt x="185000" y="247650"/>
                  </a:lnTo>
                  <a:lnTo>
                    <a:pt x="179524" y="252730"/>
                  </a:lnTo>
                  <a:lnTo>
                    <a:pt x="178561" y="254000"/>
                  </a:lnTo>
                  <a:lnTo>
                    <a:pt x="174016" y="257810"/>
                  </a:lnTo>
                  <a:lnTo>
                    <a:pt x="170550" y="260350"/>
                  </a:lnTo>
                  <a:lnTo>
                    <a:pt x="163577" y="267970"/>
                  </a:lnTo>
                  <a:lnTo>
                    <a:pt x="159378" y="271780"/>
                  </a:lnTo>
                  <a:lnTo>
                    <a:pt x="155252" y="275590"/>
                  </a:lnTo>
                  <a:lnTo>
                    <a:pt x="151294" y="279400"/>
                  </a:lnTo>
                  <a:lnTo>
                    <a:pt x="141949" y="289560"/>
                  </a:lnTo>
                  <a:lnTo>
                    <a:pt x="132902" y="298450"/>
                  </a:lnTo>
                  <a:lnTo>
                    <a:pt x="124154" y="308610"/>
                  </a:lnTo>
                  <a:lnTo>
                    <a:pt x="115704" y="318770"/>
                  </a:lnTo>
                  <a:lnTo>
                    <a:pt x="107540" y="328930"/>
                  </a:lnTo>
                  <a:lnTo>
                    <a:pt x="99681" y="340360"/>
                  </a:lnTo>
                  <a:lnTo>
                    <a:pt x="92124" y="350520"/>
                  </a:lnTo>
                  <a:lnTo>
                    <a:pt x="84867" y="360680"/>
                  </a:lnTo>
                  <a:lnTo>
                    <a:pt x="77901" y="372110"/>
                  </a:lnTo>
                  <a:lnTo>
                    <a:pt x="71234" y="383540"/>
                  </a:lnTo>
                  <a:lnTo>
                    <a:pt x="64865" y="393700"/>
                  </a:lnTo>
                  <a:lnTo>
                    <a:pt x="58795" y="405130"/>
                  </a:lnTo>
                  <a:lnTo>
                    <a:pt x="55871" y="411480"/>
                  </a:lnTo>
                  <a:lnTo>
                    <a:pt x="53023" y="416560"/>
                  </a:lnTo>
                  <a:lnTo>
                    <a:pt x="50248" y="422910"/>
                  </a:lnTo>
                  <a:lnTo>
                    <a:pt x="47549" y="427990"/>
                  </a:lnTo>
                  <a:lnTo>
                    <a:pt x="42369" y="440690"/>
                  </a:lnTo>
                  <a:lnTo>
                    <a:pt x="22770" y="494030"/>
                  </a:lnTo>
                  <a:lnTo>
                    <a:pt x="9194" y="548640"/>
                  </a:lnTo>
                  <a:lnTo>
                    <a:pt x="2189" y="598170"/>
                  </a:lnTo>
                  <a:lnTo>
                    <a:pt x="0" y="654050"/>
                  </a:lnTo>
                  <a:lnTo>
                    <a:pt x="608" y="673100"/>
                  </a:lnTo>
                  <a:lnTo>
                    <a:pt x="5508" y="722630"/>
                  </a:lnTo>
                  <a:lnTo>
                    <a:pt x="15173" y="770890"/>
                  </a:lnTo>
                  <a:lnTo>
                    <a:pt x="25537" y="807720"/>
                  </a:lnTo>
                  <a:lnTo>
                    <a:pt x="60141" y="889000"/>
                  </a:lnTo>
                  <a:lnTo>
                    <a:pt x="86452" y="933450"/>
                  </a:lnTo>
                  <a:lnTo>
                    <a:pt x="117520" y="975360"/>
                  </a:lnTo>
                  <a:lnTo>
                    <a:pt x="153347" y="1014730"/>
                  </a:lnTo>
                  <a:lnTo>
                    <a:pt x="167851" y="1028700"/>
                  </a:lnTo>
                  <a:lnTo>
                    <a:pt x="172770" y="1033780"/>
                  </a:lnTo>
                  <a:lnTo>
                    <a:pt x="174592" y="1035050"/>
                  </a:lnTo>
                  <a:lnTo>
                    <a:pt x="176466" y="1036320"/>
                  </a:lnTo>
                  <a:lnTo>
                    <a:pt x="187964" y="1046480"/>
                  </a:lnTo>
                  <a:lnTo>
                    <a:pt x="194989" y="1052830"/>
                  </a:lnTo>
                  <a:lnTo>
                    <a:pt x="197146" y="1054100"/>
                  </a:lnTo>
                  <a:lnTo>
                    <a:pt x="204026" y="1059180"/>
                  </a:lnTo>
                  <a:lnTo>
                    <a:pt x="208790" y="1062990"/>
                  </a:lnTo>
                  <a:lnTo>
                    <a:pt x="215879" y="1068070"/>
                  </a:lnTo>
                  <a:lnTo>
                    <a:pt x="218172" y="1069340"/>
                  </a:lnTo>
                  <a:lnTo>
                    <a:pt x="225250" y="1074420"/>
                  </a:lnTo>
                  <a:lnTo>
                    <a:pt x="230098" y="1078230"/>
                  </a:lnTo>
                  <a:lnTo>
                    <a:pt x="237229" y="1083310"/>
                  </a:lnTo>
                  <a:lnTo>
                    <a:pt x="239501" y="1084580"/>
                  </a:lnTo>
                  <a:lnTo>
                    <a:pt x="246768" y="1088390"/>
                  </a:lnTo>
                  <a:lnTo>
                    <a:pt x="251815" y="1092200"/>
                  </a:lnTo>
                  <a:lnTo>
                    <a:pt x="259270" y="1096010"/>
                  </a:lnTo>
                  <a:lnTo>
                    <a:pt x="261647" y="1097280"/>
                  </a:lnTo>
                  <a:lnTo>
                    <a:pt x="269092" y="1102360"/>
                  </a:lnTo>
                  <a:lnTo>
                    <a:pt x="297070" y="1116330"/>
                  </a:lnTo>
                  <a:lnTo>
                    <a:pt x="304881" y="1120140"/>
                  </a:lnTo>
                  <a:lnTo>
                    <a:pt x="307583" y="1121410"/>
                  </a:lnTo>
                  <a:lnTo>
                    <a:pt x="315321" y="1123950"/>
                  </a:lnTo>
                  <a:lnTo>
                    <a:pt x="320378" y="1126490"/>
                  </a:lnTo>
                  <a:lnTo>
                    <a:pt x="328368" y="1130300"/>
                  </a:lnTo>
                  <a:lnTo>
                    <a:pt x="331279" y="1131570"/>
                  </a:lnTo>
                  <a:lnTo>
                    <a:pt x="339142" y="1134110"/>
                  </a:lnTo>
                  <a:lnTo>
                    <a:pt x="344116" y="1135380"/>
                  </a:lnTo>
                  <a:lnTo>
                    <a:pt x="352178" y="1139190"/>
                  </a:lnTo>
                  <a:lnTo>
                    <a:pt x="355246" y="1139190"/>
                  </a:lnTo>
                  <a:lnTo>
                    <a:pt x="363215" y="1141730"/>
                  </a:lnTo>
                  <a:lnTo>
                    <a:pt x="368136" y="1144270"/>
                  </a:lnTo>
                  <a:lnTo>
                    <a:pt x="376324" y="1146810"/>
                  </a:lnTo>
                  <a:lnTo>
                    <a:pt x="379581" y="1146810"/>
                  </a:lnTo>
                  <a:lnTo>
                    <a:pt x="387643" y="1149350"/>
                  </a:lnTo>
                  <a:lnTo>
                    <a:pt x="392460" y="1150620"/>
                  </a:lnTo>
                  <a:lnTo>
                    <a:pt x="400763" y="1153160"/>
                  </a:lnTo>
                  <a:lnTo>
                    <a:pt x="404240" y="1153160"/>
                  </a:lnTo>
                  <a:lnTo>
                    <a:pt x="412386" y="1155700"/>
                  </a:lnTo>
                  <a:lnTo>
                    <a:pt x="417056" y="1155700"/>
                  </a:lnTo>
                  <a:lnTo>
                    <a:pt x="425443" y="1158240"/>
                  </a:lnTo>
                  <a:lnTo>
                    <a:pt x="429129" y="1158240"/>
                  </a:lnTo>
                  <a:lnTo>
                    <a:pt x="437338" y="1159510"/>
                  </a:lnTo>
                  <a:lnTo>
                    <a:pt x="441851" y="1160780"/>
                  </a:lnTo>
                  <a:lnTo>
                    <a:pt x="450270" y="1162050"/>
                  </a:lnTo>
                  <a:lnTo>
                    <a:pt x="591899" y="1162050"/>
                  </a:lnTo>
                  <a:lnTo>
                    <a:pt x="600359" y="1160780"/>
                  </a:lnTo>
                  <a:lnTo>
                    <a:pt x="604998" y="1159510"/>
                  </a:lnTo>
                  <a:lnTo>
                    <a:pt x="613228" y="1158240"/>
                  </a:lnTo>
                  <a:lnTo>
                    <a:pt x="616820" y="1156970"/>
                  </a:lnTo>
                  <a:lnTo>
                    <a:pt x="625207" y="1155700"/>
                  </a:lnTo>
                  <a:lnTo>
                    <a:pt x="629981" y="1154430"/>
                  </a:lnTo>
                  <a:lnTo>
                    <a:pt x="638149" y="1153160"/>
                  </a:lnTo>
                  <a:lnTo>
                    <a:pt x="641541" y="1151890"/>
                  </a:lnTo>
                  <a:lnTo>
                    <a:pt x="649834" y="1150620"/>
                  </a:lnTo>
                  <a:lnTo>
                    <a:pt x="654714" y="1149350"/>
                  </a:lnTo>
                  <a:lnTo>
                    <a:pt x="662808" y="1146810"/>
                  </a:lnTo>
                  <a:lnTo>
                    <a:pt x="666012" y="1145540"/>
                  </a:lnTo>
                  <a:lnTo>
                    <a:pt x="674179" y="1143000"/>
                  </a:lnTo>
                  <a:lnTo>
                    <a:pt x="679111" y="1141730"/>
                  </a:lnTo>
                  <a:lnTo>
                    <a:pt x="687111" y="1139190"/>
                  </a:lnTo>
                  <a:lnTo>
                    <a:pt x="690179" y="1137920"/>
                  </a:lnTo>
                  <a:lnTo>
                    <a:pt x="698262" y="1135380"/>
                  </a:lnTo>
                  <a:lnTo>
                    <a:pt x="703257" y="1132840"/>
                  </a:lnTo>
                  <a:lnTo>
                    <a:pt x="711131" y="1130300"/>
                  </a:lnTo>
                  <a:lnTo>
                    <a:pt x="714031" y="1129030"/>
                  </a:lnTo>
                  <a:lnTo>
                    <a:pt x="722010" y="1126490"/>
                  </a:lnTo>
                  <a:lnTo>
                    <a:pt x="727068" y="1123950"/>
                  </a:lnTo>
                  <a:lnTo>
                    <a:pt x="734826" y="1120140"/>
                  </a:lnTo>
                  <a:lnTo>
                    <a:pt x="737538" y="1118870"/>
                  </a:lnTo>
                  <a:lnTo>
                    <a:pt x="745392" y="1115060"/>
                  </a:lnTo>
                  <a:lnTo>
                    <a:pt x="773192" y="1101090"/>
                  </a:lnTo>
                  <a:lnTo>
                    <a:pt x="780647" y="1096010"/>
                  </a:lnTo>
                  <a:lnTo>
                    <a:pt x="783134" y="1094740"/>
                  </a:lnTo>
                  <a:lnTo>
                    <a:pt x="520194" y="1094740"/>
                  </a:lnTo>
                  <a:lnTo>
                    <a:pt x="469544" y="1092200"/>
                  </a:lnTo>
                  <a:lnTo>
                    <a:pt x="420113" y="1083310"/>
                  </a:lnTo>
                  <a:lnTo>
                    <a:pt x="372264" y="1069340"/>
                  </a:lnTo>
                  <a:lnTo>
                    <a:pt x="326360" y="1051560"/>
                  </a:lnTo>
                  <a:lnTo>
                    <a:pt x="282761" y="1027430"/>
                  </a:lnTo>
                  <a:lnTo>
                    <a:pt x="241831" y="998220"/>
                  </a:lnTo>
                  <a:lnTo>
                    <a:pt x="203932" y="963930"/>
                  </a:lnTo>
                  <a:lnTo>
                    <a:pt x="171186" y="928370"/>
                  </a:lnTo>
                  <a:lnTo>
                    <a:pt x="143097" y="889000"/>
                  </a:lnTo>
                  <a:lnTo>
                    <a:pt x="119665" y="848360"/>
                  </a:lnTo>
                  <a:lnTo>
                    <a:pt x="100892" y="805180"/>
                  </a:lnTo>
                  <a:lnTo>
                    <a:pt x="86778" y="760730"/>
                  </a:lnTo>
                  <a:lnTo>
                    <a:pt x="77325" y="716280"/>
                  </a:lnTo>
                  <a:lnTo>
                    <a:pt x="72534" y="670560"/>
                  </a:lnTo>
                  <a:lnTo>
                    <a:pt x="72406" y="624840"/>
                  </a:lnTo>
                  <a:lnTo>
                    <a:pt x="76942" y="579120"/>
                  </a:lnTo>
                  <a:lnTo>
                    <a:pt x="86143" y="533400"/>
                  </a:lnTo>
                  <a:lnTo>
                    <a:pt x="100010" y="488950"/>
                  </a:lnTo>
                  <a:lnTo>
                    <a:pt x="118544" y="447040"/>
                  </a:lnTo>
                  <a:lnTo>
                    <a:pt x="141747" y="405130"/>
                  </a:lnTo>
                  <a:lnTo>
                    <a:pt x="169619" y="367030"/>
                  </a:lnTo>
                  <a:lnTo>
                    <a:pt x="202162" y="330200"/>
                  </a:lnTo>
                  <a:lnTo>
                    <a:pt x="231815" y="302260"/>
                  </a:lnTo>
                  <a:lnTo>
                    <a:pt x="265650" y="275590"/>
                  </a:lnTo>
                  <a:lnTo>
                    <a:pt x="303210" y="248920"/>
                  </a:lnTo>
                  <a:lnTo>
                    <a:pt x="344037" y="222250"/>
                  </a:lnTo>
                  <a:lnTo>
                    <a:pt x="387675" y="196850"/>
                  </a:lnTo>
                  <a:lnTo>
                    <a:pt x="433668" y="173990"/>
                  </a:lnTo>
                  <a:lnTo>
                    <a:pt x="481557" y="152400"/>
                  </a:lnTo>
                  <a:lnTo>
                    <a:pt x="533439" y="130810"/>
                  </a:lnTo>
                  <a:lnTo>
                    <a:pt x="585063" y="113030"/>
                  </a:lnTo>
                  <a:lnTo>
                    <a:pt x="636036" y="99060"/>
                  </a:lnTo>
                  <a:lnTo>
                    <a:pt x="685966" y="87630"/>
                  </a:lnTo>
                  <a:lnTo>
                    <a:pt x="734459" y="78740"/>
                  </a:lnTo>
                  <a:lnTo>
                    <a:pt x="781124" y="73660"/>
                  </a:lnTo>
                  <a:lnTo>
                    <a:pt x="825567" y="71120"/>
                  </a:lnTo>
                  <a:lnTo>
                    <a:pt x="1060303" y="71120"/>
                  </a:lnTo>
                  <a:lnTo>
                    <a:pt x="1057707" y="68580"/>
                  </a:lnTo>
                  <a:lnTo>
                    <a:pt x="1053571" y="64770"/>
                  </a:lnTo>
                  <a:lnTo>
                    <a:pt x="1048042" y="60960"/>
                  </a:lnTo>
                  <a:lnTo>
                    <a:pt x="1045477" y="59690"/>
                  </a:lnTo>
                  <a:lnTo>
                    <a:pt x="1039739" y="54610"/>
                  </a:lnTo>
                  <a:lnTo>
                    <a:pt x="1035404" y="52070"/>
                  </a:lnTo>
                  <a:lnTo>
                    <a:pt x="1032597" y="50800"/>
                  </a:lnTo>
                  <a:lnTo>
                    <a:pt x="1028315" y="48260"/>
                  </a:lnTo>
                  <a:lnTo>
                    <a:pt x="1026880" y="46990"/>
                  </a:lnTo>
                  <a:lnTo>
                    <a:pt x="1021352" y="44450"/>
                  </a:lnTo>
                  <a:lnTo>
                    <a:pt x="1017247" y="41910"/>
                  </a:lnTo>
                  <a:lnTo>
                    <a:pt x="1012273" y="39370"/>
                  </a:lnTo>
                  <a:lnTo>
                    <a:pt x="1006787" y="36830"/>
                  </a:lnTo>
                  <a:lnTo>
                    <a:pt x="1002839" y="34290"/>
                  </a:lnTo>
                  <a:lnTo>
                    <a:pt x="997101" y="31750"/>
                  </a:lnTo>
                  <a:lnTo>
                    <a:pt x="995332" y="31750"/>
                  </a:lnTo>
                  <a:lnTo>
                    <a:pt x="982725" y="25400"/>
                  </a:lnTo>
                  <a:lnTo>
                    <a:pt x="975866" y="22860"/>
                  </a:lnTo>
                  <a:lnTo>
                    <a:pt x="972976" y="22860"/>
                  </a:lnTo>
                  <a:lnTo>
                    <a:pt x="965961" y="20320"/>
                  </a:lnTo>
                  <a:lnTo>
                    <a:pt x="960809" y="17780"/>
                  </a:lnTo>
                  <a:lnTo>
                    <a:pt x="957689" y="17780"/>
                  </a:lnTo>
                  <a:lnTo>
                    <a:pt x="954547" y="16510"/>
                  </a:lnTo>
                  <a:lnTo>
                    <a:pt x="950736" y="15240"/>
                  </a:lnTo>
                  <a:lnTo>
                    <a:pt x="944265" y="13970"/>
                  </a:lnTo>
                  <a:lnTo>
                    <a:pt x="939689" y="12700"/>
                  </a:lnTo>
                  <a:lnTo>
                    <a:pt x="933574" y="11430"/>
                  </a:lnTo>
                  <a:lnTo>
                    <a:pt x="926423" y="10160"/>
                  </a:lnTo>
                  <a:lnTo>
                    <a:pt x="922255" y="8890"/>
                  </a:lnTo>
                  <a:lnTo>
                    <a:pt x="915973" y="7620"/>
                  </a:lnTo>
                  <a:lnTo>
                    <a:pt x="911795" y="6350"/>
                  </a:lnTo>
                  <a:lnTo>
                    <a:pt x="905156" y="6350"/>
                  </a:lnTo>
                  <a:lnTo>
                    <a:pt x="899554" y="5080"/>
                  </a:lnTo>
                  <a:lnTo>
                    <a:pt x="891733" y="3810"/>
                  </a:lnTo>
                  <a:lnTo>
                    <a:pt x="885052" y="2540"/>
                  </a:lnTo>
                  <a:lnTo>
                    <a:pt x="874686" y="2540"/>
                  </a:lnTo>
                  <a:lnTo>
                    <a:pt x="871021" y="1270"/>
                  </a:lnTo>
                  <a:close/>
                </a:path>
                <a:path w="1165225" h="1165859">
                  <a:moveTo>
                    <a:pt x="1060303" y="71120"/>
                  </a:moveTo>
                  <a:lnTo>
                    <a:pt x="825567" y="71120"/>
                  </a:lnTo>
                  <a:lnTo>
                    <a:pt x="888924" y="76200"/>
                  </a:lnTo>
                  <a:lnTo>
                    <a:pt x="943708" y="87630"/>
                  </a:lnTo>
                  <a:lnTo>
                    <a:pt x="989762" y="107950"/>
                  </a:lnTo>
                  <a:lnTo>
                    <a:pt x="1026912" y="137160"/>
                  </a:lnTo>
                  <a:lnTo>
                    <a:pt x="1069913" y="203200"/>
                  </a:lnTo>
                  <a:lnTo>
                    <a:pt x="1083231" y="245110"/>
                  </a:lnTo>
                  <a:lnTo>
                    <a:pt x="1091037" y="293370"/>
                  </a:lnTo>
                  <a:lnTo>
                    <a:pt x="1093287" y="346710"/>
                  </a:lnTo>
                  <a:lnTo>
                    <a:pt x="1089938" y="403860"/>
                  </a:lnTo>
                  <a:lnTo>
                    <a:pt x="1080947" y="466090"/>
                  </a:lnTo>
                  <a:lnTo>
                    <a:pt x="1066272" y="530860"/>
                  </a:lnTo>
                  <a:lnTo>
                    <a:pt x="1052012" y="580390"/>
                  </a:lnTo>
                  <a:lnTo>
                    <a:pt x="1035105" y="629920"/>
                  </a:lnTo>
                  <a:lnTo>
                    <a:pt x="1015830" y="678180"/>
                  </a:lnTo>
                  <a:lnTo>
                    <a:pt x="994469" y="726440"/>
                  </a:lnTo>
                  <a:lnTo>
                    <a:pt x="971304" y="773430"/>
                  </a:lnTo>
                  <a:lnTo>
                    <a:pt x="946615" y="816610"/>
                  </a:lnTo>
                  <a:lnTo>
                    <a:pt x="920683" y="858520"/>
                  </a:lnTo>
                  <a:lnTo>
                    <a:pt x="893791" y="896620"/>
                  </a:lnTo>
                  <a:lnTo>
                    <a:pt x="866218" y="932180"/>
                  </a:lnTo>
                  <a:lnTo>
                    <a:pt x="838247" y="962660"/>
                  </a:lnTo>
                  <a:lnTo>
                    <a:pt x="800236" y="996950"/>
                  </a:lnTo>
                  <a:lnTo>
                    <a:pt x="759142" y="1026160"/>
                  </a:lnTo>
                  <a:lnTo>
                    <a:pt x="715331" y="1050290"/>
                  </a:lnTo>
                  <a:lnTo>
                    <a:pt x="669166" y="1069340"/>
                  </a:lnTo>
                  <a:lnTo>
                    <a:pt x="621012" y="1083310"/>
                  </a:lnTo>
                  <a:lnTo>
                    <a:pt x="571234" y="1092200"/>
                  </a:lnTo>
                  <a:lnTo>
                    <a:pt x="520194" y="1094740"/>
                  </a:lnTo>
                  <a:lnTo>
                    <a:pt x="783134" y="1094740"/>
                  </a:lnTo>
                  <a:lnTo>
                    <a:pt x="790594" y="1090930"/>
                  </a:lnTo>
                  <a:lnTo>
                    <a:pt x="795537" y="1087120"/>
                  </a:lnTo>
                  <a:lnTo>
                    <a:pt x="802814" y="1083310"/>
                  </a:lnTo>
                  <a:lnTo>
                    <a:pt x="805180" y="1082040"/>
                  </a:lnTo>
                  <a:lnTo>
                    <a:pt x="812426" y="1076960"/>
                  </a:lnTo>
                  <a:lnTo>
                    <a:pt x="817253" y="1073150"/>
                  </a:lnTo>
                  <a:lnTo>
                    <a:pt x="824353" y="1068070"/>
                  </a:lnTo>
                  <a:lnTo>
                    <a:pt x="826635" y="1066800"/>
                  </a:lnTo>
                  <a:lnTo>
                    <a:pt x="833619" y="1061720"/>
                  </a:lnTo>
                  <a:lnTo>
                    <a:pt x="838258" y="1057910"/>
                  </a:lnTo>
                  <a:lnTo>
                    <a:pt x="845137" y="1052830"/>
                  </a:lnTo>
                  <a:lnTo>
                    <a:pt x="847409" y="1050290"/>
                  </a:lnTo>
                  <a:lnTo>
                    <a:pt x="854582" y="1045210"/>
                  </a:lnTo>
                  <a:lnTo>
                    <a:pt x="866089" y="1035050"/>
                  </a:lnTo>
                  <a:lnTo>
                    <a:pt x="867932" y="1033780"/>
                  </a:lnTo>
                  <a:lnTo>
                    <a:pt x="869712" y="1031240"/>
                  </a:lnTo>
                  <a:lnTo>
                    <a:pt x="874624" y="1027430"/>
                  </a:lnTo>
                  <a:lnTo>
                    <a:pt x="884327" y="1017270"/>
                  </a:lnTo>
                  <a:lnTo>
                    <a:pt x="889115" y="1013460"/>
                  </a:lnTo>
                  <a:lnTo>
                    <a:pt x="917481" y="982980"/>
                  </a:lnTo>
                  <a:lnTo>
                    <a:pt x="922173" y="976630"/>
                  </a:lnTo>
                  <a:lnTo>
                    <a:pt x="926855" y="971550"/>
                  </a:lnTo>
                  <a:lnTo>
                    <a:pt x="931525" y="965200"/>
                  </a:lnTo>
                  <a:lnTo>
                    <a:pt x="963733" y="923290"/>
                  </a:lnTo>
                  <a:lnTo>
                    <a:pt x="990488" y="882650"/>
                  </a:lnTo>
                  <a:lnTo>
                    <a:pt x="1016212" y="840740"/>
                  </a:lnTo>
                  <a:lnTo>
                    <a:pt x="1040671" y="795020"/>
                  </a:lnTo>
                  <a:lnTo>
                    <a:pt x="1072681" y="728980"/>
                  </a:lnTo>
                  <a:lnTo>
                    <a:pt x="1088181" y="692150"/>
                  </a:lnTo>
                  <a:lnTo>
                    <a:pt x="1102548" y="654050"/>
                  </a:lnTo>
                  <a:lnTo>
                    <a:pt x="1115684" y="617220"/>
                  </a:lnTo>
                  <a:lnTo>
                    <a:pt x="1127486" y="579120"/>
                  </a:lnTo>
                  <a:lnTo>
                    <a:pt x="1135687" y="548640"/>
                  </a:lnTo>
                  <a:lnTo>
                    <a:pt x="1139965" y="532130"/>
                  </a:lnTo>
                  <a:lnTo>
                    <a:pt x="1143934" y="515620"/>
                  </a:lnTo>
                  <a:lnTo>
                    <a:pt x="1147589" y="497840"/>
                  </a:lnTo>
                  <a:lnTo>
                    <a:pt x="1149299" y="490220"/>
                  </a:lnTo>
                  <a:lnTo>
                    <a:pt x="1150926" y="481330"/>
                  </a:lnTo>
                  <a:lnTo>
                    <a:pt x="1152471" y="472440"/>
                  </a:lnTo>
                  <a:lnTo>
                    <a:pt x="1153934" y="464820"/>
                  </a:lnTo>
                  <a:lnTo>
                    <a:pt x="1154876" y="458470"/>
                  </a:lnTo>
                  <a:lnTo>
                    <a:pt x="1155756" y="453390"/>
                  </a:lnTo>
                  <a:lnTo>
                    <a:pt x="1156583" y="448310"/>
                  </a:lnTo>
                  <a:lnTo>
                    <a:pt x="1162431" y="398780"/>
                  </a:lnTo>
                  <a:lnTo>
                    <a:pt x="1164845" y="350520"/>
                  </a:lnTo>
                  <a:lnTo>
                    <a:pt x="1164934" y="346710"/>
                  </a:lnTo>
                  <a:lnTo>
                    <a:pt x="1164866" y="328930"/>
                  </a:lnTo>
                  <a:lnTo>
                    <a:pt x="1161728" y="280670"/>
                  </a:lnTo>
                  <a:lnTo>
                    <a:pt x="1154704" y="236220"/>
                  </a:lnTo>
                  <a:lnTo>
                    <a:pt x="1149641" y="215900"/>
                  </a:lnTo>
                  <a:lnTo>
                    <a:pt x="1147705" y="208280"/>
                  </a:lnTo>
                  <a:lnTo>
                    <a:pt x="1145650" y="201930"/>
                  </a:lnTo>
                  <a:lnTo>
                    <a:pt x="1143476" y="195580"/>
                  </a:lnTo>
                  <a:lnTo>
                    <a:pt x="1141181" y="189230"/>
                  </a:lnTo>
                  <a:lnTo>
                    <a:pt x="1138756" y="181610"/>
                  </a:lnTo>
                  <a:lnTo>
                    <a:pt x="1136207" y="175260"/>
                  </a:lnTo>
                  <a:lnTo>
                    <a:pt x="1133533" y="168910"/>
                  </a:lnTo>
                  <a:lnTo>
                    <a:pt x="1130731" y="162560"/>
                  </a:lnTo>
                  <a:lnTo>
                    <a:pt x="1127804" y="157480"/>
                  </a:lnTo>
                  <a:lnTo>
                    <a:pt x="1124743" y="151130"/>
                  </a:lnTo>
                  <a:lnTo>
                    <a:pt x="1103601" y="116840"/>
                  </a:lnTo>
                  <a:lnTo>
                    <a:pt x="1099599" y="111760"/>
                  </a:lnTo>
                  <a:lnTo>
                    <a:pt x="1095454" y="105410"/>
                  </a:lnTo>
                  <a:lnTo>
                    <a:pt x="1091176" y="100330"/>
                  </a:lnTo>
                  <a:lnTo>
                    <a:pt x="1086758" y="95250"/>
                  </a:lnTo>
                  <a:lnTo>
                    <a:pt x="1082199" y="91440"/>
                  </a:lnTo>
                  <a:lnTo>
                    <a:pt x="1073957" y="82550"/>
                  </a:lnTo>
                  <a:lnTo>
                    <a:pt x="1070303" y="78740"/>
                  </a:lnTo>
                  <a:lnTo>
                    <a:pt x="1065361" y="74930"/>
                  </a:lnTo>
                  <a:lnTo>
                    <a:pt x="1064115" y="73660"/>
                  </a:lnTo>
                  <a:lnTo>
                    <a:pt x="1060303" y="71120"/>
                  </a:lnTo>
                  <a:close/>
                </a:path>
                <a:path w="1165225" h="1165859">
                  <a:moveTo>
                    <a:pt x="850237" y="0"/>
                  </a:moveTo>
                  <a:lnTo>
                    <a:pt x="801065" y="0"/>
                  </a:lnTo>
                  <a:lnTo>
                    <a:pt x="790908" y="1270"/>
                  </a:lnTo>
                  <a:lnTo>
                    <a:pt x="855870" y="1270"/>
                  </a:lnTo>
                  <a:lnTo>
                    <a:pt x="850237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161101" y="8728362"/>
              <a:ext cx="1021080" cy="1023619"/>
            </a:xfrm>
            <a:custGeom>
              <a:avLst/>
              <a:gdLst/>
              <a:ahLst/>
              <a:cxnLst/>
              <a:rect l="l" t="t" r="r" b="b"/>
              <a:pathLst>
                <a:path w="1021080" h="1023620">
                  <a:moveTo>
                    <a:pt x="753176" y="0"/>
                  </a:moveTo>
                  <a:lnTo>
                    <a:pt x="708712" y="1741"/>
                  </a:lnTo>
                  <a:lnTo>
                    <a:pt x="662047" y="6888"/>
                  </a:lnTo>
                  <a:lnTo>
                    <a:pt x="613554" y="15348"/>
                  </a:lnTo>
                  <a:lnTo>
                    <a:pt x="563624" y="27030"/>
                  </a:lnTo>
                  <a:lnTo>
                    <a:pt x="512651" y="41842"/>
                  </a:lnTo>
                  <a:lnTo>
                    <a:pt x="461026" y="59692"/>
                  </a:lnTo>
                  <a:lnTo>
                    <a:pt x="409144" y="80489"/>
                  </a:lnTo>
                  <a:lnTo>
                    <a:pt x="361256" y="102299"/>
                  </a:lnTo>
                  <a:lnTo>
                    <a:pt x="315265" y="125791"/>
                  </a:lnTo>
                  <a:lnTo>
                    <a:pt x="271629" y="150675"/>
                  </a:lnTo>
                  <a:lnTo>
                    <a:pt x="230804" y="176660"/>
                  </a:lnTo>
                  <a:lnTo>
                    <a:pt x="193246" y="203456"/>
                  </a:lnTo>
                  <a:lnTo>
                    <a:pt x="159413" y="230772"/>
                  </a:lnTo>
                  <a:lnTo>
                    <a:pt x="129760" y="258316"/>
                  </a:lnTo>
                  <a:lnTo>
                    <a:pt x="97217" y="294782"/>
                  </a:lnTo>
                  <a:lnTo>
                    <a:pt x="69345" y="333769"/>
                  </a:lnTo>
                  <a:lnTo>
                    <a:pt x="46141" y="374887"/>
                  </a:lnTo>
                  <a:lnTo>
                    <a:pt x="27606" y="417746"/>
                  </a:lnTo>
                  <a:lnTo>
                    <a:pt x="13738" y="461957"/>
                  </a:lnTo>
                  <a:lnTo>
                    <a:pt x="4536" y="507129"/>
                  </a:lnTo>
                  <a:lnTo>
                    <a:pt x="0" y="552873"/>
                  </a:lnTo>
                  <a:lnTo>
                    <a:pt x="127" y="598799"/>
                  </a:lnTo>
                  <a:lnTo>
                    <a:pt x="4917" y="644517"/>
                  </a:lnTo>
                  <a:lnTo>
                    <a:pt x="14369" y="689637"/>
                  </a:lnTo>
                  <a:lnTo>
                    <a:pt x="28481" y="733769"/>
                  </a:lnTo>
                  <a:lnTo>
                    <a:pt x="47254" y="776523"/>
                  </a:lnTo>
                  <a:lnTo>
                    <a:pt x="70685" y="817510"/>
                  </a:lnTo>
                  <a:lnTo>
                    <a:pt x="98774" y="856339"/>
                  </a:lnTo>
                  <a:lnTo>
                    <a:pt x="131519" y="892622"/>
                  </a:lnTo>
                  <a:lnTo>
                    <a:pt x="169422" y="926348"/>
                  </a:lnTo>
                  <a:lnTo>
                    <a:pt x="210354" y="955295"/>
                  </a:lnTo>
                  <a:lnTo>
                    <a:pt x="253953" y="979314"/>
                  </a:lnTo>
                  <a:lnTo>
                    <a:pt x="299857" y="998255"/>
                  </a:lnTo>
                  <a:lnTo>
                    <a:pt x="347706" y="1011970"/>
                  </a:lnTo>
                  <a:lnTo>
                    <a:pt x="397139" y="1020308"/>
                  </a:lnTo>
                  <a:lnTo>
                    <a:pt x="447792" y="1023120"/>
                  </a:lnTo>
                  <a:lnTo>
                    <a:pt x="498832" y="1020269"/>
                  </a:lnTo>
                  <a:lnTo>
                    <a:pt x="548610" y="1011817"/>
                  </a:lnTo>
                  <a:lnTo>
                    <a:pt x="596764" y="997916"/>
                  </a:lnTo>
                  <a:lnTo>
                    <a:pt x="642927" y="978718"/>
                  </a:lnTo>
                  <a:lnTo>
                    <a:pt x="686737" y="954375"/>
                  </a:lnTo>
                  <a:lnTo>
                    <a:pt x="727828" y="925039"/>
                  </a:lnTo>
                  <a:lnTo>
                    <a:pt x="765835" y="890862"/>
                  </a:lnTo>
                  <a:lnTo>
                    <a:pt x="793806" y="860339"/>
                  </a:lnTo>
                  <a:lnTo>
                    <a:pt x="798442" y="854497"/>
                  </a:lnTo>
                  <a:lnTo>
                    <a:pt x="445604" y="854497"/>
                  </a:lnTo>
                  <a:lnTo>
                    <a:pt x="400201" y="850833"/>
                  </a:lnTo>
                  <a:lnTo>
                    <a:pt x="357130" y="840226"/>
                  </a:lnTo>
                  <a:lnTo>
                    <a:pt x="316969" y="823253"/>
                  </a:lnTo>
                  <a:lnTo>
                    <a:pt x="280293" y="800489"/>
                  </a:lnTo>
                  <a:lnTo>
                    <a:pt x="247678" y="772511"/>
                  </a:lnTo>
                  <a:lnTo>
                    <a:pt x="219701" y="739896"/>
                  </a:lnTo>
                  <a:lnTo>
                    <a:pt x="196938" y="703220"/>
                  </a:lnTo>
                  <a:lnTo>
                    <a:pt x="179966" y="663059"/>
                  </a:lnTo>
                  <a:lnTo>
                    <a:pt x="169360" y="619990"/>
                  </a:lnTo>
                  <a:lnTo>
                    <a:pt x="165696" y="574589"/>
                  </a:lnTo>
                  <a:lnTo>
                    <a:pt x="169360" y="529189"/>
                  </a:lnTo>
                  <a:lnTo>
                    <a:pt x="179966" y="486120"/>
                  </a:lnTo>
                  <a:lnTo>
                    <a:pt x="196938" y="445959"/>
                  </a:lnTo>
                  <a:lnTo>
                    <a:pt x="219701" y="409283"/>
                  </a:lnTo>
                  <a:lnTo>
                    <a:pt x="247678" y="376667"/>
                  </a:lnTo>
                  <a:lnTo>
                    <a:pt x="280293" y="348690"/>
                  </a:lnTo>
                  <a:lnTo>
                    <a:pt x="316969" y="325926"/>
                  </a:lnTo>
                  <a:lnTo>
                    <a:pt x="357130" y="308952"/>
                  </a:lnTo>
                  <a:lnTo>
                    <a:pt x="400201" y="298345"/>
                  </a:lnTo>
                  <a:lnTo>
                    <a:pt x="445604" y="294682"/>
                  </a:lnTo>
                  <a:lnTo>
                    <a:pt x="1019718" y="294682"/>
                  </a:lnTo>
                  <a:lnTo>
                    <a:pt x="1020877" y="274763"/>
                  </a:lnTo>
                  <a:lnTo>
                    <a:pt x="1018627" y="221891"/>
                  </a:lnTo>
                  <a:lnTo>
                    <a:pt x="1010822" y="174069"/>
                  </a:lnTo>
                  <a:lnTo>
                    <a:pt x="997506" y="131729"/>
                  </a:lnTo>
                  <a:lnTo>
                    <a:pt x="978720" y="95303"/>
                  </a:lnTo>
                  <a:lnTo>
                    <a:pt x="954510" y="65223"/>
                  </a:lnTo>
                  <a:lnTo>
                    <a:pt x="917359" y="36774"/>
                  </a:lnTo>
                  <a:lnTo>
                    <a:pt x="871300" y="16383"/>
                  </a:lnTo>
                  <a:lnTo>
                    <a:pt x="816513" y="4105"/>
                  </a:lnTo>
                  <a:lnTo>
                    <a:pt x="753176" y="0"/>
                  </a:lnTo>
                  <a:close/>
                </a:path>
                <a:path w="1021080" h="1023620">
                  <a:moveTo>
                    <a:pt x="1019718" y="294682"/>
                  </a:moveTo>
                  <a:lnTo>
                    <a:pt x="445604" y="294682"/>
                  </a:lnTo>
                  <a:lnTo>
                    <a:pt x="491005" y="298345"/>
                  </a:lnTo>
                  <a:lnTo>
                    <a:pt x="534074" y="308952"/>
                  </a:lnTo>
                  <a:lnTo>
                    <a:pt x="574235" y="325926"/>
                  </a:lnTo>
                  <a:lnTo>
                    <a:pt x="610911" y="348690"/>
                  </a:lnTo>
                  <a:lnTo>
                    <a:pt x="643526" y="376667"/>
                  </a:lnTo>
                  <a:lnTo>
                    <a:pt x="671504" y="409283"/>
                  </a:lnTo>
                  <a:lnTo>
                    <a:pt x="694268" y="445959"/>
                  </a:lnTo>
                  <a:lnTo>
                    <a:pt x="711241" y="486120"/>
                  </a:lnTo>
                  <a:lnTo>
                    <a:pt x="721848" y="529189"/>
                  </a:lnTo>
                  <a:lnTo>
                    <a:pt x="725512" y="574589"/>
                  </a:lnTo>
                  <a:lnTo>
                    <a:pt x="721848" y="619990"/>
                  </a:lnTo>
                  <a:lnTo>
                    <a:pt x="711241" y="663059"/>
                  </a:lnTo>
                  <a:lnTo>
                    <a:pt x="694268" y="703220"/>
                  </a:lnTo>
                  <a:lnTo>
                    <a:pt x="671504" y="739896"/>
                  </a:lnTo>
                  <a:lnTo>
                    <a:pt x="643526" y="772511"/>
                  </a:lnTo>
                  <a:lnTo>
                    <a:pt x="610911" y="800489"/>
                  </a:lnTo>
                  <a:lnTo>
                    <a:pt x="574235" y="823253"/>
                  </a:lnTo>
                  <a:lnTo>
                    <a:pt x="534074" y="840226"/>
                  </a:lnTo>
                  <a:lnTo>
                    <a:pt x="491005" y="850833"/>
                  </a:lnTo>
                  <a:lnTo>
                    <a:pt x="445604" y="854497"/>
                  </a:lnTo>
                  <a:lnTo>
                    <a:pt x="798442" y="854497"/>
                  </a:lnTo>
                  <a:lnTo>
                    <a:pt x="848273" y="787147"/>
                  </a:lnTo>
                  <a:lnTo>
                    <a:pt x="874206" y="745544"/>
                  </a:lnTo>
                  <a:lnTo>
                    <a:pt x="898896" y="701313"/>
                  </a:lnTo>
                  <a:lnTo>
                    <a:pt x="922064" y="654986"/>
                  </a:lnTo>
                  <a:lnTo>
                    <a:pt x="943426" y="607096"/>
                  </a:lnTo>
                  <a:lnTo>
                    <a:pt x="962702" y="558174"/>
                  </a:lnTo>
                  <a:lnTo>
                    <a:pt x="979610" y="508754"/>
                  </a:lnTo>
                  <a:lnTo>
                    <a:pt x="993870" y="459368"/>
                  </a:lnTo>
                  <a:lnTo>
                    <a:pt x="1008542" y="393933"/>
                  </a:lnTo>
                  <a:lnTo>
                    <a:pt x="1017530" y="332255"/>
                  </a:lnTo>
                  <a:lnTo>
                    <a:pt x="1019718" y="294682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326798" y="9023044"/>
              <a:ext cx="560070" cy="560070"/>
            </a:xfrm>
            <a:custGeom>
              <a:avLst/>
              <a:gdLst/>
              <a:ahLst/>
              <a:cxnLst/>
              <a:rect l="l" t="t" r="r" b="b"/>
              <a:pathLst>
                <a:path w="560069" h="560070">
                  <a:moveTo>
                    <a:pt x="279907" y="0"/>
                  </a:moveTo>
                  <a:lnTo>
                    <a:pt x="234504" y="3663"/>
                  </a:lnTo>
                  <a:lnTo>
                    <a:pt x="191433" y="14270"/>
                  </a:lnTo>
                  <a:lnTo>
                    <a:pt x="151272" y="31244"/>
                  </a:lnTo>
                  <a:lnTo>
                    <a:pt x="114596" y="54007"/>
                  </a:lnTo>
                  <a:lnTo>
                    <a:pt x="81981" y="81985"/>
                  </a:lnTo>
                  <a:lnTo>
                    <a:pt x="54004" y="114600"/>
                  </a:lnTo>
                  <a:lnTo>
                    <a:pt x="31242" y="151277"/>
                  </a:lnTo>
                  <a:lnTo>
                    <a:pt x="14269" y="191437"/>
                  </a:lnTo>
                  <a:lnTo>
                    <a:pt x="3663" y="234506"/>
                  </a:lnTo>
                  <a:lnTo>
                    <a:pt x="0" y="279907"/>
                  </a:lnTo>
                  <a:lnTo>
                    <a:pt x="3663" y="325308"/>
                  </a:lnTo>
                  <a:lnTo>
                    <a:pt x="14269" y="368377"/>
                  </a:lnTo>
                  <a:lnTo>
                    <a:pt x="31242" y="408538"/>
                  </a:lnTo>
                  <a:lnTo>
                    <a:pt x="54004" y="445214"/>
                  </a:lnTo>
                  <a:lnTo>
                    <a:pt x="81981" y="477829"/>
                  </a:lnTo>
                  <a:lnTo>
                    <a:pt x="114596" y="505807"/>
                  </a:lnTo>
                  <a:lnTo>
                    <a:pt x="151272" y="528571"/>
                  </a:lnTo>
                  <a:lnTo>
                    <a:pt x="191433" y="545544"/>
                  </a:lnTo>
                  <a:lnTo>
                    <a:pt x="234504" y="556151"/>
                  </a:lnTo>
                  <a:lnTo>
                    <a:pt x="279907" y="559815"/>
                  </a:lnTo>
                  <a:lnTo>
                    <a:pt x="325308" y="556151"/>
                  </a:lnTo>
                  <a:lnTo>
                    <a:pt x="368377" y="545544"/>
                  </a:lnTo>
                  <a:lnTo>
                    <a:pt x="408538" y="528571"/>
                  </a:lnTo>
                  <a:lnTo>
                    <a:pt x="445214" y="505807"/>
                  </a:lnTo>
                  <a:lnTo>
                    <a:pt x="477829" y="477829"/>
                  </a:lnTo>
                  <a:lnTo>
                    <a:pt x="505807" y="445214"/>
                  </a:lnTo>
                  <a:lnTo>
                    <a:pt x="528571" y="408538"/>
                  </a:lnTo>
                  <a:lnTo>
                    <a:pt x="545544" y="368377"/>
                  </a:lnTo>
                  <a:lnTo>
                    <a:pt x="556151" y="325308"/>
                  </a:lnTo>
                  <a:lnTo>
                    <a:pt x="559815" y="279907"/>
                  </a:lnTo>
                  <a:lnTo>
                    <a:pt x="556151" y="234506"/>
                  </a:lnTo>
                  <a:lnTo>
                    <a:pt x="545544" y="191437"/>
                  </a:lnTo>
                  <a:lnTo>
                    <a:pt x="528571" y="151277"/>
                  </a:lnTo>
                  <a:lnTo>
                    <a:pt x="505807" y="114600"/>
                  </a:lnTo>
                  <a:lnTo>
                    <a:pt x="477829" y="81985"/>
                  </a:lnTo>
                  <a:lnTo>
                    <a:pt x="445214" y="54007"/>
                  </a:lnTo>
                  <a:lnTo>
                    <a:pt x="408538" y="31244"/>
                  </a:lnTo>
                  <a:lnTo>
                    <a:pt x="368377" y="14270"/>
                  </a:lnTo>
                  <a:lnTo>
                    <a:pt x="325308" y="3663"/>
                  </a:lnTo>
                  <a:lnTo>
                    <a:pt x="279907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552728" y="9331516"/>
              <a:ext cx="108844" cy="77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444313" y="9228430"/>
              <a:ext cx="67620" cy="676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701478" y="9228430"/>
              <a:ext cx="67620" cy="676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631168" y="2106167"/>
            <a:ext cx="160972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90" b="1">
                <a:solidFill>
                  <a:srgbClr val="054B32"/>
                </a:solidFill>
                <a:latin typeface="Arial"/>
                <a:cs typeface="Arial"/>
              </a:rPr>
              <a:t>Minimum</a:t>
            </a:r>
            <a:r>
              <a:rPr dirty="0" sz="1800" spc="-13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 b="1">
                <a:solidFill>
                  <a:srgbClr val="054B32"/>
                </a:solidFill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1168" y="2659030"/>
            <a:ext cx="3658870" cy="1684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minimum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size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54B32"/>
                </a:solidFill>
                <a:latin typeface="Arial"/>
                <a:cs typeface="Arial"/>
              </a:rPr>
              <a:t>is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smallest  </a:t>
            </a: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size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can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appear.</a:t>
            </a:r>
            <a:endParaRPr sz="1800">
              <a:latin typeface="Arial"/>
              <a:cs typeface="Arial"/>
            </a:endParaRPr>
          </a:p>
          <a:p>
            <a:pPr marL="12700" marR="107950">
              <a:lnSpc>
                <a:spcPct val="100800"/>
              </a:lnSpc>
              <a:spcBef>
                <a:spcPts val="2175"/>
              </a:spcBef>
            </a:pP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Be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sure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correct  </a:t>
            </a:r>
            <a:r>
              <a:rPr dirty="0" sz="1800" spc="145">
                <a:solidFill>
                  <a:srgbClr val="054B32"/>
                </a:solidFill>
                <a:latin typeface="Arial"/>
                <a:cs typeface="Arial"/>
              </a:rPr>
              <a:t>artwork</a:t>
            </a:r>
            <a:r>
              <a:rPr dirty="0" sz="1800" spc="-9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18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logo;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avoid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using 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any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undersized</a:t>
            </a:r>
            <a:r>
              <a:rPr dirty="0" sz="1800" spc="-2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logos.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088723" y="3227098"/>
            <a:ext cx="1155700" cy="1155700"/>
            <a:chOff x="13088723" y="3227098"/>
            <a:chExt cx="1155700" cy="1155700"/>
          </a:xfrm>
        </p:grpSpPr>
        <p:sp>
          <p:nvSpPr>
            <p:cNvPr id="12" name="object 12"/>
            <p:cNvSpPr/>
            <p:nvPr/>
          </p:nvSpPr>
          <p:spPr>
            <a:xfrm>
              <a:off x="13088723" y="3227098"/>
              <a:ext cx="1155700" cy="1155700"/>
            </a:xfrm>
            <a:custGeom>
              <a:avLst/>
              <a:gdLst/>
              <a:ahLst/>
              <a:cxnLst/>
              <a:rect l="l" t="t" r="r" b="b"/>
              <a:pathLst>
                <a:path w="1155700" h="1155700">
                  <a:moveTo>
                    <a:pt x="558327" y="1154430"/>
                  </a:moveTo>
                  <a:lnTo>
                    <a:pt x="475115" y="1154430"/>
                  </a:lnTo>
                  <a:lnTo>
                    <a:pt x="483334" y="1155700"/>
                  </a:lnTo>
                  <a:lnTo>
                    <a:pt x="550086" y="1155700"/>
                  </a:lnTo>
                  <a:lnTo>
                    <a:pt x="558327" y="1154430"/>
                  </a:lnTo>
                  <a:close/>
                </a:path>
                <a:path w="1155700" h="1155700">
                  <a:moveTo>
                    <a:pt x="570567" y="1153160"/>
                  </a:moveTo>
                  <a:lnTo>
                    <a:pt x="462885" y="1153160"/>
                  </a:lnTo>
                  <a:lnTo>
                    <a:pt x="471167" y="1154430"/>
                  </a:lnTo>
                  <a:lnTo>
                    <a:pt x="562222" y="1154430"/>
                  </a:lnTo>
                  <a:lnTo>
                    <a:pt x="570567" y="1153160"/>
                  </a:lnTo>
                  <a:close/>
                </a:path>
                <a:path w="1155700" h="1155700">
                  <a:moveTo>
                    <a:pt x="583206" y="1151890"/>
                  </a:moveTo>
                  <a:lnTo>
                    <a:pt x="450382" y="1151890"/>
                  </a:lnTo>
                  <a:lnTo>
                    <a:pt x="458560" y="1153160"/>
                  </a:lnTo>
                  <a:lnTo>
                    <a:pt x="574996" y="1153160"/>
                  </a:lnTo>
                  <a:lnTo>
                    <a:pt x="583206" y="1151890"/>
                  </a:lnTo>
                  <a:close/>
                </a:path>
                <a:path w="1155700" h="1155700">
                  <a:moveTo>
                    <a:pt x="900955" y="5080"/>
                  </a:moveTo>
                  <a:lnTo>
                    <a:pt x="727798" y="5080"/>
                  </a:lnTo>
                  <a:lnTo>
                    <a:pt x="713673" y="7620"/>
                  </a:lnTo>
                  <a:lnTo>
                    <a:pt x="697097" y="10160"/>
                  </a:lnTo>
                  <a:lnTo>
                    <a:pt x="690961" y="11430"/>
                  </a:lnTo>
                  <a:lnTo>
                    <a:pt x="680522" y="12700"/>
                  </a:lnTo>
                  <a:lnTo>
                    <a:pt x="648082" y="20320"/>
                  </a:lnTo>
                  <a:lnTo>
                    <a:pt x="635895" y="22860"/>
                  </a:lnTo>
                  <a:lnTo>
                    <a:pt x="626618" y="25400"/>
                  </a:lnTo>
                  <a:lnTo>
                    <a:pt x="620032" y="26670"/>
                  </a:lnTo>
                  <a:lnTo>
                    <a:pt x="603980" y="30480"/>
                  </a:lnTo>
                  <a:lnTo>
                    <a:pt x="596556" y="33020"/>
                  </a:lnTo>
                  <a:lnTo>
                    <a:pt x="580221" y="38100"/>
                  </a:lnTo>
                  <a:lnTo>
                    <a:pt x="573625" y="39370"/>
                  </a:lnTo>
                  <a:lnTo>
                    <a:pt x="563478" y="43180"/>
                  </a:lnTo>
                  <a:lnTo>
                    <a:pt x="552540" y="45720"/>
                  </a:lnTo>
                  <a:lnTo>
                    <a:pt x="530725" y="53340"/>
                  </a:lnTo>
                  <a:lnTo>
                    <a:pt x="518663" y="57150"/>
                  </a:lnTo>
                  <a:lnTo>
                    <a:pt x="509606" y="60960"/>
                  </a:lnTo>
                  <a:lnTo>
                    <a:pt x="502967" y="63500"/>
                  </a:lnTo>
                  <a:lnTo>
                    <a:pt x="494706" y="66040"/>
                  </a:lnTo>
                  <a:lnTo>
                    <a:pt x="487386" y="69850"/>
                  </a:lnTo>
                  <a:lnTo>
                    <a:pt x="480088" y="72390"/>
                  </a:lnTo>
                  <a:lnTo>
                    <a:pt x="457911" y="81280"/>
                  </a:lnTo>
                  <a:lnTo>
                    <a:pt x="448026" y="85090"/>
                  </a:lnTo>
                  <a:lnTo>
                    <a:pt x="427155" y="95250"/>
                  </a:lnTo>
                  <a:lnTo>
                    <a:pt x="416819" y="99060"/>
                  </a:lnTo>
                  <a:lnTo>
                    <a:pt x="405326" y="105410"/>
                  </a:lnTo>
                  <a:lnTo>
                    <a:pt x="396803" y="109220"/>
                  </a:lnTo>
                  <a:lnTo>
                    <a:pt x="390751" y="111760"/>
                  </a:lnTo>
                  <a:lnTo>
                    <a:pt x="382573" y="115570"/>
                  </a:lnTo>
                  <a:lnTo>
                    <a:pt x="369160" y="123190"/>
                  </a:lnTo>
                  <a:lnTo>
                    <a:pt x="354312" y="130810"/>
                  </a:lnTo>
                  <a:lnTo>
                    <a:pt x="348668" y="133350"/>
                  </a:lnTo>
                  <a:lnTo>
                    <a:pt x="339234" y="138430"/>
                  </a:lnTo>
                  <a:lnTo>
                    <a:pt x="329799" y="144780"/>
                  </a:lnTo>
                  <a:lnTo>
                    <a:pt x="311247" y="154940"/>
                  </a:lnTo>
                  <a:lnTo>
                    <a:pt x="300806" y="161290"/>
                  </a:lnTo>
                  <a:lnTo>
                    <a:pt x="293068" y="166370"/>
                  </a:lnTo>
                  <a:lnTo>
                    <a:pt x="288010" y="168910"/>
                  </a:lnTo>
                  <a:lnTo>
                    <a:pt x="280157" y="173990"/>
                  </a:lnTo>
                  <a:lnTo>
                    <a:pt x="268650" y="181610"/>
                  </a:lnTo>
                  <a:lnTo>
                    <a:pt x="262001" y="185420"/>
                  </a:lnTo>
                  <a:lnTo>
                    <a:pt x="255341" y="190500"/>
                  </a:lnTo>
                  <a:lnTo>
                    <a:pt x="250776" y="194310"/>
                  </a:lnTo>
                  <a:lnTo>
                    <a:pt x="242221" y="199390"/>
                  </a:lnTo>
                  <a:lnTo>
                    <a:pt x="234271" y="205740"/>
                  </a:lnTo>
                  <a:lnTo>
                    <a:pt x="226459" y="210820"/>
                  </a:lnTo>
                  <a:lnTo>
                    <a:pt x="218790" y="217170"/>
                  </a:lnTo>
                  <a:lnTo>
                    <a:pt x="211269" y="222250"/>
                  </a:lnTo>
                  <a:lnTo>
                    <a:pt x="203353" y="228600"/>
                  </a:lnTo>
                  <a:lnTo>
                    <a:pt x="199458" y="232410"/>
                  </a:lnTo>
                  <a:lnTo>
                    <a:pt x="192610" y="237490"/>
                  </a:lnTo>
                  <a:lnTo>
                    <a:pt x="187961" y="241300"/>
                  </a:lnTo>
                  <a:lnTo>
                    <a:pt x="183438" y="245110"/>
                  </a:lnTo>
                  <a:lnTo>
                    <a:pt x="172537" y="255270"/>
                  </a:lnTo>
                  <a:lnTo>
                    <a:pt x="169103" y="257810"/>
                  </a:lnTo>
                  <a:lnTo>
                    <a:pt x="162192" y="264160"/>
                  </a:lnTo>
                  <a:lnTo>
                    <a:pt x="158025" y="269240"/>
                  </a:lnTo>
                  <a:lnTo>
                    <a:pt x="153941" y="273050"/>
                  </a:lnTo>
                  <a:lnTo>
                    <a:pt x="150015" y="276860"/>
                  </a:lnTo>
                  <a:lnTo>
                    <a:pt x="140741" y="285750"/>
                  </a:lnTo>
                  <a:lnTo>
                    <a:pt x="131768" y="295910"/>
                  </a:lnTo>
                  <a:lnTo>
                    <a:pt x="106612" y="326390"/>
                  </a:lnTo>
                  <a:lnTo>
                    <a:pt x="84121" y="358140"/>
                  </a:lnTo>
                  <a:lnTo>
                    <a:pt x="77216" y="368300"/>
                  </a:lnTo>
                  <a:lnTo>
                    <a:pt x="70606" y="379730"/>
                  </a:lnTo>
                  <a:lnTo>
                    <a:pt x="64290" y="389890"/>
                  </a:lnTo>
                  <a:lnTo>
                    <a:pt x="58269" y="401320"/>
                  </a:lnTo>
                  <a:lnTo>
                    <a:pt x="37142" y="447040"/>
                  </a:lnTo>
                  <a:lnTo>
                    <a:pt x="32600" y="459740"/>
                  </a:lnTo>
                  <a:lnTo>
                    <a:pt x="28353" y="471170"/>
                  </a:lnTo>
                  <a:lnTo>
                    <a:pt x="12897" y="524510"/>
                  </a:lnTo>
                  <a:lnTo>
                    <a:pt x="5007" y="567690"/>
                  </a:lnTo>
                  <a:lnTo>
                    <a:pt x="737" y="610870"/>
                  </a:lnTo>
                  <a:lnTo>
                    <a:pt x="0" y="648970"/>
                  </a:lnTo>
                  <a:lnTo>
                    <a:pt x="564" y="666750"/>
                  </a:lnTo>
                  <a:lnTo>
                    <a:pt x="5412" y="716280"/>
                  </a:lnTo>
                  <a:lnTo>
                    <a:pt x="15003" y="764540"/>
                  </a:lnTo>
                  <a:lnTo>
                    <a:pt x="31418" y="817880"/>
                  </a:lnTo>
                  <a:lnTo>
                    <a:pt x="59601" y="881380"/>
                  </a:lnTo>
                  <a:lnTo>
                    <a:pt x="85698" y="925830"/>
                  </a:lnTo>
                  <a:lnTo>
                    <a:pt x="116509" y="967740"/>
                  </a:lnTo>
                  <a:lnTo>
                    <a:pt x="156791" y="1010920"/>
                  </a:lnTo>
                  <a:lnTo>
                    <a:pt x="166427" y="1019810"/>
                  </a:lnTo>
                  <a:lnTo>
                    <a:pt x="171312" y="1024890"/>
                  </a:lnTo>
                  <a:lnTo>
                    <a:pt x="173113" y="1026160"/>
                  </a:lnTo>
                  <a:lnTo>
                    <a:pt x="174967" y="1027430"/>
                  </a:lnTo>
                  <a:lnTo>
                    <a:pt x="186369" y="1037590"/>
                  </a:lnTo>
                  <a:lnTo>
                    <a:pt x="193333" y="1042670"/>
                  </a:lnTo>
                  <a:lnTo>
                    <a:pt x="195479" y="1045210"/>
                  </a:lnTo>
                  <a:lnTo>
                    <a:pt x="202306" y="1050290"/>
                  </a:lnTo>
                  <a:lnTo>
                    <a:pt x="207028" y="1054100"/>
                  </a:lnTo>
                  <a:lnTo>
                    <a:pt x="214054" y="1059180"/>
                  </a:lnTo>
                  <a:lnTo>
                    <a:pt x="216327" y="1060450"/>
                  </a:lnTo>
                  <a:lnTo>
                    <a:pt x="223353" y="1065530"/>
                  </a:lnTo>
                  <a:lnTo>
                    <a:pt x="228159" y="1069340"/>
                  </a:lnTo>
                  <a:lnTo>
                    <a:pt x="235237" y="1073150"/>
                  </a:lnTo>
                  <a:lnTo>
                    <a:pt x="237478" y="1074420"/>
                  </a:lnTo>
                  <a:lnTo>
                    <a:pt x="244692" y="1079500"/>
                  </a:lnTo>
                  <a:lnTo>
                    <a:pt x="249697" y="1082040"/>
                  </a:lnTo>
                  <a:lnTo>
                    <a:pt x="257100" y="1087120"/>
                  </a:lnTo>
                  <a:lnTo>
                    <a:pt x="294576" y="1106170"/>
                  </a:lnTo>
                  <a:lnTo>
                    <a:pt x="305005" y="1111250"/>
                  </a:lnTo>
                  <a:lnTo>
                    <a:pt x="312680" y="1115060"/>
                  </a:lnTo>
                  <a:lnTo>
                    <a:pt x="317695" y="1116330"/>
                  </a:lnTo>
                  <a:lnTo>
                    <a:pt x="325622" y="1120140"/>
                  </a:lnTo>
                  <a:lnTo>
                    <a:pt x="328501" y="1121410"/>
                  </a:lnTo>
                  <a:lnTo>
                    <a:pt x="336302" y="1123950"/>
                  </a:lnTo>
                  <a:lnTo>
                    <a:pt x="341234" y="1126490"/>
                  </a:lnTo>
                  <a:lnTo>
                    <a:pt x="349234" y="1129030"/>
                  </a:lnTo>
                  <a:lnTo>
                    <a:pt x="352281" y="1130300"/>
                  </a:lnTo>
                  <a:lnTo>
                    <a:pt x="360176" y="1132840"/>
                  </a:lnTo>
                  <a:lnTo>
                    <a:pt x="365055" y="1134110"/>
                  </a:lnTo>
                  <a:lnTo>
                    <a:pt x="373181" y="1136650"/>
                  </a:lnTo>
                  <a:lnTo>
                    <a:pt x="376416" y="1136650"/>
                  </a:lnTo>
                  <a:lnTo>
                    <a:pt x="384416" y="1139190"/>
                  </a:lnTo>
                  <a:lnTo>
                    <a:pt x="389190" y="1140460"/>
                  </a:lnTo>
                  <a:lnTo>
                    <a:pt x="397421" y="1143000"/>
                  </a:lnTo>
                  <a:lnTo>
                    <a:pt x="400866" y="1143000"/>
                  </a:lnTo>
                  <a:lnTo>
                    <a:pt x="408949" y="1145540"/>
                  </a:lnTo>
                  <a:lnTo>
                    <a:pt x="413577" y="1146810"/>
                  </a:lnTo>
                  <a:lnTo>
                    <a:pt x="421891" y="1148080"/>
                  </a:lnTo>
                  <a:lnTo>
                    <a:pt x="425556" y="1148080"/>
                  </a:lnTo>
                  <a:lnTo>
                    <a:pt x="433692" y="1149350"/>
                  </a:lnTo>
                  <a:lnTo>
                    <a:pt x="438163" y="1150620"/>
                  </a:lnTo>
                  <a:lnTo>
                    <a:pt x="446508" y="1151890"/>
                  </a:lnTo>
                  <a:lnTo>
                    <a:pt x="586986" y="1151890"/>
                  </a:lnTo>
                  <a:lnTo>
                    <a:pt x="595373" y="1150620"/>
                  </a:lnTo>
                  <a:lnTo>
                    <a:pt x="599969" y="1149350"/>
                  </a:lnTo>
                  <a:lnTo>
                    <a:pt x="608126" y="1148080"/>
                  </a:lnTo>
                  <a:lnTo>
                    <a:pt x="611686" y="1146810"/>
                  </a:lnTo>
                  <a:lnTo>
                    <a:pt x="620011" y="1145540"/>
                  </a:lnTo>
                  <a:lnTo>
                    <a:pt x="624754" y="1144270"/>
                  </a:lnTo>
                  <a:lnTo>
                    <a:pt x="632848" y="1143000"/>
                  </a:lnTo>
                  <a:lnTo>
                    <a:pt x="636220" y="1141730"/>
                  </a:lnTo>
                  <a:lnTo>
                    <a:pt x="644439" y="1140460"/>
                  </a:lnTo>
                  <a:lnTo>
                    <a:pt x="649277" y="1139190"/>
                  </a:lnTo>
                  <a:lnTo>
                    <a:pt x="657308" y="1136650"/>
                  </a:lnTo>
                  <a:lnTo>
                    <a:pt x="660481" y="1135380"/>
                  </a:lnTo>
                  <a:lnTo>
                    <a:pt x="668585" y="1132840"/>
                  </a:lnTo>
                  <a:lnTo>
                    <a:pt x="673475" y="1131570"/>
                  </a:lnTo>
                  <a:lnTo>
                    <a:pt x="681412" y="1129030"/>
                  </a:lnTo>
                  <a:lnTo>
                    <a:pt x="684449" y="1127760"/>
                  </a:lnTo>
                  <a:lnTo>
                    <a:pt x="692459" y="1125220"/>
                  </a:lnTo>
                  <a:lnTo>
                    <a:pt x="697422" y="1123950"/>
                  </a:lnTo>
                  <a:lnTo>
                    <a:pt x="705233" y="1120140"/>
                  </a:lnTo>
                  <a:lnTo>
                    <a:pt x="708113" y="1118870"/>
                  </a:lnTo>
                  <a:lnTo>
                    <a:pt x="716018" y="1116330"/>
                  </a:lnTo>
                  <a:lnTo>
                    <a:pt x="721034" y="1113790"/>
                  </a:lnTo>
                  <a:lnTo>
                    <a:pt x="728730" y="1109980"/>
                  </a:lnTo>
                  <a:lnTo>
                    <a:pt x="731421" y="1108710"/>
                  </a:lnTo>
                  <a:lnTo>
                    <a:pt x="739211" y="1106170"/>
                  </a:lnTo>
                  <a:lnTo>
                    <a:pt x="761828" y="1094740"/>
                  </a:lnTo>
                  <a:lnTo>
                    <a:pt x="766781" y="1090930"/>
                  </a:lnTo>
                  <a:lnTo>
                    <a:pt x="776634" y="1085850"/>
                  </a:lnTo>
                  <a:lnTo>
                    <a:pt x="778485" y="1084580"/>
                  </a:lnTo>
                  <a:lnTo>
                    <a:pt x="515867" y="1084580"/>
                  </a:lnTo>
                  <a:lnTo>
                    <a:pt x="465634" y="1082040"/>
                  </a:lnTo>
                  <a:lnTo>
                    <a:pt x="416611" y="1074420"/>
                  </a:lnTo>
                  <a:lnTo>
                    <a:pt x="369156" y="1060450"/>
                  </a:lnTo>
                  <a:lnTo>
                    <a:pt x="323629" y="1041400"/>
                  </a:lnTo>
                  <a:lnTo>
                    <a:pt x="280390" y="1018540"/>
                  </a:lnTo>
                  <a:lnTo>
                    <a:pt x="239798" y="989330"/>
                  </a:lnTo>
                  <a:lnTo>
                    <a:pt x="202212" y="956310"/>
                  </a:lnTo>
                  <a:lnTo>
                    <a:pt x="169736" y="919480"/>
                  </a:lnTo>
                  <a:lnTo>
                    <a:pt x="141878" y="881380"/>
                  </a:lnTo>
                  <a:lnTo>
                    <a:pt x="118639" y="840740"/>
                  </a:lnTo>
                  <a:lnTo>
                    <a:pt x="100020" y="798830"/>
                  </a:lnTo>
                  <a:lnTo>
                    <a:pt x="86023" y="754380"/>
                  </a:lnTo>
                  <a:lnTo>
                    <a:pt x="76647" y="709930"/>
                  </a:lnTo>
                  <a:lnTo>
                    <a:pt x="71896" y="664210"/>
                  </a:lnTo>
                  <a:lnTo>
                    <a:pt x="71768" y="618490"/>
                  </a:lnTo>
                  <a:lnTo>
                    <a:pt x="76267" y="574040"/>
                  </a:lnTo>
                  <a:lnTo>
                    <a:pt x="85392" y="528320"/>
                  </a:lnTo>
                  <a:lnTo>
                    <a:pt x="99146" y="485140"/>
                  </a:lnTo>
                  <a:lnTo>
                    <a:pt x="117529" y="441960"/>
                  </a:lnTo>
                  <a:lnTo>
                    <a:pt x="140542" y="401320"/>
                  </a:lnTo>
                  <a:lnTo>
                    <a:pt x="168186" y="363220"/>
                  </a:lnTo>
                  <a:lnTo>
                    <a:pt x="200463" y="326390"/>
                  </a:lnTo>
                  <a:lnTo>
                    <a:pt x="229869" y="299720"/>
                  </a:lnTo>
                  <a:lnTo>
                    <a:pt x="263422" y="271780"/>
                  </a:lnTo>
                  <a:lnTo>
                    <a:pt x="300669" y="245110"/>
                  </a:lnTo>
                  <a:lnTo>
                    <a:pt x="341158" y="219710"/>
                  </a:lnTo>
                  <a:lnTo>
                    <a:pt x="384435" y="195580"/>
                  </a:lnTo>
                  <a:lnTo>
                    <a:pt x="430048" y="171450"/>
                  </a:lnTo>
                  <a:lnTo>
                    <a:pt x="477544" y="149860"/>
                  </a:lnTo>
                  <a:lnTo>
                    <a:pt x="528996" y="129540"/>
                  </a:lnTo>
                  <a:lnTo>
                    <a:pt x="580195" y="111760"/>
                  </a:lnTo>
                  <a:lnTo>
                    <a:pt x="630749" y="97790"/>
                  </a:lnTo>
                  <a:lnTo>
                    <a:pt x="680269" y="86360"/>
                  </a:lnTo>
                  <a:lnTo>
                    <a:pt x="728366" y="77470"/>
                  </a:lnTo>
                  <a:lnTo>
                    <a:pt x="774648" y="72390"/>
                  </a:lnTo>
                  <a:lnTo>
                    <a:pt x="818727" y="71120"/>
                  </a:lnTo>
                  <a:lnTo>
                    <a:pt x="1053416" y="71120"/>
                  </a:lnTo>
                  <a:lnTo>
                    <a:pt x="1051526" y="69850"/>
                  </a:lnTo>
                  <a:lnTo>
                    <a:pt x="1048940" y="67310"/>
                  </a:lnTo>
                  <a:lnTo>
                    <a:pt x="1046312" y="64770"/>
                  </a:lnTo>
                  <a:lnTo>
                    <a:pt x="1039370" y="59690"/>
                  </a:lnTo>
                  <a:lnTo>
                    <a:pt x="1036815" y="58420"/>
                  </a:lnTo>
                  <a:lnTo>
                    <a:pt x="1031129" y="54610"/>
                  </a:lnTo>
                  <a:lnTo>
                    <a:pt x="1026826" y="50800"/>
                  </a:lnTo>
                  <a:lnTo>
                    <a:pt x="1024051" y="49530"/>
                  </a:lnTo>
                  <a:lnTo>
                    <a:pt x="1019800" y="46990"/>
                  </a:lnTo>
                  <a:lnTo>
                    <a:pt x="1018376" y="45720"/>
                  </a:lnTo>
                  <a:lnTo>
                    <a:pt x="1016899" y="45720"/>
                  </a:lnTo>
                  <a:lnTo>
                    <a:pt x="1008816" y="40640"/>
                  </a:lnTo>
                  <a:lnTo>
                    <a:pt x="1003894" y="38100"/>
                  </a:lnTo>
                  <a:lnTo>
                    <a:pt x="998449" y="35560"/>
                  </a:lnTo>
                  <a:lnTo>
                    <a:pt x="994533" y="33020"/>
                  </a:lnTo>
                  <a:lnTo>
                    <a:pt x="988837" y="30480"/>
                  </a:lnTo>
                  <a:lnTo>
                    <a:pt x="987089" y="30480"/>
                  </a:lnTo>
                  <a:lnTo>
                    <a:pt x="979529" y="26670"/>
                  </a:lnTo>
                  <a:lnTo>
                    <a:pt x="974586" y="25400"/>
                  </a:lnTo>
                  <a:lnTo>
                    <a:pt x="967791" y="22860"/>
                  </a:lnTo>
                  <a:lnTo>
                    <a:pt x="964911" y="21590"/>
                  </a:lnTo>
                  <a:lnTo>
                    <a:pt x="957959" y="19050"/>
                  </a:lnTo>
                  <a:lnTo>
                    <a:pt x="952849" y="17780"/>
                  </a:lnTo>
                  <a:lnTo>
                    <a:pt x="944744" y="15240"/>
                  </a:lnTo>
                  <a:lnTo>
                    <a:pt x="942859" y="15240"/>
                  </a:lnTo>
                  <a:lnTo>
                    <a:pt x="936441" y="12700"/>
                  </a:lnTo>
                  <a:lnTo>
                    <a:pt x="931907" y="11430"/>
                  </a:lnTo>
                  <a:lnTo>
                    <a:pt x="925834" y="10160"/>
                  </a:lnTo>
                  <a:lnTo>
                    <a:pt x="922860" y="10160"/>
                  </a:lnTo>
                  <a:lnTo>
                    <a:pt x="914620" y="7620"/>
                  </a:lnTo>
                  <a:lnTo>
                    <a:pt x="908389" y="6350"/>
                  </a:lnTo>
                  <a:lnTo>
                    <a:pt x="906306" y="6350"/>
                  </a:lnTo>
                  <a:lnTo>
                    <a:pt x="900955" y="5080"/>
                  </a:lnTo>
                  <a:close/>
                </a:path>
                <a:path w="1155700" h="1155700">
                  <a:moveTo>
                    <a:pt x="1053416" y="71120"/>
                  </a:moveTo>
                  <a:lnTo>
                    <a:pt x="818727" y="71120"/>
                  </a:lnTo>
                  <a:lnTo>
                    <a:pt x="881556" y="74930"/>
                  </a:lnTo>
                  <a:lnTo>
                    <a:pt x="935888" y="86360"/>
                  </a:lnTo>
                  <a:lnTo>
                    <a:pt x="981563" y="106680"/>
                  </a:lnTo>
                  <a:lnTo>
                    <a:pt x="1018407" y="134620"/>
                  </a:lnTo>
                  <a:lnTo>
                    <a:pt x="1042423" y="165100"/>
                  </a:lnTo>
                  <a:lnTo>
                    <a:pt x="1061057" y="200660"/>
                  </a:lnTo>
                  <a:lnTo>
                    <a:pt x="1074267" y="242570"/>
                  </a:lnTo>
                  <a:lnTo>
                    <a:pt x="1082008" y="290830"/>
                  </a:lnTo>
                  <a:lnTo>
                    <a:pt x="1084240" y="342900"/>
                  </a:lnTo>
                  <a:lnTo>
                    <a:pt x="1080918" y="400050"/>
                  </a:lnTo>
                  <a:lnTo>
                    <a:pt x="1071999" y="461010"/>
                  </a:lnTo>
                  <a:lnTo>
                    <a:pt x="1057442" y="525780"/>
                  </a:lnTo>
                  <a:lnTo>
                    <a:pt x="1043301" y="575310"/>
                  </a:lnTo>
                  <a:lnTo>
                    <a:pt x="1026533" y="623570"/>
                  </a:lnTo>
                  <a:lnTo>
                    <a:pt x="1007416" y="673100"/>
                  </a:lnTo>
                  <a:lnTo>
                    <a:pt x="986230" y="720090"/>
                  </a:lnTo>
                  <a:lnTo>
                    <a:pt x="963254" y="765810"/>
                  </a:lnTo>
                  <a:lnTo>
                    <a:pt x="938767" y="810260"/>
                  </a:lnTo>
                  <a:lnTo>
                    <a:pt x="913049" y="850900"/>
                  </a:lnTo>
                  <a:lnTo>
                    <a:pt x="886377" y="889000"/>
                  </a:lnTo>
                  <a:lnTo>
                    <a:pt x="859032" y="923290"/>
                  </a:lnTo>
                  <a:lnTo>
                    <a:pt x="831292" y="953770"/>
                  </a:lnTo>
                  <a:lnTo>
                    <a:pt x="793595" y="988060"/>
                  </a:lnTo>
                  <a:lnTo>
                    <a:pt x="752841" y="1017270"/>
                  </a:lnTo>
                  <a:lnTo>
                    <a:pt x="709392" y="1041400"/>
                  </a:lnTo>
                  <a:lnTo>
                    <a:pt x="663608" y="1060450"/>
                  </a:lnTo>
                  <a:lnTo>
                    <a:pt x="615852" y="1074420"/>
                  </a:lnTo>
                  <a:lnTo>
                    <a:pt x="566485" y="1082040"/>
                  </a:lnTo>
                  <a:lnTo>
                    <a:pt x="515867" y="1084580"/>
                  </a:lnTo>
                  <a:lnTo>
                    <a:pt x="778485" y="1084580"/>
                  </a:lnTo>
                  <a:lnTo>
                    <a:pt x="784037" y="1080770"/>
                  </a:lnTo>
                  <a:lnTo>
                    <a:pt x="796162" y="1073150"/>
                  </a:lnTo>
                  <a:lnTo>
                    <a:pt x="798508" y="1071880"/>
                  </a:lnTo>
                  <a:lnTo>
                    <a:pt x="805691" y="1066800"/>
                  </a:lnTo>
                  <a:lnTo>
                    <a:pt x="810476" y="1064260"/>
                  </a:lnTo>
                  <a:lnTo>
                    <a:pt x="817513" y="1059180"/>
                  </a:lnTo>
                  <a:lnTo>
                    <a:pt x="819774" y="1057910"/>
                  </a:lnTo>
                  <a:lnTo>
                    <a:pt x="826706" y="1052830"/>
                  </a:lnTo>
                  <a:lnTo>
                    <a:pt x="831313" y="1049020"/>
                  </a:lnTo>
                  <a:lnTo>
                    <a:pt x="838140" y="1042670"/>
                  </a:lnTo>
                  <a:lnTo>
                    <a:pt x="840391" y="1041400"/>
                  </a:lnTo>
                  <a:lnTo>
                    <a:pt x="847501" y="1036320"/>
                  </a:lnTo>
                  <a:lnTo>
                    <a:pt x="858914" y="1026160"/>
                  </a:lnTo>
                  <a:lnTo>
                    <a:pt x="860747" y="1023620"/>
                  </a:lnTo>
                  <a:lnTo>
                    <a:pt x="867378" y="1018540"/>
                  </a:lnTo>
                  <a:lnTo>
                    <a:pt x="876998" y="1008380"/>
                  </a:lnTo>
                  <a:lnTo>
                    <a:pt x="881741" y="1004570"/>
                  </a:lnTo>
                  <a:lnTo>
                    <a:pt x="909876" y="974090"/>
                  </a:lnTo>
                  <a:lnTo>
                    <a:pt x="914529" y="967740"/>
                  </a:lnTo>
                  <a:lnTo>
                    <a:pt x="923803" y="957580"/>
                  </a:lnTo>
                  <a:lnTo>
                    <a:pt x="928420" y="951230"/>
                  </a:lnTo>
                  <a:lnTo>
                    <a:pt x="955746" y="914400"/>
                  </a:lnTo>
                  <a:lnTo>
                    <a:pt x="982281" y="875030"/>
                  </a:lnTo>
                  <a:lnTo>
                    <a:pt x="1007794" y="833120"/>
                  </a:lnTo>
                  <a:lnTo>
                    <a:pt x="1032050" y="788670"/>
                  </a:lnTo>
                  <a:lnTo>
                    <a:pt x="1063802" y="722630"/>
                  </a:lnTo>
                  <a:lnTo>
                    <a:pt x="1079171" y="685800"/>
                  </a:lnTo>
                  <a:lnTo>
                    <a:pt x="1093419" y="648970"/>
                  </a:lnTo>
                  <a:lnTo>
                    <a:pt x="1106446" y="610870"/>
                  </a:lnTo>
                  <a:lnTo>
                    <a:pt x="1114405" y="585470"/>
                  </a:lnTo>
                  <a:lnTo>
                    <a:pt x="1118154" y="574040"/>
                  </a:lnTo>
                  <a:lnTo>
                    <a:pt x="1130525" y="527050"/>
                  </a:lnTo>
                  <a:lnTo>
                    <a:pt x="1139788" y="485140"/>
                  </a:lnTo>
                  <a:lnTo>
                    <a:pt x="1141401" y="477520"/>
                  </a:lnTo>
                  <a:lnTo>
                    <a:pt x="1142931" y="468630"/>
                  </a:lnTo>
                  <a:lnTo>
                    <a:pt x="1144382" y="459740"/>
                  </a:lnTo>
                  <a:lnTo>
                    <a:pt x="1145314" y="454660"/>
                  </a:lnTo>
                  <a:lnTo>
                    <a:pt x="1146194" y="449580"/>
                  </a:lnTo>
                  <a:lnTo>
                    <a:pt x="1147010" y="443230"/>
                  </a:lnTo>
                  <a:lnTo>
                    <a:pt x="1150315" y="419100"/>
                  </a:lnTo>
                  <a:lnTo>
                    <a:pt x="1152811" y="394970"/>
                  </a:lnTo>
                  <a:lnTo>
                    <a:pt x="1154467" y="370840"/>
                  </a:lnTo>
                  <a:lnTo>
                    <a:pt x="1155251" y="346710"/>
                  </a:lnTo>
                  <a:lnTo>
                    <a:pt x="1155220" y="325120"/>
                  </a:lnTo>
                  <a:lnTo>
                    <a:pt x="1152885" y="284480"/>
                  </a:lnTo>
                  <a:lnTo>
                    <a:pt x="1151230" y="270510"/>
                  </a:lnTo>
                  <a:lnTo>
                    <a:pt x="1150240" y="262890"/>
                  </a:lnTo>
                  <a:lnTo>
                    <a:pt x="1149136" y="255270"/>
                  </a:lnTo>
                  <a:lnTo>
                    <a:pt x="1145150" y="233680"/>
                  </a:lnTo>
                  <a:lnTo>
                    <a:pt x="1142768" y="223520"/>
                  </a:lnTo>
                  <a:lnTo>
                    <a:pt x="1140121" y="213360"/>
                  </a:lnTo>
                  <a:lnTo>
                    <a:pt x="1138206" y="205740"/>
                  </a:lnTo>
                  <a:lnTo>
                    <a:pt x="1124147" y="167640"/>
                  </a:lnTo>
                  <a:lnTo>
                    <a:pt x="1112266" y="143510"/>
                  </a:lnTo>
                  <a:lnTo>
                    <a:pt x="1108970" y="137160"/>
                  </a:lnTo>
                  <a:lnTo>
                    <a:pt x="1094461" y="115570"/>
                  </a:lnTo>
                  <a:lnTo>
                    <a:pt x="1090496" y="109220"/>
                  </a:lnTo>
                  <a:lnTo>
                    <a:pt x="1068573" y="85090"/>
                  </a:lnTo>
                  <a:lnTo>
                    <a:pt x="1065065" y="81280"/>
                  </a:lnTo>
                  <a:lnTo>
                    <a:pt x="1061432" y="77470"/>
                  </a:lnTo>
                  <a:lnTo>
                    <a:pt x="1056542" y="73660"/>
                  </a:lnTo>
                  <a:lnTo>
                    <a:pt x="1055306" y="72390"/>
                  </a:lnTo>
                  <a:lnTo>
                    <a:pt x="1053416" y="71120"/>
                  </a:lnTo>
                  <a:close/>
                </a:path>
                <a:path w="1155700" h="1155700">
                  <a:moveTo>
                    <a:pt x="867438" y="1270"/>
                  </a:moveTo>
                  <a:lnTo>
                    <a:pt x="764018" y="1270"/>
                  </a:lnTo>
                  <a:lnTo>
                    <a:pt x="742876" y="3810"/>
                  </a:lnTo>
                  <a:lnTo>
                    <a:pt x="736950" y="5080"/>
                  </a:lnTo>
                  <a:lnTo>
                    <a:pt x="897657" y="5080"/>
                  </a:lnTo>
                  <a:lnTo>
                    <a:pt x="892107" y="3810"/>
                  </a:lnTo>
                  <a:lnTo>
                    <a:pt x="884348" y="3810"/>
                  </a:lnTo>
                  <a:lnTo>
                    <a:pt x="877720" y="2540"/>
                  </a:lnTo>
                  <a:lnTo>
                    <a:pt x="873280" y="2540"/>
                  </a:lnTo>
                  <a:lnTo>
                    <a:pt x="867438" y="1270"/>
                  </a:lnTo>
                  <a:close/>
                </a:path>
                <a:path w="1155700" h="1155700">
                  <a:moveTo>
                    <a:pt x="856276" y="0"/>
                  </a:moveTo>
                  <a:lnTo>
                    <a:pt x="784349" y="0"/>
                  </a:lnTo>
                  <a:lnTo>
                    <a:pt x="774213" y="1270"/>
                  </a:lnTo>
                  <a:lnTo>
                    <a:pt x="858213" y="1270"/>
                  </a:lnTo>
                  <a:lnTo>
                    <a:pt x="856276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160481" y="3296967"/>
              <a:ext cx="1012825" cy="1014730"/>
            </a:xfrm>
            <a:custGeom>
              <a:avLst/>
              <a:gdLst/>
              <a:ahLst/>
              <a:cxnLst/>
              <a:rect l="l" t="t" r="r" b="b"/>
              <a:pathLst>
                <a:path w="1012825" h="1014729">
                  <a:moveTo>
                    <a:pt x="746969" y="0"/>
                  </a:moveTo>
                  <a:lnTo>
                    <a:pt x="702870" y="1724"/>
                  </a:lnTo>
                  <a:lnTo>
                    <a:pt x="656589" y="6828"/>
                  </a:lnTo>
                  <a:lnTo>
                    <a:pt x="608494" y="15220"/>
                  </a:lnTo>
                  <a:lnTo>
                    <a:pt x="558975" y="26809"/>
                  </a:lnTo>
                  <a:lnTo>
                    <a:pt x="508420" y="41503"/>
                  </a:lnTo>
                  <a:lnTo>
                    <a:pt x="457221" y="59210"/>
                  </a:lnTo>
                  <a:lnTo>
                    <a:pt x="405765" y="79840"/>
                  </a:lnTo>
                  <a:lnTo>
                    <a:pt x="358277" y="101463"/>
                  </a:lnTo>
                  <a:lnTo>
                    <a:pt x="312668" y="124758"/>
                  </a:lnTo>
                  <a:lnTo>
                    <a:pt x="269392" y="149434"/>
                  </a:lnTo>
                  <a:lnTo>
                    <a:pt x="228903" y="175204"/>
                  </a:lnTo>
                  <a:lnTo>
                    <a:pt x="191655" y="201779"/>
                  </a:lnTo>
                  <a:lnTo>
                    <a:pt x="158101" y="228871"/>
                  </a:lnTo>
                  <a:lnTo>
                    <a:pt x="128695" y="256191"/>
                  </a:lnTo>
                  <a:lnTo>
                    <a:pt x="96420" y="292354"/>
                  </a:lnTo>
                  <a:lnTo>
                    <a:pt x="68776" y="331019"/>
                  </a:lnTo>
                  <a:lnTo>
                    <a:pt x="45763" y="371798"/>
                  </a:lnTo>
                  <a:lnTo>
                    <a:pt x="27380" y="414304"/>
                  </a:lnTo>
                  <a:lnTo>
                    <a:pt x="13626" y="458151"/>
                  </a:lnTo>
                  <a:lnTo>
                    <a:pt x="4499" y="502952"/>
                  </a:lnTo>
                  <a:lnTo>
                    <a:pt x="0" y="548320"/>
                  </a:lnTo>
                  <a:lnTo>
                    <a:pt x="125" y="593869"/>
                  </a:lnTo>
                  <a:lnTo>
                    <a:pt x="4875" y="639211"/>
                  </a:lnTo>
                  <a:lnTo>
                    <a:pt x="14249" y="683960"/>
                  </a:lnTo>
                  <a:lnTo>
                    <a:pt x="28245" y="727729"/>
                  </a:lnTo>
                  <a:lnTo>
                    <a:pt x="46862" y="770131"/>
                  </a:lnTo>
                  <a:lnTo>
                    <a:pt x="70100" y="810780"/>
                  </a:lnTo>
                  <a:lnTo>
                    <a:pt x="97958" y="849289"/>
                  </a:lnTo>
                  <a:lnTo>
                    <a:pt x="130433" y="885271"/>
                  </a:lnTo>
                  <a:lnTo>
                    <a:pt x="168026" y="918720"/>
                  </a:lnTo>
                  <a:lnTo>
                    <a:pt x="208621" y="947429"/>
                  </a:lnTo>
                  <a:lnTo>
                    <a:pt x="251860" y="971249"/>
                  </a:lnTo>
                  <a:lnTo>
                    <a:pt x="297385" y="990033"/>
                  </a:lnTo>
                  <a:lnTo>
                    <a:pt x="344839" y="1003633"/>
                  </a:lnTo>
                  <a:lnTo>
                    <a:pt x="393863" y="1011902"/>
                  </a:lnTo>
                  <a:lnTo>
                    <a:pt x="444099" y="1014691"/>
                  </a:lnTo>
                  <a:lnTo>
                    <a:pt x="494720" y="1011864"/>
                  </a:lnTo>
                  <a:lnTo>
                    <a:pt x="544088" y="1003483"/>
                  </a:lnTo>
                  <a:lnTo>
                    <a:pt x="591844" y="989698"/>
                  </a:lnTo>
                  <a:lnTo>
                    <a:pt x="637627" y="970659"/>
                  </a:lnTo>
                  <a:lnTo>
                    <a:pt x="681075" y="946517"/>
                  </a:lnTo>
                  <a:lnTo>
                    <a:pt x="721827" y="917421"/>
                  </a:lnTo>
                  <a:lnTo>
                    <a:pt x="759524" y="883522"/>
                  </a:lnTo>
                  <a:lnTo>
                    <a:pt x="787266" y="853250"/>
                  </a:lnTo>
                  <a:lnTo>
                    <a:pt x="791860" y="847461"/>
                  </a:lnTo>
                  <a:lnTo>
                    <a:pt x="441931" y="847461"/>
                  </a:lnTo>
                  <a:lnTo>
                    <a:pt x="392029" y="842988"/>
                  </a:lnTo>
                  <a:lnTo>
                    <a:pt x="345063" y="830093"/>
                  </a:lnTo>
                  <a:lnTo>
                    <a:pt x="301815" y="809559"/>
                  </a:lnTo>
                  <a:lnTo>
                    <a:pt x="263071" y="782171"/>
                  </a:lnTo>
                  <a:lnTo>
                    <a:pt x="229613" y="748713"/>
                  </a:lnTo>
                  <a:lnTo>
                    <a:pt x="202226" y="709968"/>
                  </a:lnTo>
                  <a:lnTo>
                    <a:pt x="181694" y="666721"/>
                  </a:lnTo>
                  <a:lnTo>
                    <a:pt x="168800" y="619756"/>
                  </a:lnTo>
                  <a:lnTo>
                    <a:pt x="164327" y="569856"/>
                  </a:lnTo>
                  <a:lnTo>
                    <a:pt x="168800" y="519958"/>
                  </a:lnTo>
                  <a:lnTo>
                    <a:pt x="181694" y="472993"/>
                  </a:lnTo>
                  <a:lnTo>
                    <a:pt x="202226" y="429748"/>
                  </a:lnTo>
                  <a:lnTo>
                    <a:pt x="229613" y="391005"/>
                  </a:lnTo>
                  <a:lnTo>
                    <a:pt x="263071" y="357548"/>
                  </a:lnTo>
                  <a:lnTo>
                    <a:pt x="301815" y="330162"/>
                  </a:lnTo>
                  <a:lnTo>
                    <a:pt x="345063" y="309629"/>
                  </a:lnTo>
                  <a:lnTo>
                    <a:pt x="392029" y="296735"/>
                  </a:lnTo>
                  <a:lnTo>
                    <a:pt x="441931" y="292263"/>
                  </a:lnTo>
                  <a:lnTo>
                    <a:pt x="1011313" y="292263"/>
                  </a:lnTo>
                  <a:lnTo>
                    <a:pt x="1012464" y="272499"/>
                  </a:lnTo>
                  <a:lnTo>
                    <a:pt x="1010232" y="220062"/>
                  </a:lnTo>
                  <a:lnTo>
                    <a:pt x="1002491" y="172634"/>
                  </a:lnTo>
                  <a:lnTo>
                    <a:pt x="989283" y="130642"/>
                  </a:lnTo>
                  <a:lnTo>
                    <a:pt x="970651" y="94514"/>
                  </a:lnTo>
                  <a:lnTo>
                    <a:pt x="946639" y="64678"/>
                  </a:lnTo>
                  <a:lnTo>
                    <a:pt x="909798" y="36470"/>
                  </a:lnTo>
                  <a:lnTo>
                    <a:pt x="864120" y="16248"/>
                  </a:lnTo>
                  <a:lnTo>
                    <a:pt x="809784" y="4071"/>
                  </a:lnTo>
                  <a:lnTo>
                    <a:pt x="746969" y="0"/>
                  </a:lnTo>
                  <a:close/>
                </a:path>
                <a:path w="1012825" h="1014729">
                  <a:moveTo>
                    <a:pt x="1011313" y="292263"/>
                  </a:moveTo>
                  <a:lnTo>
                    <a:pt x="441931" y="292263"/>
                  </a:lnTo>
                  <a:lnTo>
                    <a:pt x="491831" y="296735"/>
                  </a:lnTo>
                  <a:lnTo>
                    <a:pt x="538796" y="309629"/>
                  </a:lnTo>
                  <a:lnTo>
                    <a:pt x="582043" y="330162"/>
                  </a:lnTo>
                  <a:lnTo>
                    <a:pt x="620787" y="357548"/>
                  </a:lnTo>
                  <a:lnTo>
                    <a:pt x="654246" y="391005"/>
                  </a:lnTo>
                  <a:lnTo>
                    <a:pt x="681634" y="429748"/>
                  </a:lnTo>
                  <a:lnTo>
                    <a:pt x="702168" y="472993"/>
                  </a:lnTo>
                  <a:lnTo>
                    <a:pt x="715063" y="519958"/>
                  </a:lnTo>
                  <a:lnTo>
                    <a:pt x="719536" y="569856"/>
                  </a:lnTo>
                  <a:lnTo>
                    <a:pt x="715063" y="619756"/>
                  </a:lnTo>
                  <a:lnTo>
                    <a:pt x="702168" y="666721"/>
                  </a:lnTo>
                  <a:lnTo>
                    <a:pt x="681634" y="709968"/>
                  </a:lnTo>
                  <a:lnTo>
                    <a:pt x="654246" y="748713"/>
                  </a:lnTo>
                  <a:lnTo>
                    <a:pt x="620787" y="782171"/>
                  </a:lnTo>
                  <a:lnTo>
                    <a:pt x="582043" y="809559"/>
                  </a:lnTo>
                  <a:lnTo>
                    <a:pt x="538796" y="830093"/>
                  </a:lnTo>
                  <a:lnTo>
                    <a:pt x="491831" y="842988"/>
                  </a:lnTo>
                  <a:lnTo>
                    <a:pt x="441931" y="847461"/>
                  </a:lnTo>
                  <a:lnTo>
                    <a:pt x="791860" y="847461"/>
                  </a:lnTo>
                  <a:lnTo>
                    <a:pt x="841285" y="780662"/>
                  </a:lnTo>
                  <a:lnTo>
                    <a:pt x="867004" y="739403"/>
                  </a:lnTo>
                  <a:lnTo>
                    <a:pt x="891490" y="695537"/>
                  </a:lnTo>
                  <a:lnTo>
                    <a:pt x="914465" y="649593"/>
                  </a:lnTo>
                  <a:lnTo>
                    <a:pt x="935649" y="602098"/>
                  </a:lnTo>
                  <a:lnTo>
                    <a:pt x="954765" y="553580"/>
                  </a:lnTo>
                  <a:lnTo>
                    <a:pt x="971533" y="504567"/>
                  </a:lnTo>
                  <a:lnTo>
                    <a:pt x="985674" y="455588"/>
                  </a:lnTo>
                  <a:lnTo>
                    <a:pt x="1000228" y="390690"/>
                  </a:lnTo>
                  <a:lnTo>
                    <a:pt x="1009143" y="329518"/>
                  </a:lnTo>
                  <a:lnTo>
                    <a:pt x="1011313" y="292263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324809" y="3589231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555625" h="555625">
                  <a:moveTo>
                    <a:pt x="277604" y="0"/>
                  </a:moveTo>
                  <a:lnTo>
                    <a:pt x="227702" y="4472"/>
                  </a:lnTo>
                  <a:lnTo>
                    <a:pt x="180735" y="17367"/>
                  </a:lnTo>
                  <a:lnTo>
                    <a:pt x="137488" y="37901"/>
                  </a:lnTo>
                  <a:lnTo>
                    <a:pt x="98743" y="65289"/>
                  </a:lnTo>
                  <a:lnTo>
                    <a:pt x="65286" y="98748"/>
                  </a:lnTo>
                  <a:lnTo>
                    <a:pt x="37899" y="137492"/>
                  </a:lnTo>
                  <a:lnTo>
                    <a:pt x="17366" y="180739"/>
                  </a:lnTo>
                  <a:lnTo>
                    <a:pt x="4472" y="227704"/>
                  </a:lnTo>
                  <a:lnTo>
                    <a:pt x="0" y="277604"/>
                  </a:lnTo>
                  <a:lnTo>
                    <a:pt x="4472" y="327502"/>
                  </a:lnTo>
                  <a:lnTo>
                    <a:pt x="17366" y="374467"/>
                  </a:lnTo>
                  <a:lnTo>
                    <a:pt x="37899" y="417712"/>
                  </a:lnTo>
                  <a:lnTo>
                    <a:pt x="65286" y="456455"/>
                  </a:lnTo>
                  <a:lnTo>
                    <a:pt x="98743" y="489912"/>
                  </a:lnTo>
                  <a:lnTo>
                    <a:pt x="137488" y="517298"/>
                  </a:lnTo>
                  <a:lnTo>
                    <a:pt x="180735" y="537831"/>
                  </a:lnTo>
                  <a:lnTo>
                    <a:pt x="227702" y="550725"/>
                  </a:lnTo>
                  <a:lnTo>
                    <a:pt x="277604" y="555197"/>
                  </a:lnTo>
                  <a:lnTo>
                    <a:pt x="327503" y="550725"/>
                  </a:lnTo>
                  <a:lnTo>
                    <a:pt x="374468" y="537831"/>
                  </a:lnTo>
                  <a:lnTo>
                    <a:pt x="417715" y="517298"/>
                  </a:lnTo>
                  <a:lnTo>
                    <a:pt x="456460" y="489912"/>
                  </a:lnTo>
                  <a:lnTo>
                    <a:pt x="489918" y="456455"/>
                  </a:lnTo>
                  <a:lnTo>
                    <a:pt x="517306" y="417712"/>
                  </a:lnTo>
                  <a:lnTo>
                    <a:pt x="537840" y="374467"/>
                  </a:lnTo>
                  <a:lnTo>
                    <a:pt x="550735" y="327502"/>
                  </a:lnTo>
                  <a:lnTo>
                    <a:pt x="555208" y="277604"/>
                  </a:lnTo>
                  <a:lnTo>
                    <a:pt x="550735" y="227704"/>
                  </a:lnTo>
                  <a:lnTo>
                    <a:pt x="537840" y="180739"/>
                  </a:lnTo>
                  <a:lnTo>
                    <a:pt x="517306" y="137492"/>
                  </a:lnTo>
                  <a:lnTo>
                    <a:pt x="489918" y="98748"/>
                  </a:lnTo>
                  <a:lnTo>
                    <a:pt x="456460" y="65289"/>
                  </a:lnTo>
                  <a:lnTo>
                    <a:pt x="417715" y="37901"/>
                  </a:lnTo>
                  <a:lnTo>
                    <a:pt x="374468" y="17367"/>
                  </a:lnTo>
                  <a:lnTo>
                    <a:pt x="327503" y="4472"/>
                  </a:lnTo>
                  <a:lnTo>
                    <a:pt x="277604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548928" y="3895158"/>
              <a:ext cx="107944" cy="764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441339" y="3792921"/>
              <a:ext cx="67076" cy="670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696410" y="3792921"/>
              <a:ext cx="67076" cy="670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14358937" y="3459739"/>
            <a:ext cx="2870200" cy="932815"/>
          </a:xfrm>
          <a:custGeom>
            <a:avLst/>
            <a:gdLst/>
            <a:ahLst/>
            <a:cxnLst/>
            <a:rect l="l" t="t" r="r" b="b"/>
            <a:pathLst>
              <a:path w="2870200" h="932814">
                <a:moveTo>
                  <a:pt x="1005535" y="773912"/>
                </a:moveTo>
                <a:lnTo>
                  <a:pt x="1001420" y="726909"/>
                </a:lnTo>
                <a:lnTo>
                  <a:pt x="988987" y="690740"/>
                </a:lnTo>
                <a:lnTo>
                  <a:pt x="643128" y="90716"/>
                </a:lnTo>
                <a:lnTo>
                  <a:pt x="615746" y="55257"/>
                </a:lnTo>
                <a:lnTo>
                  <a:pt x="581748" y="29908"/>
                </a:lnTo>
                <a:lnTo>
                  <a:pt x="543356" y="14668"/>
                </a:lnTo>
                <a:lnTo>
                  <a:pt x="502767" y="9537"/>
                </a:lnTo>
                <a:lnTo>
                  <a:pt x="462191" y="14668"/>
                </a:lnTo>
                <a:lnTo>
                  <a:pt x="423786" y="29908"/>
                </a:lnTo>
                <a:lnTo>
                  <a:pt x="389788" y="55257"/>
                </a:lnTo>
                <a:lnTo>
                  <a:pt x="362419" y="90716"/>
                </a:lnTo>
                <a:lnTo>
                  <a:pt x="22529" y="679411"/>
                </a:lnTo>
                <a:lnTo>
                  <a:pt x="7315" y="714514"/>
                </a:lnTo>
                <a:lnTo>
                  <a:pt x="0" y="773912"/>
                </a:lnTo>
                <a:lnTo>
                  <a:pt x="2362" y="797572"/>
                </a:lnTo>
                <a:lnTo>
                  <a:pt x="15113" y="838225"/>
                </a:lnTo>
                <a:lnTo>
                  <a:pt x="36068" y="870483"/>
                </a:lnTo>
                <a:lnTo>
                  <a:pt x="64617" y="896404"/>
                </a:lnTo>
                <a:lnTo>
                  <a:pt x="98920" y="914209"/>
                </a:lnTo>
                <a:lnTo>
                  <a:pt x="141554" y="922858"/>
                </a:lnTo>
                <a:lnTo>
                  <a:pt x="153238" y="923061"/>
                </a:lnTo>
                <a:lnTo>
                  <a:pt x="168846" y="921943"/>
                </a:lnTo>
                <a:lnTo>
                  <a:pt x="208026" y="911390"/>
                </a:lnTo>
                <a:lnTo>
                  <a:pt x="242150" y="891070"/>
                </a:lnTo>
                <a:lnTo>
                  <a:pt x="269671" y="862774"/>
                </a:lnTo>
                <a:lnTo>
                  <a:pt x="288874" y="827963"/>
                </a:lnTo>
                <a:lnTo>
                  <a:pt x="298081" y="789000"/>
                </a:lnTo>
                <a:lnTo>
                  <a:pt x="300443" y="777773"/>
                </a:lnTo>
                <a:lnTo>
                  <a:pt x="316039" y="733755"/>
                </a:lnTo>
                <a:lnTo>
                  <a:pt x="336702" y="700074"/>
                </a:lnTo>
                <a:lnTo>
                  <a:pt x="363093" y="671004"/>
                </a:lnTo>
                <a:lnTo>
                  <a:pt x="394639" y="647420"/>
                </a:lnTo>
                <a:lnTo>
                  <a:pt x="430225" y="630021"/>
                </a:lnTo>
                <a:lnTo>
                  <a:pt x="469417" y="619569"/>
                </a:lnTo>
                <a:lnTo>
                  <a:pt x="496138" y="616978"/>
                </a:lnTo>
                <a:lnTo>
                  <a:pt x="509397" y="616978"/>
                </a:lnTo>
                <a:lnTo>
                  <a:pt x="549478" y="622261"/>
                </a:lnTo>
                <a:lnTo>
                  <a:pt x="587552" y="635050"/>
                </a:lnTo>
                <a:lnTo>
                  <a:pt x="621906" y="654596"/>
                </a:lnTo>
                <a:lnTo>
                  <a:pt x="651891" y="680085"/>
                </a:lnTo>
                <a:lnTo>
                  <a:pt x="676478" y="710742"/>
                </a:lnTo>
                <a:lnTo>
                  <a:pt x="695007" y="745883"/>
                </a:lnTo>
                <a:lnTo>
                  <a:pt x="706348" y="783399"/>
                </a:lnTo>
                <a:lnTo>
                  <a:pt x="708152" y="794727"/>
                </a:lnTo>
                <a:lnTo>
                  <a:pt x="709256" y="801547"/>
                </a:lnTo>
                <a:lnTo>
                  <a:pt x="725220" y="846035"/>
                </a:lnTo>
                <a:lnTo>
                  <a:pt x="748677" y="877824"/>
                </a:lnTo>
                <a:lnTo>
                  <a:pt x="779678" y="902309"/>
                </a:lnTo>
                <a:lnTo>
                  <a:pt x="816610" y="918019"/>
                </a:lnTo>
                <a:lnTo>
                  <a:pt x="852322" y="923061"/>
                </a:lnTo>
                <a:lnTo>
                  <a:pt x="863993" y="922858"/>
                </a:lnTo>
                <a:lnTo>
                  <a:pt x="906627" y="914209"/>
                </a:lnTo>
                <a:lnTo>
                  <a:pt x="940930" y="896404"/>
                </a:lnTo>
                <a:lnTo>
                  <a:pt x="969492" y="870483"/>
                </a:lnTo>
                <a:lnTo>
                  <a:pt x="990434" y="838225"/>
                </a:lnTo>
                <a:lnTo>
                  <a:pt x="1003173" y="797572"/>
                </a:lnTo>
                <a:lnTo>
                  <a:pt x="1005535" y="773912"/>
                </a:lnTo>
                <a:close/>
              </a:path>
              <a:path w="2870200" h="932814">
                <a:moveTo>
                  <a:pt x="1904111" y="158686"/>
                </a:moveTo>
                <a:lnTo>
                  <a:pt x="1896173" y="112280"/>
                </a:lnTo>
                <a:lnTo>
                  <a:pt x="1879574" y="77584"/>
                </a:lnTo>
                <a:lnTo>
                  <a:pt x="1854631" y="48272"/>
                </a:lnTo>
                <a:lnTo>
                  <a:pt x="1822932" y="26187"/>
                </a:lnTo>
                <a:lnTo>
                  <a:pt x="1786585" y="13017"/>
                </a:lnTo>
                <a:lnTo>
                  <a:pt x="1750885" y="9537"/>
                </a:lnTo>
                <a:lnTo>
                  <a:pt x="1735277" y="10668"/>
                </a:lnTo>
                <a:lnTo>
                  <a:pt x="1696085" y="21221"/>
                </a:lnTo>
                <a:lnTo>
                  <a:pt x="1661960" y="41541"/>
                </a:lnTo>
                <a:lnTo>
                  <a:pt x="1634439" y="69837"/>
                </a:lnTo>
                <a:lnTo>
                  <a:pt x="1615249" y="104635"/>
                </a:lnTo>
                <a:lnTo>
                  <a:pt x="1606042" y="143598"/>
                </a:lnTo>
                <a:lnTo>
                  <a:pt x="1603679" y="154838"/>
                </a:lnTo>
                <a:lnTo>
                  <a:pt x="1588084" y="198843"/>
                </a:lnTo>
                <a:lnTo>
                  <a:pt x="1567408" y="232524"/>
                </a:lnTo>
                <a:lnTo>
                  <a:pt x="1541018" y="261607"/>
                </a:lnTo>
                <a:lnTo>
                  <a:pt x="1509471" y="285191"/>
                </a:lnTo>
                <a:lnTo>
                  <a:pt x="1473885" y="302590"/>
                </a:lnTo>
                <a:lnTo>
                  <a:pt x="1434693" y="313042"/>
                </a:lnTo>
                <a:lnTo>
                  <a:pt x="1407972" y="315633"/>
                </a:lnTo>
                <a:lnTo>
                  <a:pt x="1394714" y="315633"/>
                </a:lnTo>
                <a:lnTo>
                  <a:pt x="1354632" y="310337"/>
                </a:lnTo>
                <a:lnTo>
                  <a:pt x="1316570" y="297561"/>
                </a:lnTo>
                <a:lnTo>
                  <a:pt x="1282204" y="278015"/>
                </a:lnTo>
                <a:lnTo>
                  <a:pt x="1252220" y="252514"/>
                </a:lnTo>
                <a:lnTo>
                  <a:pt x="1227645" y="221856"/>
                </a:lnTo>
                <a:lnTo>
                  <a:pt x="1209116" y="186715"/>
                </a:lnTo>
                <a:lnTo>
                  <a:pt x="1197762" y="149212"/>
                </a:lnTo>
                <a:lnTo>
                  <a:pt x="1195971" y="137883"/>
                </a:lnTo>
                <a:lnTo>
                  <a:pt x="1194866" y="131064"/>
                </a:lnTo>
                <a:lnTo>
                  <a:pt x="1178902" y="86563"/>
                </a:lnTo>
                <a:lnTo>
                  <a:pt x="1155446" y="54787"/>
                </a:lnTo>
                <a:lnTo>
                  <a:pt x="1124445" y="30302"/>
                </a:lnTo>
                <a:lnTo>
                  <a:pt x="1087513" y="14592"/>
                </a:lnTo>
                <a:lnTo>
                  <a:pt x="1051801" y="9537"/>
                </a:lnTo>
                <a:lnTo>
                  <a:pt x="1040117" y="9753"/>
                </a:lnTo>
                <a:lnTo>
                  <a:pt x="997496" y="18402"/>
                </a:lnTo>
                <a:lnTo>
                  <a:pt x="963180" y="36195"/>
                </a:lnTo>
                <a:lnTo>
                  <a:pt x="934631" y="62128"/>
                </a:lnTo>
                <a:lnTo>
                  <a:pt x="913676" y="94386"/>
                </a:lnTo>
                <a:lnTo>
                  <a:pt x="900925" y="135039"/>
                </a:lnTo>
                <a:lnTo>
                  <a:pt x="898575" y="158686"/>
                </a:lnTo>
                <a:lnTo>
                  <a:pt x="899223" y="182486"/>
                </a:lnTo>
                <a:lnTo>
                  <a:pt x="910043" y="230162"/>
                </a:lnTo>
                <a:lnTo>
                  <a:pt x="1260983" y="841895"/>
                </a:lnTo>
                <a:lnTo>
                  <a:pt x="1288364" y="877354"/>
                </a:lnTo>
                <a:lnTo>
                  <a:pt x="1322362" y="902703"/>
                </a:lnTo>
                <a:lnTo>
                  <a:pt x="1360754" y="917943"/>
                </a:lnTo>
                <a:lnTo>
                  <a:pt x="1401343" y="923074"/>
                </a:lnTo>
                <a:lnTo>
                  <a:pt x="1441919" y="917943"/>
                </a:lnTo>
                <a:lnTo>
                  <a:pt x="1480324" y="902703"/>
                </a:lnTo>
                <a:lnTo>
                  <a:pt x="1514322" y="877354"/>
                </a:lnTo>
                <a:lnTo>
                  <a:pt x="1541691" y="841895"/>
                </a:lnTo>
                <a:lnTo>
                  <a:pt x="1881581" y="253187"/>
                </a:lnTo>
                <a:lnTo>
                  <a:pt x="1896808" y="218084"/>
                </a:lnTo>
                <a:lnTo>
                  <a:pt x="1903450" y="182486"/>
                </a:lnTo>
                <a:lnTo>
                  <a:pt x="1904111" y="158686"/>
                </a:lnTo>
                <a:close/>
              </a:path>
              <a:path w="2870200" h="932814">
                <a:moveTo>
                  <a:pt x="2869704" y="466344"/>
                </a:moveTo>
                <a:lnTo>
                  <a:pt x="2867291" y="418630"/>
                </a:lnTo>
                <a:lnTo>
                  <a:pt x="2860230" y="372364"/>
                </a:lnTo>
                <a:lnTo>
                  <a:pt x="2848737" y="327672"/>
                </a:lnTo>
                <a:lnTo>
                  <a:pt x="2833052" y="284822"/>
                </a:lnTo>
                <a:lnTo>
                  <a:pt x="2820263" y="258279"/>
                </a:lnTo>
                <a:lnTo>
                  <a:pt x="2813418" y="244055"/>
                </a:lnTo>
                <a:lnTo>
                  <a:pt x="2790063" y="205613"/>
                </a:lnTo>
                <a:lnTo>
                  <a:pt x="2763215" y="169710"/>
                </a:lnTo>
                <a:lnTo>
                  <a:pt x="2733116" y="136588"/>
                </a:lnTo>
                <a:lnTo>
                  <a:pt x="2699994" y="106489"/>
                </a:lnTo>
                <a:lnTo>
                  <a:pt x="2664104" y="79641"/>
                </a:lnTo>
                <a:lnTo>
                  <a:pt x="2625648" y="56286"/>
                </a:lnTo>
                <a:lnTo>
                  <a:pt x="2611424" y="49441"/>
                </a:lnTo>
                <a:lnTo>
                  <a:pt x="2611424" y="466344"/>
                </a:lnTo>
                <a:lnTo>
                  <a:pt x="2605938" y="514045"/>
                </a:lnTo>
                <a:lnTo>
                  <a:pt x="2590279" y="557834"/>
                </a:lnTo>
                <a:lnTo>
                  <a:pt x="2565717" y="596468"/>
                </a:lnTo>
                <a:lnTo>
                  <a:pt x="2533497" y="628688"/>
                </a:lnTo>
                <a:lnTo>
                  <a:pt x="2494877" y="653249"/>
                </a:lnTo>
                <a:lnTo>
                  <a:pt x="2451074" y="668896"/>
                </a:lnTo>
                <a:lnTo>
                  <a:pt x="2403373" y="674395"/>
                </a:lnTo>
                <a:lnTo>
                  <a:pt x="2355672" y="668896"/>
                </a:lnTo>
                <a:lnTo>
                  <a:pt x="2311870" y="653249"/>
                </a:lnTo>
                <a:lnTo>
                  <a:pt x="2273249" y="628688"/>
                </a:lnTo>
                <a:lnTo>
                  <a:pt x="2241029" y="596468"/>
                </a:lnTo>
                <a:lnTo>
                  <a:pt x="2216467" y="557834"/>
                </a:lnTo>
                <a:lnTo>
                  <a:pt x="2200808" y="514019"/>
                </a:lnTo>
                <a:lnTo>
                  <a:pt x="2195322" y="466344"/>
                </a:lnTo>
                <a:lnTo>
                  <a:pt x="2200808" y="418630"/>
                </a:lnTo>
                <a:lnTo>
                  <a:pt x="2216467" y="374840"/>
                </a:lnTo>
                <a:lnTo>
                  <a:pt x="2241029" y="336207"/>
                </a:lnTo>
                <a:lnTo>
                  <a:pt x="2273249" y="303987"/>
                </a:lnTo>
                <a:lnTo>
                  <a:pt x="2311870" y="279425"/>
                </a:lnTo>
                <a:lnTo>
                  <a:pt x="2355672" y="263779"/>
                </a:lnTo>
                <a:lnTo>
                  <a:pt x="2403373" y="258279"/>
                </a:lnTo>
                <a:lnTo>
                  <a:pt x="2451074" y="263779"/>
                </a:lnTo>
                <a:lnTo>
                  <a:pt x="2494877" y="279425"/>
                </a:lnTo>
                <a:lnTo>
                  <a:pt x="2533497" y="303987"/>
                </a:lnTo>
                <a:lnTo>
                  <a:pt x="2565717" y="336207"/>
                </a:lnTo>
                <a:lnTo>
                  <a:pt x="2590279" y="374840"/>
                </a:lnTo>
                <a:lnTo>
                  <a:pt x="2605938" y="418668"/>
                </a:lnTo>
                <a:lnTo>
                  <a:pt x="2611424" y="466344"/>
                </a:lnTo>
                <a:lnTo>
                  <a:pt x="2611424" y="49441"/>
                </a:lnTo>
                <a:lnTo>
                  <a:pt x="2542044" y="20967"/>
                </a:lnTo>
                <a:lnTo>
                  <a:pt x="2497353" y="9474"/>
                </a:lnTo>
                <a:lnTo>
                  <a:pt x="2451049" y="2413"/>
                </a:lnTo>
                <a:lnTo>
                  <a:pt x="2403373" y="0"/>
                </a:lnTo>
                <a:lnTo>
                  <a:pt x="2355697" y="2413"/>
                </a:lnTo>
                <a:lnTo>
                  <a:pt x="2309393" y="9474"/>
                </a:lnTo>
                <a:lnTo>
                  <a:pt x="2264702" y="20967"/>
                </a:lnTo>
                <a:lnTo>
                  <a:pt x="2221852" y="36652"/>
                </a:lnTo>
                <a:lnTo>
                  <a:pt x="2181098" y="56286"/>
                </a:lnTo>
                <a:lnTo>
                  <a:pt x="2142642" y="79641"/>
                </a:lnTo>
                <a:lnTo>
                  <a:pt x="2106739" y="106489"/>
                </a:lnTo>
                <a:lnTo>
                  <a:pt x="2073630" y="136588"/>
                </a:lnTo>
                <a:lnTo>
                  <a:pt x="2043531" y="169710"/>
                </a:lnTo>
                <a:lnTo>
                  <a:pt x="2016683" y="205613"/>
                </a:lnTo>
                <a:lnTo>
                  <a:pt x="1993328" y="244055"/>
                </a:lnTo>
                <a:lnTo>
                  <a:pt x="1973694" y="284822"/>
                </a:lnTo>
                <a:lnTo>
                  <a:pt x="1958009" y="327672"/>
                </a:lnTo>
                <a:lnTo>
                  <a:pt x="1946516" y="372364"/>
                </a:lnTo>
                <a:lnTo>
                  <a:pt x="1939455" y="418668"/>
                </a:lnTo>
                <a:lnTo>
                  <a:pt x="1937042" y="466344"/>
                </a:lnTo>
                <a:lnTo>
                  <a:pt x="1939455" y="514045"/>
                </a:lnTo>
                <a:lnTo>
                  <a:pt x="1946516" y="560324"/>
                </a:lnTo>
                <a:lnTo>
                  <a:pt x="1958009" y="605015"/>
                </a:lnTo>
                <a:lnTo>
                  <a:pt x="1973694" y="647852"/>
                </a:lnTo>
                <a:lnTo>
                  <a:pt x="1993328" y="688619"/>
                </a:lnTo>
                <a:lnTo>
                  <a:pt x="2016683" y="727062"/>
                </a:lnTo>
                <a:lnTo>
                  <a:pt x="2043531" y="762965"/>
                </a:lnTo>
                <a:lnTo>
                  <a:pt x="2073630" y="796074"/>
                </a:lnTo>
                <a:lnTo>
                  <a:pt x="2106739" y="826173"/>
                </a:lnTo>
                <a:lnTo>
                  <a:pt x="2142642" y="853020"/>
                </a:lnTo>
                <a:lnTo>
                  <a:pt x="2181098" y="876376"/>
                </a:lnTo>
                <a:lnTo>
                  <a:pt x="2221852" y="896023"/>
                </a:lnTo>
                <a:lnTo>
                  <a:pt x="2264702" y="911694"/>
                </a:lnTo>
                <a:lnTo>
                  <a:pt x="2309393" y="923188"/>
                </a:lnTo>
                <a:lnTo>
                  <a:pt x="2355697" y="930262"/>
                </a:lnTo>
                <a:lnTo>
                  <a:pt x="2403373" y="932662"/>
                </a:lnTo>
                <a:lnTo>
                  <a:pt x="2451049" y="930262"/>
                </a:lnTo>
                <a:lnTo>
                  <a:pt x="2497353" y="923188"/>
                </a:lnTo>
                <a:lnTo>
                  <a:pt x="2542044" y="911694"/>
                </a:lnTo>
                <a:lnTo>
                  <a:pt x="2584881" y="896023"/>
                </a:lnTo>
                <a:lnTo>
                  <a:pt x="2625648" y="876376"/>
                </a:lnTo>
                <a:lnTo>
                  <a:pt x="2664104" y="853020"/>
                </a:lnTo>
                <a:lnTo>
                  <a:pt x="2699994" y="826173"/>
                </a:lnTo>
                <a:lnTo>
                  <a:pt x="2733116" y="796074"/>
                </a:lnTo>
                <a:lnTo>
                  <a:pt x="2763215" y="762965"/>
                </a:lnTo>
                <a:lnTo>
                  <a:pt x="2790063" y="727062"/>
                </a:lnTo>
                <a:lnTo>
                  <a:pt x="2813418" y="688619"/>
                </a:lnTo>
                <a:lnTo>
                  <a:pt x="2833052" y="647852"/>
                </a:lnTo>
                <a:lnTo>
                  <a:pt x="2848737" y="605015"/>
                </a:lnTo>
                <a:lnTo>
                  <a:pt x="2860230" y="560324"/>
                </a:lnTo>
                <a:lnTo>
                  <a:pt x="2867291" y="514019"/>
                </a:lnTo>
                <a:lnTo>
                  <a:pt x="2869704" y="466344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141072" y="6256724"/>
            <a:ext cx="2870200" cy="932815"/>
          </a:xfrm>
          <a:custGeom>
            <a:avLst/>
            <a:gdLst/>
            <a:ahLst/>
            <a:cxnLst/>
            <a:rect l="l" t="t" r="r" b="b"/>
            <a:pathLst>
              <a:path w="2870200" h="932815">
                <a:moveTo>
                  <a:pt x="1005535" y="773912"/>
                </a:moveTo>
                <a:lnTo>
                  <a:pt x="1001420" y="726909"/>
                </a:lnTo>
                <a:lnTo>
                  <a:pt x="988987" y="690740"/>
                </a:lnTo>
                <a:lnTo>
                  <a:pt x="643115" y="90716"/>
                </a:lnTo>
                <a:lnTo>
                  <a:pt x="615746" y="55257"/>
                </a:lnTo>
                <a:lnTo>
                  <a:pt x="581748" y="29908"/>
                </a:lnTo>
                <a:lnTo>
                  <a:pt x="543356" y="14668"/>
                </a:lnTo>
                <a:lnTo>
                  <a:pt x="502767" y="9525"/>
                </a:lnTo>
                <a:lnTo>
                  <a:pt x="462191" y="14668"/>
                </a:lnTo>
                <a:lnTo>
                  <a:pt x="423786" y="29908"/>
                </a:lnTo>
                <a:lnTo>
                  <a:pt x="389788" y="55257"/>
                </a:lnTo>
                <a:lnTo>
                  <a:pt x="362419" y="90716"/>
                </a:lnTo>
                <a:lnTo>
                  <a:pt x="22529" y="679411"/>
                </a:lnTo>
                <a:lnTo>
                  <a:pt x="7302" y="714514"/>
                </a:lnTo>
                <a:lnTo>
                  <a:pt x="0" y="773912"/>
                </a:lnTo>
                <a:lnTo>
                  <a:pt x="2362" y="797572"/>
                </a:lnTo>
                <a:lnTo>
                  <a:pt x="15100" y="838225"/>
                </a:lnTo>
                <a:lnTo>
                  <a:pt x="36055" y="870470"/>
                </a:lnTo>
                <a:lnTo>
                  <a:pt x="64604" y="896404"/>
                </a:lnTo>
                <a:lnTo>
                  <a:pt x="98920" y="914209"/>
                </a:lnTo>
                <a:lnTo>
                  <a:pt x="141554" y="922845"/>
                </a:lnTo>
                <a:lnTo>
                  <a:pt x="153225" y="923061"/>
                </a:lnTo>
                <a:lnTo>
                  <a:pt x="168846" y="921943"/>
                </a:lnTo>
                <a:lnTo>
                  <a:pt x="208026" y="911390"/>
                </a:lnTo>
                <a:lnTo>
                  <a:pt x="242150" y="891070"/>
                </a:lnTo>
                <a:lnTo>
                  <a:pt x="269671" y="862774"/>
                </a:lnTo>
                <a:lnTo>
                  <a:pt x="288874" y="827963"/>
                </a:lnTo>
                <a:lnTo>
                  <a:pt x="298069" y="789000"/>
                </a:lnTo>
                <a:lnTo>
                  <a:pt x="300443" y="777773"/>
                </a:lnTo>
                <a:lnTo>
                  <a:pt x="316026" y="733755"/>
                </a:lnTo>
                <a:lnTo>
                  <a:pt x="336702" y="700074"/>
                </a:lnTo>
                <a:lnTo>
                  <a:pt x="363093" y="670991"/>
                </a:lnTo>
                <a:lnTo>
                  <a:pt x="394639" y="647420"/>
                </a:lnTo>
                <a:lnTo>
                  <a:pt x="430225" y="630008"/>
                </a:lnTo>
                <a:lnTo>
                  <a:pt x="469417" y="619569"/>
                </a:lnTo>
                <a:lnTo>
                  <a:pt x="496138" y="616978"/>
                </a:lnTo>
                <a:lnTo>
                  <a:pt x="509397" y="616978"/>
                </a:lnTo>
                <a:lnTo>
                  <a:pt x="549478" y="622261"/>
                </a:lnTo>
                <a:lnTo>
                  <a:pt x="587552" y="635050"/>
                </a:lnTo>
                <a:lnTo>
                  <a:pt x="621906" y="654583"/>
                </a:lnTo>
                <a:lnTo>
                  <a:pt x="651891" y="680085"/>
                </a:lnTo>
                <a:lnTo>
                  <a:pt x="676465" y="710742"/>
                </a:lnTo>
                <a:lnTo>
                  <a:pt x="695007" y="745883"/>
                </a:lnTo>
                <a:lnTo>
                  <a:pt x="706348" y="783386"/>
                </a:lnTo>
                <a:lnTo>
                  <a:pt x="708139" y="794715"/>
                </a:lnTo>
                <a:lnTo>
                  <a:pt x="709256" y="801547"/>
                </a:lnTo>
                <a:lnTo>
                  <a:pt x="725208" y="846035"/>
                </a:lnTo>
                <a:lnTo>
                  <a:pt x="748677" y="877824"/>
                </a:lnTo>
                <a:lnTo>
                  <a:pt x="779665" y="902309"/>
                </a:lnTo>
                <a:lnTo>
                  <a:pt x="816597" y="918019"/>
                </a:lnTo>
                <a:lnTo>
                  <a:pt x="852322" y="923061"/>
                </a:lnTo>
                <a:lnTo>
                  <a:pt x="863993" y="922845"/>
                </a:lnTo>
                <a:lnTo>
                  <a:pt x="906627" y="914209"/>
                </a:lnTo>
                <a:lnTo>
                  <a:pt x="940930" y="896404"/>
                </a:lnTo>
                <a:lnTo>
                  <a:pt x="969492" y="870470"/>
                </a:lnTo>
                <a:lnTo>
                  <a:pt x="990434" y="838225"/>
                </a:lnTo>
                <a:lnTo>
                  <a:pt x="1003173" y="797572"/>
                </a:lnTo>
                <a:lnTo>
                  <a:pt x="1005535" y="773912"/>
                </a:lnTo>
                <a:close/>
              </a:path>
              <a:path w="2870200" h="932815">
                <a:moveTo>
                  <a:pt x="1904111" y="158673"/>
                </a:moveTo>
                <a:lnTo>
                  <a:pt x="1896173" y="112268"/>
                </a:lnTo>
                <a:lnTo>
                  <a:pt x="1879574" y="77571"/>
                </a:lnTo>
                <a:lnTo>
                  <a:pt x="1854631" y="48260"/>
                </a:lnTo>
                <a:lnTo>
                  <a:pt x="1822919" y="26174"/>
                </a:lnTo>
                <a:lnTo>
                  <a:pt x="1786585" y="13004"/>
                </a:lnTo>
                <a:lnTo>
                  <a:pt x="1750885" y="9525"/>
                </a:lnTo>
                <a:lnTo>
                  <a:pt x="1735277" y="10655"/>
                </a:lnTo>
                <a:lnTo>
                  <a:pt x="1696085" y="21209"/>
                </a:lnTo>
                <a:lnTo>
                  <a:pt x="1661960" y="41529"/>
                </a:lnTo>
                <a:lnTo>
                  <a:pt x="1634439" y="69824"/>
                </a:lnTo>
                <a:lnTo>
                  <a:pt x="1615249" y="104622"/>
                </a:lnTo>
                <a:lnTo>
                  <a:pt x="1606029" y="143586"/>
                </a:lnTo>
                <a:lnTo>
                  <a:pt x="1603679" y="154825"/>
                </a:lnTo>
                <a:lnTo>
                  <a:pt x="1588071" y="198831"/>
                </a:lnTo>
                <a:lnTo>
                  <a:pt x="1567408" y="232524"/>
                </a:lnTo>
                <a:lnTo>
                  <a:pt x="1541018" y="261594"/>
                </a:lnTo>
                <a:lnTo>
                  <a:pt x="1509471" y="285178"/>
                </a:lnTo>
                <a:lnTo>
                  <a:pt x="1473885" y="302577"/>
                </a:lnTo>
                <a:lnTo>
                  <a:pt x="1434693" y="313029"/>
                </a:lnTo>
                <a:lnTo>
                  <a:pt x="1407972" y="315620"/>
                </a:lnTo>
                <a:lnTo>
                  <a:pt x="1394714" y="315620"/>
                </a:lnTo>
                <a:lnTo>
                  <a:pt x="1354632" y="310324"/>
                </a:lnTo>
                <a:lnTo>
                  <a:pt x="1316570" y="297548"/>
                </a:lnTo>
                <a:lnTo>
                  <a:pt x="1282204" y="278003"/>
                </a:lnTo>
                <a:lnTo>
                  <a:pt x="1252220" y="252501"/>
                </a:lnTo>
                <a:lnTo>
                  <a:pt x="1227632" y="221843"/>
                </a:lnTo>
                <a:lnTo>
                  <a:pt x="1209116" y="186702"/>
                </a:lnTo>
                <a:lnTo>
                  <a:pt x="1197762" y="149199"/>
                </a:lnTo>
                <a:lnTo>
                  <a:pt x="1195971" y="137871"/>
                </a:lnTo>
                <a:lnTo>
                  <a:pt x="1194866" y="131051"/>
                </a:lnTo>
                <a:lnTo>
                  <a:pt x="1178890" y="86550"/>
                </a:lnTo>
                <a:lnTo>
                  <a:pt x="1155446" y="54775"/>
                </a:lnTo>
                <a:lnTo>
                  <a:pt x="1124445" y="30289"/>
                </a:lnTo>
                <a:lnTo>
                  <a:pt x="1087501" y="14592"/>
                </a:lnTo>
                <a:lnTo>
                  <a:pt x="1051801" y="9525"/>
                </a:lnTo>
                <a:lnTo>
                  <a:pt x="1040117" y="9740"/>
                </a:lnTo>
                <a:lnTo>
                  <a:pt x="997496" y="18389"/>
                </a:lnTo>
                <a:lnTo>
                  <a:pt x="963180" y="36182"/>
                </a:lnTo>
                <a:lnTo>
                  <a:pt x="934631" y="62115"/>
                </a:lnTo>
                <a:lnTo>
                  <a:pt x="913663" y="94373"/>
                </a:lnTo>
                <a:lnTo>
                  <a:pt x="900925" y="135026"/>
                </a:lnTo>
                <a:lnTo>
                  <a:pt x="898575" y="158673"/>
                </a:lnTo>
                <a:lnTo>
                  <a:pt x="899223" y="182473"/>
                </a:lnTo>
                <a:lnTo>
                  <a:pt x="910043" y="230149"/>
                </a:lnTo>
                <a:lnTo>
                  <a:pt x="1260983" y="841883"/>
                </a:lnTo>
                <a:lnTo>
                  <a:pt x="1288364" y="877341"/>
                </a:lnTo>
                <a:lnTo>
                  <a:pt x="1322362" y="902690"/>
                </a:lnTo>
                <a:lnTo>
                  <a:pt x="1360754" y="917930"/>
                </a:lnTo>
                <a:lnTo>
                  <a:pt x="1401343" y="923061"/>
                </a:lnTo>
                <a:lnTo>
                  <a:pt x="1441919" y="917930"/>
                </a:lnTo>
                <a:lnTo>
                  <a:pt x="1480312" y="902690"/>
                </a:lnTo>
                <a:lnTo>
                  <a:pt x="1514309" y="877341"/>
                </a:lnTo>
                <a:lnTo>
                  <a:pt x="1541691" y="841883"/>
                </a:lnTo>
                <a:lnTo>
                  <a:pt x="1881581" y="253174"/>
                </a:lnTo>
                <a:lnTo>
                  <a:pt x="1896795" y="218084"/>
                </a:lnTo>
                <a:lnTo>
                  <a:pt x="1903450" y="182473"/>
                </a:lnTo>
                <a:lnTo>
                  <a:pt x="1904111" y="158673"/>
                </a:lnTo>
                <a:close/>
              </a:path>
              <a:path w="2870200" h="932815">
                <a:moveTo>
                  <a:pt x="2869704" y="466344"/>
                </a:moveTo>
                <a:lnTo>
                  <a:pt x="2867291" y="418630"/>
                </a:lnTo>
                <a:lnTo>
                  <a:pt x="2860230" y="372364"/>
                </a:lnTo>
                <a:lnTo>
                  <a:pt x="2848737" y="327672"/>
                </a:lnTo>
                <a:lnTo>
                  <a:pt x="2833052" y="284822"/>
                </a:lnTo>
                <a:lnTo>
                  <a:pt x="2820263" y="258279"/>
                </a:lnTo>
                <a:lnTo>
                  <a:pt x="2813418" y="244055"/>
                </a:lnTo>
                <a:lnTo>
                  <a:pt x="2790063" y="205613"/>
                </a:lnTo>
                <a:lnTo>
                  <a:pt x="2763215" y="169710"/>
                </a:lnTo>
                <a:lnTo>
                  <a:pt x="2733116" y="136588"/>
                </a:lnTo>
                <a:lnTo>
                  <a:pt x="2699994" y="106489"/>
                </a:lnTo>
                <a:lnTo>
                  <a:pt x="2664104" y="79641"/>
                </a:lnTo>
                <a:lnTo>
                  <a:pt x="2625648" y="56286"/>
                </a:lnTo>
                <a:lnTo>
                  <a:pt x="2611424" y="49441"/>
                </a:lnTo>
                <a:lnTo>
                  <a:pt x="2611424" y="466344"/>
                </a:lnTo>
                <a:lnTo>
                  <a:pt x="2605938" y="514045"/>
                </a:lnTo>
                <a:lnTo>
                  <a:pt x="2590279" y="557834"/>
                </a:lnTo>
                <a:lnTo>
                  <a:pt x="2565717" y="596468"/>
                </a:lnTo>
                <a:lnTo>
                  <a:pt x="2533497" y="628688"/>
                </a:lnTo>
                <a:lnTo>
                  <a:pt x="2494864" y="653237"/>
                </a:lnTo>
                <a:lnTo>
                  <a:pt x="2451074" y="668896"/>
                </a:lnTo>
                <a:lnTo>
                  <a:pt x="2403373" y="674395"/>
                </a:lnTo>
                <a:lnTo>
                  <a:pt x="2355659" y="668896"/>
                </a:lnTo>
                <a:lnTo>
                  <a:pt x="2311870" y="653237"/>
                </a:lnTo>
                <a:lnTo>
                  <a:pt x="2273236" y="628688"/>
                </a:lnTo>
                <a:lnTo>
                  <a:pt x="2241016" y="596468"/>
                </a:lnTo>
                <a:lnTo>
                  <a:pt x="2216467" y="557834"/>
                </a:lnTo>
                <a:lnTo>
                  <a:pt x="2200808" y="514019"/>
                </a:lnTo>
                <a:lnTo>
                  <a:pt x="2195309" y="466344"/>
                </a:lnTo>
                <a:lnTo>
                  <a:pt x="2200808" y="418630"/>
                </a:lnTo>
                <a:lnTo>
                  <a:pt x="2216467" y="374840"/>
                </a:lnTo>
                <a:lnTo>
                  <a:pt x="2241016" y="336207"/>
                </a:lnTo>
                <a:lnTo>
                  <a:pt x="2273236" y="303987"/>
                </a:lnTo>
                <a:lnTo>
                  <a:pt x="2311870" y="279425"/>
                </a:lnTo>
                <a:lnTo>
                  <a:pt x="2355659" y="263766"/>
                </a:lnTo>
                <a:lnTo>
                  <a:pt x="2403373" y="258279"/>
                </a:lnTo>
                <a:lnTo>
                  <a:pt x="2451074" y="263766"/>
                </a:lnTo>
                <a:lnTo>
                  <a:pt x="2494864" y="279425"/>
                </a:lnTo>
                <a:lnTo>
                  <a:pt x="2533497" y="303987"/>
                </a:lnTo>
                <a:lnTo>
                  <a:pt x="2565717" y="336207"/>
                </a:lnTo>
                <a:lnTo>
                  <a:pt x="2590279" y="374840"/>
                </a:lnTo>
                <a:lnTo>
                  <a:pt x="2605938" y="418668"/>
                </a:lnTo>
                <a:lnTo>
                  <a:pt x="2611424" y="466344"/>
                </a:lnTo>
                <a:lnTo>
                  <a:pt x="2611424" y="49441"/>
                </a:lnTo>
                <a:lnTo>
                  <a:pt x="2542044" y="20967"/>
                </a:lnTo>
                <a:lnTo>
                  <a:pt x="2497353" y="9474"/>
                </a:lnTo>
                <a:lnTo>
                  <a:pt x="2451049" y="2413"/>
                </a:lnTo>
                <a:lnTo>
                  <a:pt x="2403373" y="0"/>
                </a:lnTo>
                <a:lnTo>
                  <a:pt x="2355697" y="2413"/>
                </a:lnTo>
                <a:lnTo>
                  <a:pt x="2309393" y="9474"/>
                </a:lnTo>
                <a:lnTo>
                  <a:pt x="2264702" y="20967"/>
                </a:lnTo>
                <a:lnTo>
                  <a:pt x="2221852" y="36652"/>
                </a:lnTo>
                <a:lnTo>
                  <a:pt x="2181098" y="56286"/>
                </a:lnTo>
                <a:lnTo>
                  <a:pt x="2142642" y="79641"/>
                </a:lnTo>
                <a:lnTo>
                  <a:pt x="2106739" y="106489"/>
                </a:lnTo>
                <a:lnTo>
                  <a:pt x="2073630" y="136588"/>
                </a:lnTo>
                <a:lnTo>
                  <a:pt x="2043531" y="169710"/>
                </a:lnTo>
                <a:lnTo>
                  <a:pt x="2016683" y="205613"/>
                </a:lnTo>
                <a:lnTo>
                  <a:pt x="1993328" y="244055"/>
                </a:lnTo>
                <a:lnTo>
                  <a:pt x="1973681" y="284822"/>
                </a:lnTo>
                <a:lnTo>
                  <a:pt x="1958009" y="327672"/>
                </a:lnTo>
                <a:lnTo>
                  <a:pt x="1946516" y="372364"/>
                </a:lnTo>
                <a:lnTo>
                  <a:pt x="1939442" y="418668"/>
                </a:lnTo>
                <a:lnTo>
                  <a:pt x="1937042" y="466344"/>
                </a:lnTo>
                <a:lnTo>
                  <a:pt x="1939455" y="514045"/>
                </a:lnTo>
                <a:lnTo>
                  <a:pt x="1946516" y="560324"/>
                </a:lnTo>
                <a:lnTo>
                  <a:pt x="1958009" y="605015"/>
                </a:lnTo>
                <a:lnTo>
                  <a:pt x="1973681" y="647852"/>
                </a:lnTo>
                <a:lnTo>
                  <a:pt x="1993328" y="688619"/>
                </a:lnTo>
                <a:lnTo>
                  <a:pt x="2016683" y="727062"/>
                </a:lnTo>
                <a:lnTo>
                  <a:pt x="2043531" y="762965"/>
                </a:lnTo>
                <a:lnTo>
                  <a:pt x="2073630" y="796074"/>
                </a:lnTo>
                <a:lnTo>
                  <a:pt x="2106739" y="826173"/>
                </a:lnTo>
                <a:lnTo>
                  <a:pt x="2142642" y="853020"/>
                </a:lnTo>
                <a:lnTo>
                  <a:pt x="2181098" y="876376"/>
                </a:lnTo>
                <a:lnTo>
                  <a:pt x="2221852" y="896023"/>
                </a:lnTo>
                <a:lnTo>
                  <a:pt x="2264702" y="911694"/>
                </a:lnTo>
                <a:lnTo>
                  <a:pt x="2309393" y="923188"/>
                </a:lnTo>
                <a:lnTo>
                  <a:pt x="2355697" y="930262"/>
                </a:lnTo>
                <a:lnTo>
                  <a:pt x="2403373" y="932662"/>
                </a:lnTo>
                <a:lnTo>
                  <a:pt x="2451049" y="930262"/>
                </a:lnTo>
                <a:lnTo>
                  <a:pt x="2497353" y="923188"/>
                </a:lnTo>
                <a:lnTo>
                  <a:pt x="2542044" y="911694"/>
                </a:lnTo>
                <a:lnTo>
                  <a:pt x="2584881" y="896023"/>
                </a:lnTo>
                <a:lnTo>
                  <a:pt x="2625648" y="876376"/>
                </a:lnTo>
                <a:lnTo>
                  <a:pt x="2664104" y="853020"/>
                </a:lnTo>
                <a:lnTo>
                  <a:pt x="2699994" y="826173"/>
                </a:lnTo>
                <a:lnTo>
                  <a:pt x="2733116" y="796074"/>
                </a:lnTo>
                <a:lnTo>
                  <a:pt x="2763215" y="762965"/>
                </a:lnTo>
                <a:lnTo>
                  <a:pt x="2790063" y="727062"/>
                </a:lnTo>
                <a:lnTo>
                  <a:pt x="2813418" y="688619"/>
                </a:lnTo>
                <a:lnTo>
                  <a:pt x="2833052" y="647852"/>
                </a:lnTo>
                <a:lnTo>
                  <a:pt x="2848737" y="605015"/>
                </a:lnTo>
                <a:lnTo>
                  <a:pt x="2860230" y="560324"/>
                </a:lnTo>
                <a:lnTo>
                  <a:pt x="2867291" y="514019"/>
                </a:lnTo>
                <a:lnTo>
                  <a:pt x="2869704" y="466344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730428" y="2747645"/>
            <a:ext cx="838200" cy="7797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75" b="1">
                <a:solidFill>
                  <a:srgbClr val="7F7F7F"/>
                </a:solidFill>
                <a:latin typeface="Arial"/>
                <a:cs typeface="Arial"/>
              </a:rPr>
              <a:t>Main</a:t>
            </a:r>
            <a:r>
              <a:rPr dirty="0" sz="1200" spc="-114" b="1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30" b="1">
                <a:solidFill>
                  <a:srgbClr val="7F7F7F"/>
                </a:solidFill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55</a:t>
            </a:r>
            <a:r>
              <a:rPr dirty="0" sz="12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7F7F7F"/>
                </a:solidFill>
                <a:latin typeface="Arial"/>
                <a:cs typeface="Arial"/>
              </a:rPr>
              <a:t>px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200" spc="15">
                <a:solidFill>
                  <a:srgbClr val="7F7F7F"/>
                </a:solidFill>
                <a:latin typeface="Arial"/>
                <a:cs typeface="Arial"/>
              </a:rPr>
              <a:t>8</a:t>
            </a:r>
            <a:r>
              <a:rPr dirty="0" sz="12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220">
                <a:solidFill>
                  <a:srgbClr val="7F7F7F"/>
                </a:solidFill>
                <a:latin typeface="Arial"/>
                <a:cs typeface="Arial"/>
              </a:rPr>
              <a:t>mm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43128" y="2533954"/>
            <a:ext cx="8532495" cy="0"/>
          </a:xfrm>
          <a:custGeom>
            <a:avLst/>
            <a:gdLst/>
            <a:ahLst/>
            <a:cxnLst/>
            <a:rect l="l" t="t" r="r" b="b"/>
            <a:pathLst>
              <a:path w="8532494" h="0">
                <a:moveTo>
                  <a:pt x="0" y="0"/>
                </a:moveTo>
                <a:lnTo>
                  <a:pt x="8532347" y="0"/>
                </a:lnTo>
              </a:path>
            </a:pathLst>
          </a:custGeom>
          <a:ln w="1047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743128" y="5241620"/>
            <a:ext cx="8532495" cy="0"/>
          </a:xfrm>
          <a:custGeom>
            <a:avLst/>
            <a:gdLst/>
            <a:ahLst/>
            <a:cxnLst/>
            <a:rect l="l" t="t" r="r" b="b"/>
            <a:pathLst>
              <a:path w="8532494" h="0">
                <a:moveTo>
                  <a:pt x="0" y="0"/>
                </a:moveTo>
                <a:lnTo>
                  <a:pt x="8532347" y="0"/>
                </a:lnTo>
              </a:path>
            </a:pathLst>
          </a:custGeom>
          <a:ln w="1047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743128" y="7970594"/>
            <a:ext cx="8532495" cy="0"/>
          </a:xfrm>
          <a:custGeom>
            <a:avLst/>
            <a:gdLst/>
            <a:ahLst/>
            <a:cxnLst/>
            <a:rect l="l" t="t" r="r" b="b"/>
            <a:pathLst>
              <a:path w="8532494" h="0">
                <a:moveTo>
                  <a:pt x="0" y="0"/>
                </a:moveTo>
                <a:lnTo>
                  <a:pt x="8532347" y="0"/>
                </a:lnTo>
              </a:path>
            </a:pathLst>
          </a:custGeom>
          <a:ln w="1047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730428" y="5476630"/>
            <a:ext cx="777875" cy="7797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60" b="1">
                <a:solidFill>
                  <a:srgbClr val="7F7F7F"/>
                </a:solidFill>
                <a:latin typeface="Arial"/>
                <a:cs typeface="Arial"/>
              </a:rPr>
              <a:t>Logotype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200" spc="10">
                <a:solidFill>
                  <a:srgbClr val="7F7F7F"/>
                </a:solidFill>
                <a:latin typeface="Arial"/>
                <a:cs typeface="Arial"/>
              </a:rPr>
              <a:t>30</a:t>
            </a:r>
            <a:r>
              <a:rPr dirty="0" sz="12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7F7F7F"/>
                </a:solidFill>
                <a:latin typeface="Arial"/>
                <a:cs typeface="Arial"/>
              </a:rPr>
              <a:t>px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200" spc="50">
                <a:solidFill>
                  <a:srgbClr val="7F7F7F"/>
                </a:solidFill>
                <a:latin typeface="Arial"/>
                <a:cs typeface="Arial"/>
              </a:rPr>
              <a:t>4</a:t>
            </a:r>
            <a:r>
              <a:rPr dirty="0" sz="12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220">
                <a:solidFill>
                  <a:srgbClr val="7F7F7F"/>
                </a:solidFill>
                <a:latin typeface="Arial"/>
                <a:cs typeface="Arial"/>
              </a:rPr>
              <a:t>mm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730428" y="8226180"/>
            <a:ext cx="613410" cy="7797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114" b="1">
                <a:solidFill>
                  <a:srgbClr val="7F7F7F"/>
                </a:solidFill>
                <a:latin typeface="Arial"/>
                <a:cs typeface="Arial"/>
              </a:rPr>
              <a:t>S</a:t>
            </a:r>
            <a:r>
              <a:rPr dirty="0" sz="1200" spc="80" b="1">
                <a:solidFill>
                  <a:srgbClr val="7F7F7F"/>
                </a:solidFill>
                <a:latin typeface="Arial"/>
                <a:cs typeface="Arial"/>
              </a:rPr>
              <a:t>ymbol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55</a:t>
            </a:r>
            <a:r>
              <a:rPr dirty="0" sz="1200" spc="-4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7F7F7F"/>
                </a:solidFill>
                <a:latin typeface="Arial"/>
                <a:cs typeface="Arial"/>
              </a:rPr>
              <a:t>px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200" spc="15">
                <a:solidFill>
                  <a:srgbClr val="7F7F7F"/>
                </a:solidFill>
                <a:latin typeface="Arial"/>
                <a:cs typeface="Arial"/>
              </a:rPr>
              <a:t>8</a:t>
            </a:r>
            <a:r>
              <a:rPr dirty="0" sz="1200" spc="-4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220">
                <a:solidFill>
                  <a:srgbClr val="7F7F7F"/>
                </a:solidFill>
                <a:latin typeface="Arial"/>
                <a:cs typeface="Arial"/>
              </a:rPr>
              <a:t>mm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774479" y="3225859"/>
            <a:ext cx="47625" cy="1167130"/>
            <a:chOff x="12774479" y="3225859"/>
            <a:chExt cx="47625" cy="1167130"/>
          </a:xfrm>
        </p:grpSpPr>
        <p:sp>
          <p:nvSpPr>
            <p:cNvPr id="27" name="object 27"/>
            <p:cNvSpPr/>
            <p:nvPr/>
          </p:nvSpPr>
          <p:spPr>
            <a:xfrm>
              <a:off x="12798039" y="3231095"/>
              <a:ext cx="0" cy="1156335"/>
            </a:xfrm>
            <a:custGeom>
              <a:avLst/>
              <a:gdLst/>
              <a:ahLst/>
              <a:cxnLst/>
              <a:rect l="l" t="t" r="r" b="b"/>
              <a:pathLst>
                <a:path w="0" h="1156335">
                  <a:moveTo>
                    <a:pt x="0" y="115606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774479" y="438716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 h="0">
                  <a:moveTo>
                    <a:pt x="0" y="0"/>
                  </a:moveTo>
                  <a:lnTo>
                    <a:pt x="47118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774479" y="323109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 h="0">
                  <a:moveTo>
                    <a:pt x="0" y="0"/>
                  </a:moveTo>
                  <a:lnTo>
                    <a:pt x="47118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2774479" y="8656657"/>
            <a:ext cx="47625" cy="1167130"/>
            <a:chOff x="12774479" y="8656657"/>
            <a:chExt cx="47625" cy="1167130"/>
          </a:xfrm>
        </p:grpSpPr>
        <p:sp>
          <p:nvSpPr>
            <p:cNvPr id="31" name="object 31"/>
            <p:cNvSpPr/>
            <p:nvPr/>
          </p:nvSpPr>
          <p:spPr>
            <a:xfrm>
              <a:off x="12798039" y="8661893"/>
              <a:ext cx="0" cy="1156335"/>
            </a:xfrm>
            <a:custGeom>
              <a:avLst/>
              <a:gdLst/>
              <a:ahLst/>
              <a:cxnLst/>
              <a:rect l="l" t="t" r="r" b="b"/>
              <a:pathLst>
                <a:path w="0" h="1156334">
                  <a:moveTo>
                    <a:pt x="0" y="1156069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774479" y="9817962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 h="0">
                  <a:moveTo>
                    <a:pt x="0" y="0"/>
                  </a:moveTo>
                  <a:lnTo>
                    <a:pt x="47118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774479" y="866189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 h="0">
                  <a:moveTo>
                    <a:pt x="0" y="0"/>
                  </a:moveTo>
                  <a:lnTo>
                    <a:pt x="47118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12774479" y="6211821"/>
            <a:ext cx="47625" cy="977900"/>
            <a:chOff x="12774479" y="6211821"/>
            <a:chExt cx="47625" cy="977900"/>
          </a:xfrm>
        </p:grpSpPr>
        <p:sp>
          <p:nvSpPr>
            <p:cNvPr id="35" name="object 35"/>
            <p:cNvSpPr/>
            <p:nvPr/>
          </p:nvSpPr>
          <p:spPr>
            <a:xfrm>
              <a:off x="12798039" y="6217056"/>
              <a:ext cx="0" cy="967105"/>
            </a:xfrm>
            <a:custGeom>
              <a:avLst/>
              <a:gdLst/>
              <a:ahLst/>
              <a:cxnLst/>
              <a:rect l="l" t="t" r="r" b="b"/>
              <a:pathLst>
                <a:path w="0" h="967104">
                  <a:moveTo>
                    <a:pt x="0" y="96709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774479" y="7184147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 h="0">
                  <a:moveTo>
                    <a:pt x="0" y="0"/>
                  </a:moveTo>
                  <a:lnTo>
                    <a:pt x="47118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774479" y="6217056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 h="0">
                  <a:moveTo>
                    <a:pt x="0" y="0"/>
                  </a:moveTo>
                  <a:lnTo>
                    <a:pt x="47118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52727" y="2106167"/>
            <a:ext cx="1728470" cy="67519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97893" y="681759"/>
            <a:ext cx="1832610" cy="4836795"/>
            <a:chOff x="397893" y="681759"/>
            <a:chExt cx="1832610" cy="4836795"/>
          </a:xfrm>
        </p:grpSpPr>
        <p:sp>
          <p:nvSpPr>
            <p:cNvPr id="41" name="object 41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97893" y="5455331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8942953" y="622683"/>
            <a:ext cx="6051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75" b="1">
                <a:solidFill>
                  <a:srgbClr val="054B32"/>
                </a:solidFill>
                <a:latin typeface="Arial"/>
                <a:cs typeface="Arial"/>
              </a:rPr>
              <a:t>18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17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2727" y="8995298"/>
            <a:ext cx="1462405" cy="815975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5" b="1">
                <a:solidFill>
                  <a:srgbClr val="054B32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054B32"/>
                </a:solidFill>
                <a:latin typeface="Arial"/>
                <a:cs typeface="Arial"/>
              </a:rPr>
              <a:t>c</a:t>
            </a:r>
            <a:r>
              <a:rPr dirty="0" sz="1800" spc="80" b="1">
                <a:solidFill>
                  <a:srgbClr val="054B32"/>
                </a:solidFill>
                <a:latin typeface="Arial"/>
                <a:cs typeface="Arial"/>
              </a:rPr>
              <a:t>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68" y="2106167"/>
            <a:ext cx="3681095" cy="16840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30" b="1">
                <a:solidFill>
                  <a:srgbClr val="054B32"/>
                </a:solidFill>
                <a:latin typeface="Arial"/>
                <a:cs typeface="Arial"/>
              </a:rPr>
              <a:t>Positioning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should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always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be 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placed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 </a:t>
            </a:r>
            <a:r>
              <a:rPr dirty="0" sz="1800" spc="170">
                <a:solidFill>
                  <a:srgbClr val="054B32"/>
                </a:solidFill>
                <a:latin typeface="Arial"/>
                <a:cs typeface="Arial"/>
              </a:rPr>
              <a:t>maximum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legibility. 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Therefore</a:t>
            </a:r>
            <a:r>
              <a:rPr dirty="0" sz="1800" spc="-9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you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can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place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each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corner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1800" spc="-13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application.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68" y="5592888"/>
            <a:ext cx="3620135" cy="3342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30" b="1">
                <a:solidFill>
                  <a:srgbClr val="054B32"/>
                </a:solidFill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priority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54B32"/>
                </a:solidFill>
                <a:latin typeface="Arial"/>
                <a:cs typeface="Arial"/>
              </a:rPr>
              <a:t>is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legibility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1800" spc="-13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 the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logo. </a:t>
            </a:r>
            <a:r>
              <a:rPr dirty="0" sz="1800" spc="40">
                <a:solidFill>
                  <a:srgbClr val="054B32"/>
                </a:solidFill>
                <a:latin typeface="Arial"/>
                <a:cs typeface="Arial"/>
              </a:rPr>
              <a:t>Nevertheless,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here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you 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find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list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1800" spc="-9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recommended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-25">
                <a:solidFill>
                  <a:srgbClr val="054B32"/>
                </a:solidFill>
                <a:latin typeface="Arial"/>
                <a:cs typeface="Arial"/>
              </a:rPr>
              <a:t>sizes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print</a:t>
            </a:r>
            <a:r>
              <a:rPr dirty="0" sz="1800" spc="-2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formats.</a:t>
            </a:r>
            <a:endParaRPr sz="1800">
              <a:latin typeface="Arial"/>
              <a:cs typeface="Arial"/>
            </a:endParaRPr>
          </a:p>
          <a:p>
            <a:pPr marL="12700" marR="511175">
              <a:lnSpc>
                <a:spcPct val="201500"/>
              </a:lnSpc>
            </a:pP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Recommended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r>
              <a:rPr dirty="0" sz="1800" spc="-2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height:  </a:t>
            </a:r>
            <a:r>
              <a:rPr dirty="0" sz="1800" spc="-10">
                <a:solidFill>
                  <a:srgbClr val="054B32"/>
                </a:solidFill>
                <a:latin typeface="Arial"/>
                <a:cs typeface="Arial"/>
              </a:rPr>
              <a:t>A4 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10</a:t>
            </a:r>
            <a:r>
              <a:rPr dirty="0" sz="1800" spc="-254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90">
                <a:solidFill>
                  <a:srgbClr val="054B32"/>
                </a:solidFill>
                <a:latin typeface="Arial"/>
                <a:cs typeface="Arial"/>
              </a:rPr>
              <a:t>mm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75">
                <a:solidFill>
                  <a:srgbClr val="054B32"/>
                </a:solidFill>
                <a:latin typeface="Arial"/>
                <a:cs typeface="Arial"/>
              </a:rPr>
              <a:t>A3  </a:t>
            </a:r>
            <a:r>
              <a:rPr dirty="0" sz="1800" spc="-195">
                <a:solidFill>
                  <a:srgbClr val="054B32"/>
                </a:solidFill>
                <a:latin typeface="Arial"/>
                <a:cs typeface="Arial"/>
              </a:rPr>
              <a:t>15</a:t>
            </a:r>
            <a:r>
              <a:rPr dirty="0" sz="1800" spc="-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90">
                <a:solidFill>
                  <a:srgbClr val="054B32"/>
                </a:solidFill>
                <a:latin typeface="Arial"/>
                <a:cs typeface="Arial"/>
              </a:rPr>
              <a:t>mm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70">
                <a:solidFill>
                  <a:srgbClr val="054B32"/>
                </a:solidFill>
                <a:latin typeface="Arial"/>
                <a:cs typeface="Arial"/>
              </a:rPr>
              <a:t>A2 </a:t>
            </a:r>
            <a:r>
              <a:rPr dirty="0" sz="1800">
                <a:solidFill>
                  <a:srgbClr val="054B32"/>
                </a:solidFill>
                <a:latin typeface="Arial"/>
                <a:cs typeface="Arial"/>
              </a:rPr>
              <a:t>20</a:t>
            </a: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90">
                <a:solidFill>
                  <a:srgbClr val="054B32"/>
                </a:solidFill>
                <a:latin typeface="Arial"/>
                <a:cs typeface="Arial"/>
              </a:rPr>
              <a:t>mm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36208" y="1740533"/>
            <a:ext cx="2247265" cy="3186430"/>
            <a:chOff x="11036208" y="1740533"/>
            <a:chExt cx="2247265" cy="3186430"/>
          </a:xfrm>
        </p:grpSpPr>
        <p:sp>
          <p:nvSpPr>
            <p:cNvPr id="5" name="object 5"/>
            <p:cNvSpPr/>
            <p:nvPr/>
          </p:nvSpPr>
          <p:spPr>
            <a:xfrm>
              <a:off x="11036208" y="1740533"/>
              <a:ext cx="2247265" cy="3186430"/>
            </a:xfrm>
            <a:custGeom>
              <a:avLst/>
              <a:gdLst/>
              <a:ahLst/>
              <a:cxnLst/>
              <a:rect l="l" t="t" r="r" b="b"/>
              <a:pathLst>
                <a:path w="2247265" h="3186429">
                  <a:moveTo>
                    <a:pt x="2246947" y="0"/>
                  </a:moveTo>
                  <a:lnTo>
                    <a:pt x="0" y="0"/>
                  </a:lnTo>
                  <a:lnTo>
                    <a:pt x="0" y="3186080"/>
                  </a:lnTo>
                  <a:lnTo>
                    <a:pt x="2246947" y="3186080"/>
                  </a:lnTo>
                  <a:lnTo>
                    <a:pt x="2246947" y="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12485" y="1873576"/>
              <a:ext cx="377077" cy="1224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763956" y="1873576"/>
              <a:ext cx="376972" cy="1224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12485" y="4658832"/>
              <a:ext cx="377077" cy="1224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63956" y="4658832"/>
              <a:ext cx="376972" cy="1224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3974443" y="2210089"/>
            <a:ext cx="3186430" cy="2247265"/>
            <a:chOff x="13974443" y="2210089"/>
            <a:chExt cx="3186430" cy="2247265"/>
          </a:xfrm>
        </p:grpSpPr>
        <p:sp>
          <p:nvSpPr>
            <p:cNvPr id="11" name="object 11"/>
            <p:cNvSpPr/>
            <p:nvPr/>
          </p:nvSpPr>
          <p:spPr>
            <a:xfrm>
              <a:off x="13974443" y="2210089"/>
              <a:ext cx="3186430" cy="2247265"/>
            </a:xfrm>
            <a:custGeom>
              <a:avLst/>
              <a:gdLst/>
              <a:ahLst/>
              <a:cxnLst/>
              <a:rect l="l" t="t" r="r" b="b"/>
              <a:pathLst>
                <a:path w="3186430" h="2247265">
                  <a:moveTo>
                    <a:pt x="3186080" y="0"/>
                  </a:moveTo>
                  <a:lnTo>
                    <a:pt x="0" y="0"/>
                  </a:lnTo>
                  <a:lnTo>
                    <a:pt x="0" y="2246947"/>
                  </a:lnTo>
                  <a:lnTo>
                    <a:pt x="3186080" y="2246947"/>
                  </a:lnTo>
                  <a:lnTo>
                    <a:pt x="3186080" y="0"/>
                  </a:lnTo>
                  <a:close/>
                </a:path>
              </a:pathLst>
            </a:custGeom>
            <a:solidFill>
              <a:srgbClr val="ECE9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160062" y="4156941"/>
              <a:ext cx="151765" cy="152400"/>
            </a:xfrm>
            <a:custGeom>
              <a:avLst/>
              <a:gdLst/>
              <a:ahLst/>
              <a:cxnLst/>
              <a:rect l="l" t="t" r="r" b="b"/>
              <a:pathLst>
                <a:path w="151765" h="152400">
                  <a:moveTo>
                    <a:pt x="108392" y="0"/>
                  </a:moveTo>
                  <a:lnTo>
                    <a:pt x="70195" y="6931"/>
                  </a:lnTo>
                  <a:lnTo>
                    <a:pt x="31840" y="26302"/>
                  </a:lnTo>
                  <a:lnTo>
                    <a:pt x="5306" y="57809"/>
                  </a:lnTo>
                  <a:lnTo>
                    <a:pt x="0" y="85211"/>
                  </a:lnTo>
                  <a:lnTo>
                    <a:pt x="228" y="89756"/>
                  </a:lnTo>
                  <a:lnTo>
                    <a:pt x="15339" y="127052"/>
                  </a:lnTo>
                  <a:lnTo>
                    <a:pt x="25986" y="137451"/>
                  </a:lnTo>
                  <a:lnTo>
                    <a:pt x="27222" y="138435"/>
                  </a:lnTo>
                  <a:lnTo>
                    <a:pt x="35075" y="143482"/>
                  </a:lnTo>
                  <a:lnTo>
                    <a:pt x="35735" y="143869"/>
                  </a:lnTo>
                  <a:lnTo>
                    <a:pt x="50509" y="149649"/>
                  </a:lnTo>
                  <a:lnTo>
                    <a:pt x="51137" y="149838"/>
                  </a:lnTo>
                  <a:lnTo>
                    <a:pt x="52216" y="150100"/>
                  </a:lnTo>
                  <a:lnTo>
                    <a:pt x="53734" y="150414"/>
                  </a:lnTo>
                  <a:lnTo>
                    <a:pt x="54342" y="150560"/>
                  </a:lnTo>
                  <a:lnTo>
                    <a:pt x="67305" y="151890"/>
                  </a:lnTo>
                  <a:lnTo>
                    <a:pt x="68435" y="151890"/>
                  </a:lnTo>
                  <a:lnTo>
                    <a:pt x="70079" y="151838"/>
                  </a:lnTo>
                  <a:lnTo>
                    <a:pt x="70603" y="151838"/>
                  </a:lnTo>
                  <a:lnTo>
                    <a:pt x="95712" y="145859"/>
                  </a:lnTo>
                  <a:lnTo>
                    <a:pt x="96068" y="145723"/>
                  </a:lnTo>
                  <a:lnTo>
                    <a:pt x="97094" y="145241"/>
                  </a:lnTo>
                  <a:lnTo>
                    <a:pt x="99398" y="144079"/>
                  </a:lnTo>
                  <a:lnTo>
                    <a:pt x="102093" y="142550"/>
                  </a:lnTo>
                  <a:lnTo>
                    <a:pt x="67765" y="142550"/>
                  </a:lnTo>
                  <a:lnTo>
                    <a:pt x="56279" y="141421"/>
                  </a:lnTo>
                  <a:lnTo>
                    <a:pt x="13730" y="106291"/>
                  </a:lnTo>
                  <a:lnTo>
                    <a:pt x="9398" y="84316"/>
                  </a:lnTo>
                  <a:lnTo>
                    <a:pt x="13607" y="62318"/>
                  </a:lnTo>
                  <a:lnTo>
                    <a:pt x="42125" y="30631"/>
                  </a:lnTo>
                  <a:lnTo>
                    <a:pt x="86194" y="12031"/>
                  </a:lnTo>
                  <a:lnTo>
                    <a:pt x="107534" y="9340"/>
                  </a:lnTo>
                  <a:lnTo>
                    <a:pt x="138265" y="9340"/>
                  </a:lnTo>
                  <a:lnTo>
                    <a:pt x="136831" y="8198"/>
                  </a:lnTo>
                  <a:lnTo>
                    <a:pt x="111481" y="94"/>
                  </a:lnTo>
                  <a:lnTo>
                    <a:pt x="108392" y="0"/>
                  </a:lnTo>
                  <a:close/>
                </a:path>
                <a:path w="151765" h="152400">
                  <a:moveTo>
                    <a:pt x="138265" y="9340"/>
                  </a:moveTo>
                  <a:lnTo>
                    <a:pt x="107534" y="9340"/>
                  </a:lnTo>
                  <a:lnTo>
                    <a:pt x="115780" y="9874"/>
                  </a:lnTo>
                  <a:lnTo>
                    <a:pt x="122911" y="11473"/>
                  </a:lnTo>
                  <a:lnTo>
                    <a:pt x="142077" y="40113"/>
                  </a:lnTo>
                  <a:lnTo>
                    <a:pt x="141953" y="52599"/>
                  </a:lnTo>
                  <a:lnTo>
                    <a:pt x="126507" y="100651"/>
                  </a:lnTo>
                  <a:lnTo>
                    <a:pt x="100254" y="132708"/>
                  </a:lnTo>
                  <a:lnTo>
                    <a:pt x="67765" y="142550"/>
                  </a:lnTo>
                  <a:lnTo>
                    <a:pt x="102093" y="142550"/>
                  </a:lnTo>
                  <a:lnTo>
                    <a:pt x="131418" y="111588"/>
                  </a:lnTo>
                  <a:lnTo>
                    <a:pt x="146772" y="75683"/>
                  </a:lnTo>
                  <a:lnTo>
                    <a:pt x="151668" y="48919"/>
                  </a:lnTo>
                  <a:lnTo>
                    <a:pt x="151595" y="39768"/>
                  </a:lnTo>
                  <a:lnTo>
                    <a:pt x="139878" y="10753"/>
                  </a:lnTo>
                  <a:lnTo>
                    <a:pt x="138265" y="9340"/>
                  </a:lnTo>
                  <a:close/>
                </a:path>
              </a:pathLst>
            </a:custGeom>
            <a:solidFill>
              <a:srgbClr val="64F069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326628" y="4187653"/>
              <a:ext cx="377190" cy="122555"/>
            </a:xfrm>
            <a:custGeom>
              <a:avLst/>
              <a:gdLst/>
              <a:ahLst/>
              <a:cxnLst/>
              <a:rect l="l" t="t" r="r" b="b"/>
              <a:pathLst>
                <a:path w="377190" h="122554">
                  <a:moveTo>
                    <a:pt x="132613" y="99402"/>
                  </a:moveTo>
                  <a:lnTo>
                    <a:pt x="131305" y="93243"/>
                  </a:lnTo>
                  <a:lnTo>
                    <a:pt x="130479" y="91147"/>
                  </a:lnTo>
                  <a:lnTo>
                    <a:pt x="80657" y="4826"/>
                  </a:lnTo>
                  <a:lnTo>
                    <a:pt x="73469" y="1257"/>
                  </a:lnTo>
                  <a:lnTo>
                    <a:pt x="59131" y="1257"/>
                  </a:lnTo>
                  <a:lnTo>
                    <a:pt x="51968" y="4826"/>
                  </a:lnTo>
                  <a:lnTo>
                    <a:pt x="2133" y="91147"/>
                  </a:lnTo>
                  <a:lnTo>
                    <a:pt x="1308" y="93243"/>
                  </a:lnTo>
                  <a:lnTo>
                    <a:pt x="0" y="99402"/>
                  </a:lnTo>
                  <a:lnTo>
                    <a:pt x="76" y="103835"/>
                  </a:lnTo>
                  <a:lnTo>
                    <a:pt x="17119" y="121043"/>
                  </a:lnTo>
                  <a:lnTo>
                    <a:pt x="22466" y="121043"/>
                  </a:lnTo>
                  <a:lnTo>
                    <a:pt x="40741" y="98729"/>
                  </a:lnTo>
                  <a:lnTo>
                    <a:pt x="43497" y="93306"/>
                  </a:lnTo>
                  <a:lnTo>
                    <a:pt x="47967" y="88099"/>
                  </a:lnTo>
                  <a:lnTo>
                    <a:pt x="54381" y="83743"/>
                  </a:lnTo>
                  <a:lnTo>
                    <a:pt x="60172" y="81699"/>
                  </a:lnTo>
                  <a:lnTo>
                    <a:pt x="67183" y="81013"/>
                  </a:lnTo>
                  <a:lnTo>
                    <a:pt x="73304" y="81915"/>
                  </a:lnTo>
                  <a:lnTo>
                    <a:pt x="93726" y="106730"/>
                  </a:lnTo>
                  <a:lnTo>
                    <a:pt x="95935" y="111836"/>
                  </a:lnTo>
                  <a:lnTo>
                    <a:pt x="99212" y="115849"/>
                  </a:lnTo>
                  <a:lnTo>
                    <a:pt x="103428" y="118897"/>
                  </a:lnTo>
                  <a:lnTo>
                    <a:pt x="107518" y="120523"/>
                  </a:lnTo>
                  <a:lnTo>
                    <a:pt x="112661" y="121183"/>
                  </a:lnTo>
                  <a:lnTo>
                    <a:pt x="115506" y="121043"/>
                  </a:lnTo>
                  <a:lnTo>
                    <a:pt x="132537" y="103835"/>
                  </a:lnTo>
                  <a:lnTo>
                    <a:pt x="132613" y="99402"/>
                  </a:lnTo>
                  <a:close/>
                </a:path>
                <a:path w="377190" h="122554">
                  <a:moveTo>
                    <a:pt x="250571" y="23025"/>
                  </a:moveTo>
                  <a:lnTo>
                    <a:pt x="233451" y="1397"/>
                  </a:lnTo>
                  <a:lnTo>
                    <a:pt x="228092" y="1397"/>
                  </a:lnTo>
                  <a:lnTo>
                    <a:pt x="209816" y="23698"/>
                  </a:lnTo>
                  <a:lnTo>
                    <a:pt x="207060" y="29121"/>
                  </a:lnTo>
                  <a:lnTo>
                    <a:pt x="202603" y="34340"/>
                  </a:lnTo>
                  <a:lnTo>
                    <a:pt x="196176" y="38696"/>
                  </a:lnTo>
                  <a:lnTo>
                    <a:pt x="190385" y="40741"/>
                  </a:lnTo>
                  <a:lnTo>
                    <a:pt x="183388" y="41427"/>
                  </a:lnTo>
                  <a:lnTo>
                    <a:pt x="177253" y="40538"/>
                  </a:lnTo>
                  <a:lnTo>
                    <a:pt x="156845" y="15709"/>
                  </a:lnTo>
                  <a:lnTo>
                    <a:pt x="154635" y="10604"/>
                  </a:lnTo>
                  <a:lnTo>
                    <a:pt x="151358" y="6578"/>
                  </a:lnTo>
                  <a:lnTo>
                    <a:pt x="147129" y="3543"/>
                  </a:lnTo>
                  <a:lnTo>
                    <a:pt x="143052" y="1905"/>
                  </a:lnTo>
                  <a:lnTo>
                    <a:pt x="137896" y="1257"/>
                  </a:lnTo>
                  <a:lnTo>
                    <a:pt x="135064" y="1397"/>
                  </a:lnTo>
                  <a:lnTo>
                    <a:pt x="117957" y="23025"/>
                  </a:lnTo>
                  <a:lnTo>
                    <a:pt x="119265" y="29197"/>
                  </a:lnTo>
                  <a:lnTo>
                    <a:pt x="120091" y="31292"/>
                  </a:lnTo>
                  <a:lnTo>
                    <a:pt x="169913" y="117614"/>
                  </a:lnTo>
                  <a:lnTo>
                    <a:pt x="177088" y="121170"/>
                  </a:lnTo>
                  <a:lnTo>
                    <a:pt x="191427" y="121170"/>
                  </a:lnTo>
                  <a:lnTo>
                    <a:pt x="198602" y="117614"/>
                  </a:lnTo>
                  <a:lnTo>
                    <a:pt x="248424" y="31292"/>
                  </a:lnTo>
                  <a:lnTo>
                    <a:pt x="249250" y="29197"/>
                  </a:lnTo>
                  <a:lnTo>
                    <a:pt x="250571" y="23025"/>
                  </a:lnTo>
                  <a:close/>
                </a:path>
                <a:path w="377190" h="122554">
                  <a:moveTo>
                    <a:pt x="376974" y="61214"/>
                  </a:moveTo>
                  <a:lnTo>
                    <a:pt x="372160" y="37388"/>
                  </a:lnTo>
                  <a:lnTo>
                    <a:pt x="369811" y="33909"/>
                  </a:lnTo>
                  <a:lnTo>
                    <a:pt x="359041" y="17932"/>
                  </a:lnTo>
                  <a:lnTo>
                    <a:pt x="343065" y="7162"/>
                  </a:lnTo>
                  <a:lnTo>
                    <a:pt x="343065" y="61214"/>
                  </a:lnTo>
                  <a:lnTo>
                    <a:pt x="340918" y="71856"/>
                  </a:lnTo>
                  <a:lnTo>
                    <a:pt x="335064" y="80530"/>
                  </a:lnTo>
                  <a:lnTo>
                    <a:pt x="326377" y="86385"/>
                  </a:lnTo>
                  <a:lnTo>
                    <a:pt x="315747" y="88531"/>
                  </a:lnTo>
                  <a:lnTo>
                    <a:pt x="305117" y="86385"/>
                  </a:lnTo>
                  <a:lnTo>
                    <a:pt x="296430" y="80530"/>
                  </a:lnTo>
                  <a:lnTo>
                    <a:pt x="290576" y="71856"/>
                  </a:lnTo>
                  <a:lnTo>
                    <a:pt x="288429" y="61214"/>
                  </a:lnTo>
                  <a:lnTo>
                    <a:pt x="290576" y="50584"/>
                  </a:lnTo>
                  <a:lnTo>
                    <a:pt x="296430" y="41910"/>
                  </a:lnTo>
                  <a:lnTo>
                    <a:pt x="305117" y="36055"/>
                  </a:lnTo>
                  <a:lnTo>
                    <a:pt x="315747" y="33909"/>
                  </a:lnTo>
                  <a:lnTo>
                    <a:pt x="326377" y="36055"/>
                  </a:lnTo>
                  <a:lnTo>
                    <a:pt x="335064" y="41910"/>
                  </a:lnTo>
                  <a:lnTo>
                    <a:pt x="340918" y="50584"/>
                  </a:lnTo>
                  <a:lnTo>
                    <a:pt x="343065" y="61214"/>
                  </a:lnTo>
                  <a:lnTo>
                    <a:pt x="343065" y="7162"/>
                  </a:lnTo>
                  <a:lnTo>
                    <a:pt x="339572" y="4800"/>
                  </a:lnTo>
                  <a:lnTo>
                    <a:pt x="315747" y="0"/>
                  </a:lnTo>
                  <a:lnTo>
                    <a:pt x="291922" y="4800"/>
                  </a:lnTo>
                  <a:lnTo>
                    <a:pt x="272453" y="17932"/>
                  </a:lnTo>
                  <a:lnTo>
                    <a:pt x="259334" y="37388"/>
                  </a:lnTo>
                  <a:lnTo>
                    <a:pt x="254520" y="61214"/>
                  </a:lnTo>
                  <a:lnTo>
                    <a:pt x="259334" y="85051"/>
                  </a:lnTo>
                  <a:lnTo>
                    <a:pt x="272453" y="104508"/>
                  </a:lnTo>
                  <a:lnTo>
                    <a:pt x="291922" y="117627"/>
                  </a:lnTo>
                  <a:lnTo>
                    <a:pt x="315747" y="122440"/>
                  </a:lnTo>
                  <a:lnTo>
                    <a:pt x="339572" y="117627"/>
                  </a:lnTo>
                  <a:lnTo>
                    <a:pt x="359041" y="104508"/>
                  </a:lnTo>
                  <a:lnTo>
                    <a:pt x="369811" y="88531"/>
                  </a:lnTo>
                  <a:lnTo>
                    <a:pt x="372160" y="85051"/>
                  </a:lnTo>
                  <a:lnTo>
                    <a:pt x="376974" y="61214"/>
                  </a:lnTo>
                  <a:close/>
                </a:path>
              </a:pathLst>
            </a:custGeom>
            <a:solidFill>
              <a:srgbClr val="054B32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169438" y="4166281"/>
              <a:ext cx="132715" cy="133350"/>
            </a:xfrm>
            <a:custGeom>
              <a:avLst/>
              <a:gdLst/>
              <a:ahLst/>
              <a:cxnLst/>
              <a:rect l="l" t="t" r="r" b="b"/>
              <a:pathLst>
                <a:path w="132715" h="133350">
                  <a:moveTo>
                    <a:pt x="98137" y="0"/>
                  </a:moveTo>
                  <a:lnTo>
                    <a:pt x="53342" y="10481"/>
                  </a:lnTo>
                  <a:lnTo>
                    <a:pt x="16966" y="33632"/>
                  </a:lnTo>
                  <a:lnTo>
                    <a:pt x="0" y="74980"/>
                  </a:lnTo>
                  <a:lnTo>
                    <a:pt x="4328" y="96955"/>
                  </a:lnTo>
                  <a:lnTo>
                    <a:pt x="36085" y="128835"/>
                  </a:lnTo>
                  <a:lnTo>
                    <a:pt x="58368" y="133221"/>
                  </a:lnTo>
                  <a:lnTo>
                    <a:pt x="69894" y="132092"/>
                  </a:lnTo>
                  <a:lnTo>
                    <a:pt x="80806" y="128774"/>
                  </a:lnTo>
                  <a:lnTo>
                    <a:pt x="90852" y="123374"/>
                  </a:lnTo>
                  <a:lnTo>
                    <a:pt x="99780" y="115996"/>
                  </a:lnTo>
                  <a:lnTo>
                    <a:pt x="103671" y="111263"/>
                  </a:lnTo>
                  <a:lnTo>
                    <a:pt x="58085" y="111263"/>
                  </a:lnTo>
                  <a:lnTo>
                    <a:pt x="43900" y="108400"/>
                  </a:lnTo>
                  <a:lnTo>
                    <a:pt x="32314" y="100589"/>
                  </a:lnTo>
                  <a:lnTo>
                    <a:pt x="24501" y="89004"/>
                  </a:lnTo>
                  <a:lnTo>
                    <a:pt x="21636" y="74814"/>
                  </a:lnTo>
                  <a:lnTo>
                    <a:pt x="24501" y="60630"/>
                  </a:lnTo>
                  <a:lnTo>
                    <a:pt x="32314" y="49048"/>
                  </a:lnTo>
                  <a:lnTo>
                    <a:pt x="43900" y="41239"/>
                  </a:lnTo>
                  <a:lnTo>
                    <a:pt x="58085" y="38375"/>
                  </a:lnTo>
                  <a:lnTo>
                    <a:pt x="132604" y="38375"/>
                  </a:lnTo>
                  <a:lnTo>
                    <a:pt x="132698" y="28893"/>
                  </a:lnTo>
                  <a:lnTo>
                    <a:pt x="106383" y="534"/>
                  </a:lnTo>
                  <a:lnTo>
                    <a:pt x="98137" y="0"/>
                  </a:lnTo>
                  <a:close/>
                </a:path>
                <a:path w="132715" h="133350">
                  <a:moveTo>
                    <a:pt x="132604" y="38375"/>
                  </a:moveTo>
                  <a:lnTo>
                    <a:pt x="58085" y="38375"/>
                  </a:lnTo>
                  <a:lnTo>
                    <a:pt x="72271" y="41239"/>
                  </a:lnTo>
                  <a:lnTo>
                    <a:pt x="83857" y="49048"/>
                  </a:lnTo>
                  <a:lnTo>
                    <a:pt x="91669" y="60630"/>
                  </a:lnTo>
                  <a:lnTo>
                    <a:pt x="94535" y="74814"/>
                  </a:lnTo>
                  <a:lnTo>
                    <a:pt x="91669" y="89004"/>
                  </a:lnTo>
                  <a:lnTo>
                    <a:pt x="83857" y="100589"/>
                  </a:lnTo>
                  <a:lnTo>
                    <a:pt x="72271" y="108400"/>
                  </a:lnTo>
                  <a:lnTo>
                    <a:pt x="58085" y="111263"/>
                  </a:lnTo>
                  <a:lnTo>
                    <a:pt x="103671" y="111263"/>
                  </a:lnTo>
                  <a:lnTo>
                    <a:pt x="124195" y="75877"/>
                  </a:lnTo>
                  <a:lnTo>
                    <a:pt x="132556" y="43261"/>
                  </a:lnTo>
                  <a:lnTo>
                    <a:pt x="132604" y="38375"/>
                  </a:lnTo>
                  <a:close/>
                </a:path>
              </a:pathLst>
            </a:custGeom>
            <a:solidFill>
              <a:srgbClr val="BEFFBE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191075" y="4204647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36449" y="0"/>
                  </a:moveTo>
                  <a:lnTo>
                    <a:pt x="22263" y="2863"/>
                  </a:lnTo>
                  <a:lnTo>
                    <a:pt x="10677" y="10673"/>
                  </a:lnTo>
                  <a:lnTo>
                    <a:pt x="2865" y="22259"/>
                  </a:lnTo>
                  <a:lnTo>
                    <a:pt x="0" y="36449"/>
                  </a:lnTo>
                  <a:lnTo>
                    <a:pt x="2865" y="50632"/>
                  </a:lnTo>
                  <a:lnTo>
                    <a:pt x="10677" y="62215"/>
                  </a:lnTo>
                  <a:lnTo>
                    <a:pt x="22263" y="70024"/>
                  </a:lnTo>
                  <a:lnTo>
                    <a:pt x="36449" y="72887"/>
                  </a:lnTo>
                  <a:lnTo>
                    <a:pt x="50634" y="70024"/>
                  </a:lnTo>
                  <a:lnTo>
                    <a:pt x="62220" y="62215"/>
                  </a:lnTo>
                  <a:lnTo>
                    <a:pt x="70033" y="50632"/>
                  </a:lnTo>
                  <a:lnTo>
                    <a:pt x="72898" y="36449"/>
                  </a:lnTo>
                  <a:lnTo>
                    <a:pt x="70033" y="22259"/>
                  </a:lnTo>
                  <a:lnTo>
                    <a:pt x="62220" y="10673"/>
                  </a:lnTo>
                  <a:lnTo>
                    <a:pt x="50634" y="2863"/>
                  </a:lnTo>
                  <a:lnTo>
                    <a:pt x="36449" y="0"/>
                  </a:lnTo>
                  <a:close/>
                </a:path>
              </a:pathLst>
            </a:custGeom>
            <a:solidFill>
              <a:srgbClr val="F3E2C0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206359" y="4231392"/>
              <a:ext cx="42545" cy="23495"/>
            </a:xfrm>
            <a:custGeom>
              <a:avLst/>
              <a:gdLst/>
              <a:ahLst/>
              <a:cxnLst/>
              <a:rect l="l" t="t" r="r" b="b"/>
              <a:pathLst>
                <a:path w="42544" h="23495">
                  <a:moveTo>
                    <a:pt x="8813" y="1968"/>
                  </a:moveTo>
                  <a:lnTo>
                    <a:pt x="6832" y="0"/>
                  </a:lnTo>
                  <a:lnTo>
                    <a:pt x="1981" y="0"/>
                  </a:lnTo>
                  <a:lnTo>
                    <a:pt x="0" y="1968"/>
                  </a:lnTo>
                  <a:lnTo>
                    <a:pt x="0" y="6845"/>
                  </a:lnTo>
                  <a:lnTo>
                    <a:pt x="1981" y="8813"/>
                  </a:lnTo>
                  <a:lnTo>
                    <a:pt x="6832" y="8813"/>
                  </a:lnTo>
                  <a:lnTo>
                    <a:pt x="8813" y="6845"/>
                  </a:lnTo>
                  <a:lnTo>
                    <a:pt x="8813" y="1968"/>
                  </a:lnTo>
                  <a:close/>
                </a:path>
                <a:path w="42544" h="23495">
                  <a:moveTo>
                    <a:pt x="28308" y="15735"/>
                  </a:moveTo>
                  <a:lnTo>
                    <a:pt x="27813" y="14630"/>
                  </a:lnTo>
                  <a:lnTo>
                    <a:pt x="26365" y="13652"/>
                  </a:lnTo>
                  <a:lnTo>
                    <a:pt x="25704" y="13512"/>
                  </a:lnTo>
                  <a:lnTo>
                    <a:pt x="21196" y="14579"/>
                  </a:lnTo>
                  <a:lnTo>
                    <a:pt x="18580" y="14058"/>
                  </a:lnTo>
                  <a:lnTo>
                    <a:pt x="17614" y="13423"/>
                  </a:lnTo>
                  <a:lnTo>
                    <a:pt x="15074" y="13716"/>
                  </a:lnTo>
                  <a:lnTo>
                    <a:pt x="13970" y="15163"/>
                  </a:lnTo>
                  <a:lnTo>
                    <a:pt x="14554" y="20574"/>
                  </a:lnTo>
                  <a:lnTo>
                    <a:pt x="17551" y="23444"/>
                  </a:lnTo>
                  <a:lnTo>
                    <a:pt x="24714" y="23456"/>
                  </a:lnTo>
                  <a:lnTo>
                    <a:pt x="27736" y="20612"/>
                  </a:lnTo>
                  <a:lnTo>
                    <a:pt x="28308" y="15735"/>
                  </a:lnTo>
                  <a:close/>
                </a:path>
                <a:path w="42544" h="23495">
                  <a:moveTo>
                    <a:pt x="42316" y="1968"/>
                  </a:moveTo>
                  <a:lnTo>
                    <a:pt x="40347" y="0"/>
                  </a:lnTo>
                  <a:lnTo>
                    <a:pt x="35483" y="0"/>
                  </a:lnTo>
                  <a:lnTo>
                    <a:pt x="33502" y="1968"/>
                  </a:lnTo>
                  <a:lnTo>
                    <a:pt x="33502" y="6845"/>
                  </a:lnTo>
                  <a:lnTo>
                    <a:pt x="35483" y="8813"/>
                  </a:lnTo>
                  <a:lnTo>
                    <a:pt x="40347" y="8813"/>
                  </a:lnTo>
                  <a:lnTo>
                    <a:pt x="42316" y="6845"/>
                  </a:lnTo>
                  <a:lnTo>
                    <a:pt x="42316" y="1968"/>
                  </a:lnTo>
                  <a:close/>
                </a:path>
              </a:pathLst>
            </a:custGeom>
            <a:solidFill>
              <a:srgbClr val="054B32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439259" y="4156941"/>
              <a:ext cx="151765" cy="152400"/>
            </a:xfrm>
            <a:custGeom>
              <a:avLst/>
              <a:gdLst/>
              <a:ahLst/>
              <a:cxnLst/>
              <a:rect l="l" t="t" r="r" b="b"/>
              <a:pathLst>
                <a:path w="151765" h="152400">
                  <a:moveTo>
                    <a:pt x="108392" y="0"/>
                  </a:moveTo>
                  <a:lnTo>
                    <a:pt x="70195" y="6931"/>
                  </a:lnTo>
                  <a:lnTo>
                    <a:pt x="31840" y="26302"/>
                  </a:lnTo>
                  <a:lnTo>
                    <a:pt x="5306" y="57809"/>
                  </a:lnTo>
                  <a:lnTo>
                    <a:pt x="0" y="85211"/>
                  </a:lnTo>
                  <a:lnTo>
                    <a:pt x="228" y="89756"/>
                  </a:lnTo>
                  <a:lnTo>
                    <a:pt x="15339" y="127052"/>
                  </a:lnTo>
                  <a:lnTo>
                    <a:pt x="25986" y="137451"/>
                  </a:lnTo>
                  <a:lnTo>
                    <a:pt x="27222" y="138435"/>
                  </a:lnTo>
                  <a:lnTo>
                    <a:pt x="35075" y="143482"/>
                  </a:lnTo>
                  <a:lnTo>
                    <a:pt x="35735" y="143869"/>
                  </a:lnTo>
                  <a:lnTo>
                    <a:pt x="50509" y="149649"/>
                  </a:lnTo>
                  <a:lnTo>
                    <a:pt x="51137" y="149838"/>
                  </a:lnTo>
                  <a:lnTo>
                    <a:pt x="52216" y="150100"/>
                  </a:lnTo>
                  <a:lnTo>
                    <a:pt x="53734" y="150414"/>
                  </a:lnTo>
                  <a:lnTo>
                    <a:pt x="54342" y="150560"/>
                  </a:lnTo>
                  <a:lnTo>
                    <a:pt x="67305" y="151890"/>
                  </a:lnTo>
                  <a:lnTo>
                    <a:pt x="68435" y="151890"/>
                  </a:lnTo>
                  <a:lnTo>
                    <a:pt x="70079" y="151838"/>
                  </a:lnTo>
                  <a:lnTo>
                    <a:pt x="70603" y="151838"/>
                  </a:lnTo>
                  <a:lnTo>
                    <a:pt x="95712" y="145859"/>
                  </a:lnTo>
                  <a:lnTo>
                    <a:pt x="96068" y="145723"/>
                  </a:lnTo>
                  <a:lnTo>
                    <a:pt x="97094" y="145241"/>
                  </a:lnTo>
                  <a:lnTo>
                    <a:pt x="99398" y="144079"/>
                  </a:lnTo>
                  <a:lnTo>
                    <a:pt x="102093" y="142550"/>
                  </a:lnTo>
                  <a:lnTo>
                    <a:pt x="67765" y="142550"/>
                  </a:lnTo>
                  <a:lnTo>
                    <a:pt x="56279" y="141421"/>
                  </a:lnTo>
                  <a:lnTo>
                    <a:pt x="13730" y="106291"/>
                  </a:lnTo>
                  <a:lnTo>
                    <a:pt x="9398" y="84316"/>
                  </a:lnTo>
                  <a:lnTo>
                    <a:pt x="13607" y="62318"/>
                  </a:lnTo>
                  <a:lnTo>
                    <a:pt x="42125" y="30631"/>
                  </a:lnTo>
                  <a:lnTo>
                    <a:pt x="86194" y="12031"/>
                  </a:lnTo>
                  <a:lnTo>
                    <a:pt x="107534" y="9340"/>
                  </a:lnTo>
                  <a:lnTo>
                    <a:pt x="138265" y="9340"/>
                  </a:lnTo>
                  <a:lnTo>
                    <a:pt x="136831" y="8198"/>
                  </a:lnTo>
                  <a:lnTo>
                    <a:pt x="111481" y="94"/>
                  </a:lnTo>
                  <a:lnTo>
                    <a:pt x="108392" y="0"/>
                  </a:lnTo>
                  <a:close/>
                </a:path>
                <a:path w="151765" h="152400">
                  <a:moveTo>
                    <a:pt x="138265" y="9340"/>
                  </a:moveTo>
                  <a:lnTo>
                    <a:pt x="107534" y="9340"/>
                  </a:lnTo>
                  <a:lnTo>
                    <a:pt x="115780" y="9874"/>
                  </a:lnTo>
                  <a:lnTo>
                    <a:pt x="122911" y="11473"/>
                  </a:lnTo>
                  <a:lnTo>
                    <a:pt x="142077" y="40113"/>
                  </a:lnTo>
                  <a:lnTo>
                    <a:pt x="141953" y="52599"/>
                  </a:lnTo>
                  <a:lnTo>
                    <a:pt x="126507" y="100651"/>
                  </a:lnTo>
                  <a:lnTo>
                    <a:pt x="100254" y="132708"/>
                  </a:lnTo>
                  <a:lnTo>
                    <a:pt x="67765" y="142550"/>
                  </a:lnTo>
                  <a:lnTo>
                    <a:pt x="102093" y="142550"/>
                  </a:lnTo>
                  <a:lnTo>
                    <a:pt x="131418" y="111588"/>
                  </a:lnTo>
                  <a:lnTo>
                    <a:pt x="146772" y="75683"/>
                  </a:lnTo>
                  <a:lnTo>
                    <a:pt x="151668" y="48919"/>
                  </a:lnTo>
                  <a:lnTo>
                    <a:pt x="151595" y="39768"/>
                  </a:lnTo>
                  <a:lnTo>
                    <a:pt x="139878" y="10753"/>
                  </a:lnTo>
                  <a:lnTo>
                    <a:pt x="138265" y="934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605720" y="4187653"/>
              <a:ext cx="377190" cy="122555"/>
            </a:xfrm>
            <a:custGeom>
              <a:avLst/>
              <a:gdLst/>
              <a:ahLst/>
              <a:cxnLst/>
              <a:rect l="l" t="t" r="r" b="b"/>
              <a:pathLst>
                <a:path w="377190" h="122554">
                  <a:moveTo>
                    <a:pt x="132613" y="99402"/>
                  </a:moveTo>
                  <a:lnTo>
                    <a:pt x="131305" y="93243"/>
                  </a:lnTo>
                  <a:lnTo>
                    <a:pt x="130479" y="91147"/>
                  </a:lnTo>
                  <a:lnTo>
                    <a:pt x="80657" y="4826"/>
                  </a:lnTo>
                  <a:lnTo>
                    <a:pt x="73469" y="1257"/>
                  </a:lnTo>
                  <a:lnTo>
                    <a:pt x="59143" y="1257"/>
                  </a:lnTo>
                  <a:lnTo>
                    <a:pt x="51968" y="4826"/>
                  </a:lnTo>
                  <a:lnTo>
                    <a:pt x="2133" y="91147"/>
                  </a:lnTo>
                  <a:lnTo>
                    <a:pt x="1308" y="93243"/>
                  </a:lnTo>
                  <a:lnTo>
                    <a:pt x="0" y="99402"/>
                  </a:lnTo>
                  <a:lnTo>
                    <a:pt x="76" y="103835"/>
                  </a:lnTo>
                  <a:lnTo>
                    <a:pt x="17119" y="121043"/>
                  </a:lnTo>
                  <a:lnTo>
                    <a:pt x="22466" y="121043"/>
                  </a:lnTo>
                  <a:lnTo>
                    <a:pt x="40741" y="98729"/>
                  </a:lnTo>
                  <a:lnTo>
                    <a:pt x="43510" y="93306"/>
                  </a:lnTo>
                  <a:lnTo>
                    <a:pt x="47967" y="88099"/>
                  </a:lnTo>
                  <a:lnTo>
                    <a:pt x="54381" y="83743"/>
                  </a:lnTo>
                  <a:lnTo>
                    <a:pt x="60172" y="81699"/>
                  </a:lnTo>
                  <a:lnTo>
                    <a:pt x="67183" y="81013"/>
                  </a:lnTo>
                  <a:lnTo>
                    <a:pt x="73304" y="81915"/>
                  </a:lnTo>
                  <a:lnTo>
                    <a:pt x="93726" y="106730"/>
                  </a:lnTo>
                  <a:lnTo>
                    <a:pt x="95948" y="111836"/>
                  </a:lnTo>
                  <a:lnTo>
                    <a:pt x="99212" y="115849"/>
                  </a:lnTo>
                  <a:lnTo>
                    <a:pt x="103428" y="118897"/>
                  </a:lnTo>
                  <a:lnTo>
                    <a:pt x="107518" y="120523"/>
                  </a:lnTo>
                  <a:lnTo>
                    <a:pt x="112661" y="121183"/>
                  </a:lnTo>
                  <a:lnTo>
                    <a:pt x="115506" y="121043"/>
                  </a:lnTo>
                  <a:lnTo>
                    <a:pt x="132537" y="103835"/>
                  </a:lnTo>
                  <a:lnTo>
                    <a:pt x="132613" y="99402"/>
                  </a:lnTo>
                  <a:close/>
                </a:path>
                <a:path w="377190" h="122554">
                  <a:moveTo>
                    <a:pt x="250672" y="23025"/>
                  </a:moveTo>
                  <a:lnTo>
                    <a:pt x="233553" y="1397"/>
                  </a:lnTo>
                  <a:lnTo>
                    <a:pt x="228206" y="1397"/>
                  </a:lnTo>
                  <a:lnTo>
                    <a:pt x="209931" y="23698"/>
                  </a:lnTo>
                  <a:lnTo>
                    <a:pt x="207162" y="29121"/>
                  </a:lnTo>
                  <a:lnTo>
                    <a:pt x="202704" y="34340"/>
                  </a:lnTo>
                  <a:lnTo>
                    <a:pt x="196291" y="38696"/>
                  </a:lnTo>
                  <a:lnTo>
                    <a:pt x="190500" y="40741"/>
                  </a:lnTo>
                  <a:lnTo>
                    <a:pt x="183489" y="41427"/>
                  </a:lnTo>
                  <a:lnTo>
                    <a:pt x="177368" y="40538"/>
                  </a:lnTo>
                  <a:lnTo>
                    <a:pt x="156946" y="15709"/>
                  </a:lnTo>
                  <a:lnTo>
                    <a:pt x="154736" y="10604"/>
                  </a:lnTo>
                  <a:lnTo>
                    <a:pt x="151460" y="6578"/>
                  </a:lnTo>
                  <a:lnTo>
                    <a:pt x="147243" y="3543"/>
                  </a:lnTo>
                  <a:lnTo>
                    <a:pt x="143154" y="1905"/>
                  </a:lnTo>
                  <a:lnTo>
                    <a:pt x="138010" y="1257"/>
                  </a:lnTo>
                  <a:lnTo>
                    <a:pt x="135166" y="1397"/>
                  </a:lnTo>
                  <a:lnTo>
                    <a:pt x="118059" y="23025"/>
                  </a:lnTo>
                  <a:lnTo>
                    <a:pt x="119367" y="29197"/>
                  </a:lnTo>
                  <a:lnTo>
                    <a:pt x="120192" y="31292"/>
                  </a:lnTo>
                  <a:lnTo>
                    <a:pt x="170014" y="117614"/>
                  </a:lnTo>
                  <a:lnTo>
                    <a:pt x="177203" y="121170"/>
                  </a:lnTo>
                  <a:lnTo>
                    <a:pt x="191528" y="121170"/>
                  </a:lnTo>
                  <a:lnTo>
                    <a:pt x="198704" y="117614"/>
                  </a:lnTo>
                  <a:lnTo>
                    <a:pt x="248539" y="31292"/>
                  </a:lnTo>
                  <a:lnTo>
                    <a:pt x="249364" y="29197"/>
                  </a:lnTo>
                  <a:lnTo>
                    <a:pt x="250672" y="23025"/>
                  </a:lnTo>
                  <a:close/>
                </a:path>
                <a:path w="377190" h="122554">
                  <a:moveTo>
                    <a:pt x="377075" y="61214"/>
                  </a:moveTo>
                  <a:lnTo>
                    <a:pt x="372262" y="37388"/>
                  </a:lnTo>
                  <a:lnTo>
                    <a:pt x="369925" y="33909"/>
                  </a:lnTo>
                  <a:lnTo>
                    <a:pt x="359143" y="17932"/>
                  </a:lnTo>
                  <a:lnTo>
                    <a:pt x="343166" y="7150"/>
                  </a:lnTo>
                  <a:lnTo>
                    <a:pt x="343166" y="61214"/>
                  </a:lnTo>
                  <a:lnTo>
                    <a:pt x="341020" y="71856"/>
                  </a:lnTo>
                  <a:lnTo>
                    <a:pt x="335165" y="80530"/>
                  </a:lnTo>
                  <a:lnTo>
                    <a:pt x="326491" y="86385"/>
                  </a:lnTo>
                  <a:lnTo>
                    <a:pt x="315849" y="88531"/>
                  </a:lnTo>
                  <a:lnTo>
                    <a:pt x="305219" y="86385"/>
                  </a:lnTo>
                  <a:lnTo>
                    <a:pt x="296532" y="80530"/>
                  </a:lnTo>
                  <a:lnTo>
                    <a:pt x="290677" y="71856"/>
                  </a:lnTo>
                  <a:lnTo>
                    <a:pt x="288531" y="61214"/>
                  </a:lnTo>
                  <a:lnTo>
                    <a:pt x="290677" y="50584"/>
                  </a:lnTo>
                  <a:lnTo>
                    <a:pt x="296532" y="41910"/>
                  </a:lnTo>
                  <a:lnTo>
                    <a:pt x="305219" y="36055"/>
                  </a:lnTo>
                  <a:lnTo>
                    <a:pt x="315849" y="33909"/>
                  </a:lnTo>
                  <a:lnTo>
                    <a:pt x="326491" y="36055"/>
                  </a:lnTo>
                  <a:lnTo>
                    <a:pt x="335165" y="41910"/>
                  </a:lnTo>
                  <a:lnTo>
                    <a:pt x="341020" y="50584"/>
                  </a:lnTo>
                  <a:lnTo>
                    <a:pt x="343166" y="61214"/>
                  </a:lnTo>
                  <a:lnTo>
                    <a:pt x="343166" y="7150"/>
                  </a:lnTo>
                  <a:lnTo>
                    <a:pt x="339686" y="4800"/>
                  </a:lnTo>
                  <a:lnTo>
                    <a:pt x="315849" y="0"/>
                  </a:lnTo>
                  <a:lnTo>
                    <a:pt x="292023" y="4800"/>
                  </a:lnTo>
                  <a:lnTo>
                    <a:pt x="272567" y="17932"/>
                  </a:lnTo>
                  <a:lnTo>
                    <a:pt x="259435" y="37388"/>
                  </a:lnTo>
                  <a:lnTo>
                    <a:pt x="254635" y="61214"/>
                  </a:lnTo>
                  <a:lnTo>
                    <a:pt x="259435" y="85051"/>
                  </a:lnTo>
                  <a:lnTo>
                    <a:pt x="272567" y="104508"/>
                  </a:lnTo>
                  <a:lnTo>
                    <a:pt x="292023" y="117627"/>
                  </a:lnTo>
                  <a:lnTo>
                    <a:pt x="315849" y="122440"/>
                  </a:lnTo>
                  <a:lnTo>
                    <a:pt x="339686" y="117627"/>
                  </a:lnTo>
                  <a:lnTo>
                    <a:pt x="359143" y="104508"/>
                  </a:lnTo>
                  <a:lnTo>
                    <a:pt x="369912" y="88531"/>
                  </a:lnTo>
                  <a:lnTo>
                    <a:pt x="372262" y="85051"/>
                  </a:lnTo>
                  <a:lnTo>
                    <a:pt x="377075" y="61214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448636" y="4166281"/>
              <a:ext cx="132715" cy="133350"/>
            </a:xfrm>
            <a:custGeom>
              <a:avLst/>
              <a:gdLst/>
              <a:ahLst/>
              <a:cxnLst/>
              <a:rect l="l" t="t" r="r" b="b"/>
              <a:pathLst>
                <a:path w="132715" h="133350">
                  <a:moveTo>
                    <a:pt x="98137" y="0"/>
                  </a:moveTo>
                  <a:lnTo>
                    <a:pt x="53342" y="10481"/>
                  </a:lnTo>
                  <a:lnTo>
                    <a:pt x="16966" y="33632"/>
                  </a:lnTo>
                  <a:lnTo>
                    <a:pt x="0" y="74980"/>
                  </a:lnTo>
                  <a:lnTo>
                    <a:pt x="4328" y="96955"/>
                  </a:lnTo>
                  <a:lnTo>
                    <a:pt x="36085" y="128835"/>
                  </a:lnTo>
                  <a:lnTo>
                    <a:pt x="58368" y="133221"/>
                  </a:lnTo>
                  <a:lnTo>
                    <a:pt x="69894" y="132092"/>
                  </a:lnTo>
                  <a:lnTo>
                    <a:pt x="80806" y="128774"/>
                  </a:lnTo>
                  <a:lnTo>
                    <a:pt x="90852" y="123374"/>
                  </a:lnTo>
                  <a:lnTo>
                    <a:pt x="99780" y="115996"/>
                  </a:lnTo>
                  <a:lnTo>
                    <a:pt x="103672" y="111263"/>
                  </a:lnTo>
                  <a:lnTo>
                    <a:pt x="58085" y="111263"/>
                  </a:lnTo>
                  <a:lnTo>
                    <a:pt x="43900" y="108400"/>
                  </a:lnTo>
                  <a:lnTo>
                    <a:pt x="32314" y="100589"/>
                  </a:lnTo>
                  <a:lnTo>
                    <a:pt x="24501" y="89004"/>
                  </a:lnTo>
                  <a:lnTo>
                    <a:pt x="21636" y="74814"/>
                  </a:lnTo>
                  <a:lnTo>
                    <a:pt x="24501" y="60630"/>
                  </a:lnTo>
                  <a:lnTo>
                    <a:pt x="32314" y="49048"/>
                  </a:lnTo>
                  <a:lnTo>
                    <a:pt x="43900" y="41239"/>
                  </a:lnTo>
                  <a:lnTo>
                    <a:pt x="58085" y="38375"/>
                  </a:lnTo>
                  <a:lnTo>
                    <a:pt x="132604" y="38375"/>
                  </a:lnTo>
                  <a:lnTo>
                    <a:pt x="132698" y="28893"/>
                  </a:lnTo>
                  <a:lnTo>
                    <a:pt x="106383" y="534"/>
                  </a:lnTo>
                  <a:lnTo>
                    <a:pt x="98137" y="0"/>
                  </a:lnTo>
                  <a:close/>
                </a:path>
                <a:path w="132715" h="133350">
                  <a:moveTo>
                    <a:pt x="132604" y="38375"/>
                  </a:moveTo>
                  <a:lnTo>
                    <a:pt x="58085" y="38375"/>
                  </a:lnTo>
                  <a:lnTo>
                    <a:pt x="72271" y="41239"/>
                  </a:lnTo>
                  <a:lnTo>
                    <a:pt x="83857" y="49048"/>
                  </a:lnTo>
                  <a:lnTo>
                    <a:pt x="91669" y="60630"/>
                  </a:lnTo>
                  <a:lnTo>
                    <a:pt x="94535" y="74814"/>
                  </a:lnTo>
                  <a:lnTo>
                    <a:pt x="91669" y="89004"/>
                  </a:lnTo>
                  <a:lnTo>
                    <a:pt x="83857" y="100589"/>
                  </a:lnTo>
                  <a:lnTo>
                    <a:pt x="72271" y="108400"/>
                  </a:lnTo>
                  <a:lnTo>
                    <a:pt x="58085" y="111263"/>
                  </a:lnTo>
                  <a:lnTo>
                    <a:pt x="103672" y="111263"/>
                  </a:lnTo>
                  <a:lnTo>
                    <a:pt x="124200" y="75877"/>
                  </a:lnTo>
                  <a:lnTo>
                    <a:pt x="132556" y="43261"/>
                  </a:lnTo>
                  <a:lnTo>
                    <a:pt x="132604" y="38375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470272" y="4204647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36449" y="0"/>
                  </a:moveTo>
                  <a:lnTo>
                    <a:pt x="22263" y="2863"/>
                  </a:lnTo>
                  <a:lnTo>
                    <a:pt x="10677" y="10673"/>
                  </a:lnTo>
                  <a:lnTo>
                    <a:pt x="2865" y="22259"/>
                  </a:lnTo>
                  <a:lnTo>
                    <a:pt x="0" y="36449"/>
                  </a:lnTo>
                  <a:lnTo>
                    <a:pt x="2865" y="50632"/>
                  </a:lnTo>
                  <a:lnTo>
                    <a:pt x="10677" y="62215"/>
                  </a:lnTo>
                  <a:lnTo>
                    <a:pt x="22263" y="70024"/>
                  </a:lnTo>
                  <a:lnTo>
                    <a:pt x="36449" y="72887"/>
                  </a:lnTo>
                  <a:lnTo>
                    <a:pt x="50634" y="70024"/>
                  </a:lnTo>
                  <a:lnTo>
                    <a:pt x="62220" y="62215"/>
                  </a:lnTo>
                  <a:lnTo>
                    <a:pt x="70033" y="50632"/>
                  </a:lnTo>
                  <a:lnTo>
                    <a:pt x="72898" y="36449"/>
                  </a:lnTo>
                  <a:lnTo>
                    <a:pt x="70033" y="22259"/>
                  </a:lnTo>
                  <a:lnTo>
                    <a:pt x="62220" y="10673"/>
                  </a:lnTo>
                  <a:lnTo>
                    <a:pt x="50634" y="2863"/>
                  </a:lnTo>
                  <a:lnTo>
                    <a:pt x="36449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485552" y="4231392"/>
              <a:ext cx="42545" cy="23495"/>
            </a:xfrm>
            <a:custGeom>
              <a:avLst/>
              <a:gdLst/>
              <a:ahLst/>
              <a:cxnLst/>
              <a:rect l="l" t="t" r="r" b="b"/>
              <a:pathLst>
                <a:path w="42544" h="23495">
                  <a:moveTo>
                    <a:pt x="8813" y="1968"/>
                  </a:moveTo>
                  <a:lnTo>
                    <a:pt x="6845" y="0"/>
                  </a:lnTo>
                  <a:lnTo>
                    <a:pt x="1981" y="0"/>
                  </a:lnTo>
                  <a:lnTo>
                    <a:pt x="0" y="1968"/>
                  </a:lnTo>
                  <a:lnTo>
                    <a:pt x="0" y="6845"/>
                  </a:lnTo>
                  <a:lnTo>
                    <a:pt x="1981" y="8813"/>
                  </a:lnTo>
                  <a:lnTo>
                    <a:pt x="6845" y="8813"/>
                  </a:lnTo>
                  <a:lnTo>
                    <a:pt x="8813" y="6845"/>
                  </a:lnTo>
                  <a:lnTo>
                    <a:pt x="8813" y="1968"/>
                  </a:lnTo>
                  <a:close/>
                </a:path>
                <a:path w="42544" h="23495">
                  <a:moveTo>
                    <a:pt x="28321" y="15735"/>
                  </a:moveTo>
                  <a:lnTo>
                    <a:pt x="27813" y="14630"/>
                  </a:lnTo>
                  <a:lnTo>
                    <a:pt x="26365" y="13652"/>
                  </a:lnTo>
                  <a:lnTo>
                    <a:pt x="25704" y="13512"/>
                  </a:lnTo>
                  <a:lnTo>
                    <a:pt x="21209" y="14579"/>
                  </a:lnTo>
                  <a:lnTo>
                    <a:pt x="18592" y="14058"/>
                  </a:lnTo>
                  <a:lnTo>
                    <a:pt x="17614" y="13423"/>
                  </a:lnTo>
                  <a:lnTo>
                    <a:pt x="15074" y="13716"/>
                  </a:lnTo>
                  <a:lnTo>
                    <a:pt x="13970" y="15163"/>
                  </a:lnTo>
                  <a:lnTo>
                    <a:pt x="14554" y="20574"/>
                  </a:lnTo>
                  <a:lnTo>
                    <a:pt x="17564" y="23444"/>
                  </a:lnTo>
                  <a:lnTo>
                    <a:pt x="24726" y="23456"/>
                  </a:lnTo>
                  <a:lnTo>
                    <a:pt x="27736" y="20612"/>
                  </a:lnTo>
                  <a:lnTo>
                    <a:pt x="28321" y="15735"/>
                  </a:lnTo>
                  <a:close/>
                </a:path>
                <a:path w="42544" h="23495">
                  <a:moveTo>
                    <a:pt x="42329" y="1968"/>
                  </a:moveTo>
                  <a:lnTo>
                    <a:pt x="40347" y="0"/>
                  </a:lnTo>
                  <a:lnTo>
                    <a:pt x="35483" y="0"/>
                  </a:lnTo>
                  <a:lnTo>
                    <a:pt x="33502" y="1968"/>
                  </a:lnTo>
                  <a:lnTo>
                    <a:pt x="33502" y="6845"/>
                  </a:lnTo>
                  <a:lnTo>
                    <a:pt x="35483" y="8813"/>
                  </a:lnTo>
                  <a:lnTo>
                    <a:pt x="40347" y="8813"/>
                  </a:lnTo>
                  <a:lnTo>
                    <a:pt x="42329" y="6845"/>
                  </a:lnTo>
                  <a:lnTo>
                    <a:pt x="42329" y="1968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160062" y="2361184"/>
              <a:ext cx="151765" cy="152400"/>
            </a:xfrm>
            <a:custGeom>
              <a:avLst/>
              <a:gdLst/>
              <a:ahLst/>
              <a:cxnLst/>
              <a:rect l="l" t="t" r="r" b="b"/>
              <a:pathLst>
                <a:path w="151765" h="152400">
                  <a:moveTo>
                    <a:pt x="108392" y="0"/>
                  </a:moveTo>
                  <a:lnTo>
                    <a:pt x="70195" y="6931"/>
                  </a:lnTo>
                  <a:lnTo>
                    <a:pt x="31840" y="26302"/>
                  </a:lnTo>
                  <a:lnTo>
                    <a:pt x="5306" y="57809"/>
                  </a:lnTo>
                  <a:lnTo>
                    <a:pt x="0" y="85211"/>
                  </a:lnTo>
                  <a:lnTo>
                    <a:pt x="228" y="89756"/>
                  </a:lnTo>
                  <a:lnTo>
                    <a:pt x="15339" y="127052"/>
                  </a:lnTo>
                  <a:lnTo>
                    <a:pt x="25986" y="137451"/>
                  </a:lnTo>
                  <a:lnTo>
                    <a:pt x="27222" y="138435"/>
                  </a:lnTo>
                  <a:lnTo>
                    <a:pt x="35075" y="143482"/>
                  </a:lnTo>
                  <a:lnTo>
                    <a:pt x="35735" y="143869"/>
                  </a:lnTo>
                  <a:lnTo>
                    <a:pt x="50509" y="149649"/>
                  </a:lnTo>
                  <a:lnTo>
                    <a:pt x="51137" y="149838"/>
                  </a:lnTo>
                  <a:lnTo>
                    <a:pt x="52216" y="150100"/>
                  </a:lnTo>
                  <a:lnTo>
                    <a:pt x="53734" y="150414"/>
                  </a:lnTo>
                  <a:lnTo>
                    <a:pt x="54342" y="150560"/>
                  </a:lnTo>
                  <a:lnTo>
                    <a:pt x="67305" y="151890"/>
                  </a:lnTo>
                  <a:lnTo>
                    <a:pt x="68435" y="151890"/>
                  </a:lnTo>
                  <a:lnTo>
                    <a:pt x="70079" y="151838"/>
                  </a:lnTo>
                  <a:lnTo>
                    <a:pt x="70603" y="151838"/>
                  </a:lnTo>
                  <a:lnTo>
                    <a:pt x="95712" y="145859"/>
                  </a:lnTo>
                  <a:lnTo>
                    <a:pt x="96068" y="145723"/>
                  </a:lnTo>
                  <a:lnTo>
                    <a:pt x="97094" y="145241"/>
                  </a:lnTo>
                  <a:lnTo>
                    <a:pt x="99398" y="144079"/>
                  </a:lnTo>
                  <a:lnTo>
                    <a:pt x="102093" y="142550"/>
                  </a:lnTo>
                  <a:lnTo>
                    <a:pt x="67765" y="142550"/>
                  </a:lnTo>
                  <a:lnTo>
                    <a:pt x="56279" y="141421"/>
                  </a:lnTo>
                  <a:lnTo>
                    <a:pt x="13730" y="106291"/>
                  </a:lnTo>
                  <a:lnTo>
                    <a:pt x="9398" y="84316"/>
                  </a:lnTo>
                  <a:lnTo>
                    <a:pt x="13607" y="62318"/>
                  </a:lnTo>
                  <a:lnTo>
                    <a:pt x="42125" y="30631"/>
                  </a:lnTo>
                  <a:lnTo>
                    <a:pt x="86194" y="12031"/>
                  </a:lnTo>
                  <a:lnTo>
                    <a:pt x="107534" y="9340"/>
                  </a:lnTo>
                  <a:lnTo>
                    <a:pt x="138265" y="9340"/>
                  </a:lnTo>
                  <a:lnTo>
                    <a:pt x="136831" y="8198"/>
                  </a:lnTo>
                  <a:lnTo>
                    <a:pt x="111481" y="94"/>
                  </a:lnTo>
                  <a:lnTo>
                    <a:pt x="108392" y="0"/>
                  </a:lnTo>
                  <a:close/>
                </a:path>
                <a:path w="151765" h="152400">
                  <a:moveTo>
                    <a:pt x="138265" y="9340"/>
                  </a:moveTo>
                  <a:lnTo>
                    <a:pt x="107534" y="9340"/>
                  </a:lnTo>
                  <a:lnTo>
                    <a:pt x="115780" y="9874"/>
                  </a:lnTo>
                  <a:lnTo>
                    <a:pt x="122911" y="11473"/>
                  </a:lnTo>
                  <a:lnTo>
                    <a:pt x="142077" y="40113"/>
                  </a:lnTo>
                  <a:lnTo>
                    <a:pt x="141953" y="52599"/>
                  </a:lnTo>
                  <a:lnTo>
                    <a:pt x="126507" y="100651"/>
                  </a:lnTo>
                  <a:lnTo>
                    <a:pt x="100254" y="132708"/>
                  </a:lnTo>
                  <a:lnTo>
                    <a:pt x="67765" y="142550"/>
                  </a:lnTo>
                  <a:lnTo>
                    <a:pt x="102093" y="142550"/>
                  </a:lnTo>
                  <a:lnTo>
                    <a:pt x="131418" y="111588"/>
                  </a:lnTo>
                  <a:lnTo>
                    <a:pt x="146772" y="75683"/>
                  </a:lnTo>
                  <a:lnTo>
                    <a:pt x="151668" y="48919"/>
                  </a:lnTo>
                  <a:lnTo>
                    <a:pt x="151595" y="39768"/>
                  </a:lnTo>
                  <a:lnTo>
                    <a:pt x="139878" y="10753"/>
                  </a:lnTo>
                  <a:lnTo>
                    <a:pt x="138265" y="9340"/>
                  </a:lnTo>
                  <a:close/>
                </a:path>
              </a:pathLst>
            </a:custGeom>
            <a:solidFill>
              <a:srgbClr val="64F069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326628" y="2391885"/>
              <a:ext cx="377190" cy="122555"/>
            </a:xfrm>
            <a:custGeom>
              <a:avLst/>
              <a:gdLst/>
              <a:ahLst/>
              <a:cxnLst/>
              <a:rect l="l" t="t" r="r" b="b"/>
              <a:pathLst>
                <a:path w="377190" h="122555">
                  <a:moveTo>
                    <a:pt x="132613" y="99415"/>
                  </a:moveTo>
                  <a:lnTo>
                    <a:pt x="131305" y="93243"/>
                  </a:lnTo>
                  <a:lnTo>
                    <a:pt x="130479" y="91160"/>
                  </a:lnTo>
                  <a:lnTo>
                    <a:pt x="80657" y="4838"/>
                  </a:lnTo>
                  <a:lnTo>
                    <a:pt x="73469" y="1270"/>
                  </a:lnTo>
                  <a:lnTo>
                    <a:pt x="59131" y="1270"/>
                  </a:lnTo>
                  <a:lnTo>
                    <a:pt x="51968" y="4838"/>
                  </a:lnTo>
                  <a:lnTo>
                    <a:pt x="2133" y="91160"/>
                  </a:lnTo>
                  <a:lnTo>
                    <a:pt x="1308" y="93243"/>
                  </a:lnTo>
                  <a:lnTo>
                    <a:pt x="0" y="99415"/>
                  </a:lnTo>
                  <a:lnTo>
                    <a:pt x="76" y="103847"/>
                  </a:lnTo>
                  <a:lnTo>
                    <a:pt x="17119" y="121043"/>
                  </a:lnTo>
                  <a:lnTo>
                    <a:pt x="22466" y="121043"/>
                  </a:lnTo>
                  <a:lnTo>
                    <a:pt x="40741" y="98742"/>
                  </a:lnTo>
                  <a:lnTo>
                    <a:pt x="43497" y="93319"/>
                  </a:lnTo>
                  <a:lnTo>
                    <a:pt x="47967" y="88112"/>
                  </a:lnTo>
                  <a:lnTo>
                    <a:pt x="54381" y="83756"/>
                  </a:lnTo>
                  <a:lnTo>
                    <a:pt x="60172" y="81711"/>
                  </a:lnTo>
                  <a:lnTo>
                    <a:pt x="67183" y="81013"/>
                  </a:lnTo>
                  <a:lnTo>
                    <a:pt x="73304" y="81915"/>
                  </a:lnTo>
                  <a:lnTo>
                    <a:pt x="93726" y="106730"/>
                  </a:lnTo>
                  <a:lnTo>
                    <a:pt x="95935" y="111848"/>
                  </a:lnTo>
                  <a:lnTo>
                    <a:pt x="99212" y="115862"/>
                  </a:lnTo>
                  <a:lnTo>
                    <a:pt x="103428" y="118897"/>
                  </a:lnTo>
                  <a:lnTo>
                    <a:pt x="107518" y="120535"/>
                  </a:lnTo>
                  <a:lnTo>
                    <a:pt x="112661" y="121196"/>
                  </a:lnTo>
                  <a:lnTo>
                    <a:pt x="115506" y="121043"/>
                  </a:lnTo>
                  <a:lnTo>
                    <a:pt x="132537" y="103847"/>
                  </a:lnTo>
                  <a:lnTo>
                    <a:pt x="132613" y="99415"/>
                  </a:lnTo>
                  <a:close/>
                </a:path>
                <a:path w="377190" h="122555">
                  <a:moveTo>
                    <a:pt x="250571" y="23037"/>
                  </a:moveTo>
                  <a:lnTo>
                    <a:pt x="233451" y="1409"/>
                  </a:lnTo>
                  <a:lnTo>
                    <a:pt x="228092" y="1409"/>
                  </a:lnTo>
                  <a:lnTo>
                    <a:pt x="209816" y="23710"/>
                  </a:lnTo>
                  <a:lnTo>
                    <a:pt x="207060" y="29133"/>
                  </a:lnTo>
                  <a:lnTo>
                    <a:pt x="202603" y="34353"/>
                  </a:lnTo>
                  <a:lnTo>
                    <a:pt x="196176" y="38709"/>
                  </a:lnTo>
                  <a:lnTo>
                    <a:pt x="190385" y="40741"/>
                  </a:lnTo>
                  <a:lnTo>
                    <a:pt x="183388" y="41440"/>
                  </a:lnTo>
                  <a:lnTo>
                    <a:pt x="177253" y="40551"/>
                  </a:lnTo>
                  <a:lnTo>
                    <a:pt x="156845" y="15722"/>
                  </a:lnTo>
                  <a:lnTo>
                    <a:pt x="154635" y="10617"/>
                  </a:lnTo>
                  <a:lnTo>
                    <a:pt x="151358" y="6591"/>
                  </a:lnTo>
                  <a:lnTo>
                    <a:pt x="147129" y="3556"/>
                  </a:lnTo>
                  <a:lnTo>
                    <a:pt x="143052" y="1917"/>
                  </a:lnTo>
                  <a:lnTo>
                    <a:pt x="137896" y="1257"/>
                  </a:lnTo>
                  <a:lnTo>
                    <a:pt x="135064" y="1409"/>
                  </a:lnTo>
                  <a:lnTo>
                    <a:pt x="117957" y="23037"/>
                  </a:lnTo>
                  <a:lnTo>
                    <a:pt x="119265" y="29210"/>
                  </a:lnTo>
                  <a:lnTo>
                    <a:pt x="120091" y="31305"/>
                  </a:lnTo>
                  <a:lnTo>
                    <a:pt x="169913" y="117627"/>
                  </a:lnTo>
                  <a:lnTo>
                    <a:pt x="177088" y="121183"/>
                  </a:lnTo>
                  <a:lnTo>
                    <a:pt x="191427" y="121183"/>
                  </a:lnTo>
                  <a:lnTo>
                    <a:pt x="198602" y="117627"/>
                  </a:lnTo>
                  <a:lnTo>
                    <a:pt x="248424" y="31305"/>
                  </a:lnTo>
                  <a:lnTo>
                    <a:pt x="249250" y="29210"/>
                  </a:lnTo>
                  <a:lnTo>
                    <a:pt x="250571" y="23037"/>
                  </a:lnTo>
                  <a:close/>
                </a:path>
                <a:path w="377190" h="122555">
                  <a:moveTo>
                    <a:pt x="376974" y="61226"/>
                  </a:moveTo>
                  <a:lnTo>
                    <a:pt x="372160" y="37401"/>
                  </a:lnTo>
                  <a:lnTo>
                    <a:pt x="369811" y="33921"/>
                  </a:lnTo>
                  <a:lnTo>
                    <a:pt x="359041" y="17932"/>
                  </a:lnTo>
                  <a:lnTo>
                    <a:pt x="343065" y="7175"/>
                  </a:lnTo>
                  <a:lnTo>
                    <a:pt x="343065" y="61226"/>
                  </a:lnTo>
                  <a:lnTo>
                    <a:pt x="340918" y="71856"/>
                  </a:lnTo>
                  <a:lnTo>
                    <a:pt x="335064" y="80543"/>
                  </a:lnTo>
                  <a:lnTo>
                    <a:pt x="326377" y="86398"/>
                  </a:lnTo>
                  <a:lnTo>
                    <a:pt x="315747" y="88544"/>
                  </a:lnTo>
                  <a:lnTo>
                    <a:pt x="305117" y="86398"/>
                  </a:lnTo>
                  <a:lnTo>
                    <a:pt x="296430" y="80543"/>
                  </a:lnTo>
                  <a:lnTo>
                    <a:pt x="290576" y="71856"/>
                  </a:lnTo>
                  <a:lnTo>
                    <a:pt x="288429" y="61226"/>
                  </a:lnTo>
                  <a:lnTo>
                    <a:pt x="290576" y="50596"/>
                  </a:lnTo>
                  <a:lnTo>
                    <a:pt x="296430" y="41922"/>
                  </a:lnTo>
                  <a:lnTo>
                    <a:pt x="305117" y="36068"/>
                  </a:lnTo>
                  <a:lnTo>
                    <a:pt x="315747" y="33921"/>
                  </a:lnTo>
                  <a:lnTo>
                    <a:pt x="326377" y="36068"/>
                  </a:lnTo>
                  <a:lnTo>
                    <a:pt x="335064" y="41922"/>
                  </a:lnTo>
                  <a:lnTo>
                    <a:pt x="340918" y="50596"/>
                  </a:lnTo>
                  <a:lnTo>
                    <a:pt x="343065" y="61226"/>
                  </a:lnTo>
                  <a:lnTo>
                    <a:pt x="343065" y="7175"/>
                  </a:lnTo>
                  <a:lnTo>
                    <a:pt x="339572" y="4813"/>
                  </a:lnTo>
                  <a:lnTo>
                    <a:pt x="315747" y="0"/>
                  </a:lnTo>
                  <a:lnTo>
                    <a:pt x="291922" y="4813"/>
                  </a:lnTo>
                  <a:lnTo>
                    <a:pt x="272453" y="17932"/>
                  </a:lnTo>
                  <a:lnTo>
                    <a:pt x="259334" y="37401"/>
                  </a:lnTo>
                  <a:lnTo>
                    <a:pt x="254520" y="61226"/>
                  </a:lnTo>
                  <a:lnTo>
                    <a:pt x="259334" y="85064"/>
                  </a:lnTo>
                  <a:lnTo>
                    <a:pt x="272453" y="104521"/>
                  </a:lnTo>
                  <a:lnTo>
                    <a:pt x="291922" y="117640"/>
                  </a:lnTo>
                  <a:lnTo>
                    <a:pt x="315747" y="122453"/>
                  </a:lnTo>
                  <a:lnTo>
                    <a:pt x="339572" y="117640"/>
                  </a:lnTo>
                  <a:lnTo>
                    <a:pt x="359041" y="104521"/>
                  </a:lnTo>
                  <a:lnTo>
                    <a:pt x="369811" y="88544"/>
                  </a:lnTo>
                  <a:lnTo>
                    <a:pt x="372160" y="85064"/>
                  </a:lnTo>
                  <a:lnTo>
                    <a:pt x="376974" y="61226"/>
                  </a:lnTo>
                  <a:close/>
                </a:path>
              </a:pathLst>
            </a:custGeom>
            <a:solidFill>
              <a:srgbClr val="054B32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169438" y="2370524"/>
              <a:ext cx="132715" cy="133350"/>
            </a:xfrm>
            <a:custGeom>
              <a:avLst/>
              <a:gdLst/>
              <a:ahLst/>
              <a:cxnLst/>
              <a:rect l="l" t="t" r="r" b="b"/>
              <a:pathLst>
                <a:path w="132715" h="133350">
                  <a:moveTo>
                    <a:pt x="98137" y="0"/>
                  </a:moveTo>
                  <a:lnTo>
                    <a:pt x="53342" y="10481"/>
                  </a:lnTo>
                  <a:lnTo>
                    <a:pt x="16966" y="33632"/>
                  </a:lnTo>
                  <a:lnTo>
                    <a:pt x="0" y="74980"/>
                  </a:lnTo>
                  <a:lnTo>
                    <a:pt x="4328" y="96955"/>
                  </a:lnTo>
                  <a:lnTo>
                    <a:pt x="36085" y="128835"/>
                  </a:lnTo>
                  <a:lnTo>
                    <a:pt x="58368" y="133221"/>
                  </a:lnTo>
                  <a:lnTo>
                    <a:pt x="69894" y="132092"/>
                  </a:lnTo>
                  <a:lnTo>
                    <a:pt x="80806" y="128774"/>
                  </a:lnTo>
                  <a:lnTo>
                    <a:pt x="90852" y="123374"/>
                  </a:lnTo>
                  <a:lnTo>
                    <a:pt x="99780" y="115996"/>
                  </a:lnTo>
                  <a:lnTo>
                    <a:pt x="103671" y="111263"/>
                  </a:lnTo>
                  <a:lnTo>
                    <a:pt x="58085" y="111263"/>
                  </a:lnTo>
                  <a:lnTo>
                    <a:pt x="43900" y="108400"/>
                  </a:lnTo>
                  <a:lnTo>
                    <a:pt x="32314" y="100589"/>
                  </a:lnTo>
                  <a:lnTo>
                    <a:pt x="24501" y="89004"/>
                  </a:lnTo>
                  <a:lnTo>
                    <a:pt x="21636" y="74814"/>
                  </a:lnTo>
                  <a:lnTo>
                    <a:pt x="24501" y="60630"/>
                  </a:lnTo>
                  <a:lnTo>
                    <a:pt x="32314" y="49048"/>
                  </a:lnTo>
                  <a:lnTo>
                    <a:pt x="43900" y="41239"/>
                  </a:lnTo>
                  <a:lnTo>
                    <a:pt x="58085" y="38375"/>
                  </a:lnTo>
                  <a:lnTo>
                    <a:pt x="132604" y="38375"/>
                  </a:lnTo>
                  <a:lnTo>
                    <a:pt x="132698" y="28893"/>
                  </a:lnTo>
                  <a:lnTo>
                    <a:pt x="106383" y="534"/>
                  </a:lnTo>
                  <a:lnTo>
                    <a:pt x="98137" y="0"/>
                  </a:lnTo>
                  <a:close/>
                </a:path>
                <a:path w="132715" h="133350">
                  <a:moveTo>
                    <a:pt x="132604" y="38375"/>
                  </a:moveTo>
                  <a:lnTo>
                    <a:pt x="58085" y="38375"/>
                  </a:lnTo>
                  <a:lnTo>
                    <a:pt x="72271" y="41239"/>
                  </a:lnTo>
                  <a:lnTo>
                    <a:pt x="83857" y="49048"/>
                  </a:lnTo>
                  <a:lnTo>
                    <a:pt x="91669" y="60630"/>
                  </a:lnTo>
                  <a:lnTo>
                    <a:pt x="94535" y="74814"/>
                  </a:lnTo>
                  <a:lnTo>
                    <a:pt x="91669" y="89004"/>
                  </a:lnTo>
                  <a:lnTo>
                    <a:pt x="83857" y="100589"/>
                  </a:lnTo>
                  <a:lnTo>
                    <a:pt x="72271" y="108400"/>
                  </a:lnTo>
                  <a:lnTo>
                    <a:pt x="58085" y="111263"/>
                  </a:lnTo>
                  <a:lnTo>
                    <a:pt x="103671" y="111263"/>
                  </a:lnTo>
                  <a:lnTo>
                    <a:pt x="124195" y="75877"/>
                  </a:lnTo>
                  <a:lnTo>
                    <a:pt x="132556" y="43261"/>
                  </a:lnTo>
                  <a:lnTo>
                    <a:pt x="132604" y="38375"/>
                  </a:lnTo>
                  <a:close/>
                </a:path>
              </a:pathLst>
            </a:custGeom>
            <a:solidFill>
              <a:srgbClr val="BEFFBE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191075" y="240889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36449" y="0"/>
                  </a:moveTo>
                  <a:lnTo>
                    <a:pt x="22263" y="2863"/>
                  </a:lnTo>
                  <a:lnTo>
                    <a:pt x="10677" y="10673"/>
                  </a:lnTo>
                  <a:lnTo>
                    <a:pt x="2865" y="22259"/>
                  </a:lnTo>
                  <a:lnTo>
                    <a:pt x="0" y="36449"/>
                  </a:lnTo>
                  <a:lnTo>
                    <a:pt x="2865" y="50632"/>
                  </a:lnTo>
                  <a:lnTo>
                    <a:pt x="10677" y="62215"/>
                  </a:lnTo>
                  <a:lnTo>
                    <a:pt x="22263" y="70024"/>
                  </a:lnTo>
                  <a:lnTo>
                    <a:pt x="36449" y="72887"/>
                  </a:lnTo>
                  <a:lnTo>
                    <a:pt x="50634" y="70024"/>
                  </a:lnTo>
                  <a:lnTo>
                    <a:pt x="62220" y="62215"/>
                  </a:lnTo>
                  <a:lnTo>
                    <a:pt x="70033" y="50632"/>
                  </a:lnTo>
                  <a:lnTo>
                    <a:pt x="72898" y="36449"/>
                  </a:lnTo>
                  <a:lnTo>
                    <a:pt x="70033" y="22259"/>
                  </a:lnTo>
                  <a:lnTo>
                    <a:pt x="62220" y="10673"/>
                  </a:lnTo>
                  <a:lnTo>
                    <a:pt x="50634" y="2863"/>
                  </a:lnTo>
                  <a:lnTo>
                    <a:pt x="36449" y="0"/>
                  </a:lnTo>
                  <a:close/>
                </a:path>
              </a:pathLst>
            </a:custGeom>
            <a:solidFill>
              <a:srgbClr val="F3E2C0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4206359" y="2435637"/>
              <a:ext cx="42545" cy="23495"/>
            </a:xfrm>
            <a:custGeom>
              <a:avLst/>
              <a:gdLst/>
              <a:ahLst/>
              <a:cxnLst/>
              <a:rect l="l" t="t" r="r" b="b"/>
              <a:pathLst>
                <a:path w="42544" h="23494">
                  <a:moveTo>
                    <a:pt x="8813" y="1968"/>
                  </a:moveTo>
                  <a:lnTo>
                    <a:pt x="6832" y="0"/>
                  </a:lnTo>
                  <a:lnTo>
                    <a:pt x="1981" y="0"/>
                  </a:lnTo>
                  <a:lnTo>
                    <a:pt x="0" y="1968"/>
                  </a:lnTo>
                  <a:lnTo>
                    <a:pt x="0" y="6832"/>
                  </a:lnTo>
                  <a:lnTo>
                    <a:pt x="1981" y="8801"/>
                  </a:lnTo>
                  <a:lnTo>
                    <a:pt x="6832" y="8801"/>
                  </a:lnTo>
                  <a:lnTo>
                    <a:pt x="8813" y="6832"/>
                  </a:lnTo>
                  <a:lnTo>
                    <a:pt x="8813" y="1968"/>
                  </a:lnTo>
                  <a:close/>
                </a:path>
                <a:path w="42544" h="23494">
                  <a:moveTo>
                    <a:pt x="28308" y="15722"/>
                  </a:moveTo>
                  <a:lnTo>
                    <a:pt x="27813" y="14630"/>
                  </a:lnTo>
                  <a:lnTo>
                    <a:pt x="26365" y="13652"/>
                  </a:lnTo>
                  <a:lnTo>
                    <a:pt x="25704" y="13512"/>
                  </a:lnTo>
                  <a:lnTo>
                    <a:pt x="21196" y="14579"/>
                  </a:lnTo>
                  <a:lnTo>
                    <a:pt x="18580" y="14058"/>
                  </a:lnTo>
                  <a:lnTo>
                    <a:pt x="17614" y="13423"/>
                  </a:lnTo>
                  <a:lnTo>
                    <a:pt x="15074" y="13716"/>
                  </a:lnTo>
                  <a:lnTo>
                    <a:pt x="13970" y="15163"/>
                  </a:lnTo>
                  <a:lnTo>
                    <a:pt x="14554" y="20561"/>
                  </a:lnTo>
                  <a:lnTo>
                    <a:pt x="17551" y="23444"/>
                  </a:lnTo>
                  <a:lnTo>
                    <a:pt x="24714" y="23456"/>
                  </a:lnTo>
                  <a:lnTo>
                    <a:pt x="27736" y="20612"/>
                  </a:lnTo>
                  <a:lnTo>
                    <a:pt x="28308" y="15722"/>
                  </a:lnTo>
                  <a:close/>
                </a:path>
                <a:path w="42544" h="23494">
                  <a:moveTo>
                    <a:pt x="42316" y="1968"/>
                  </a:moveTo>
                  <a:lnTo>
                    <a:pt x="40347" y="0"/>
                  </a:lnTo>
                  <a:lnTo>
                    <a:pt x="35483" y="0"/>
                  </a:lnTo>
                  <a:lnTo>
                    <a:pt x="33502" y="1968"/>
                  </a:lnTo>
                  <a:lnTo>
                    <a:pt x="33502" y="6832"/>
                  </a:lnTo>
                  <a:lnTo>
                    <a:pt x="35483" y="8801"/>
                  </a:lnTo>
                  <a:lnTo>
                    <a:pt x="40347" y="8801"/>
                  </a:lnTo>
                  <a:lnTo>
                    <a:pt x="42316" y="6832"/>
                  </a:lnTo>
                  <a:lnTo>
                    <a:pt x="42316" y="1968"/>
                  </a:lnTo>
                  <a:close/>
                </a:path>
              </a:pathLst>
            </a:custGeom>
            <a:solidFill>
              <a:srgbClr val="054B32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439259" y="2361184"/>
              <a:ext cx="151765" cy="152400"/>
            </a:xfrm>
            <a:custGeom>
              <a:avLst/>
              <a:gdLst/>
              <a:ahLst/>
              <a:cxnLst/>
              <a:rect l="l" t="t" r="r" b="b"/>
              <a:pathLst>
                <a:path w="151765" h="152400">
                  <a:moveTo>
                    <a:pt x="108392" y="0"/>
                  </a:moveTo>
                  <a:lnTo>
                    <a:pt x="70195" y="6931"/>
                  </a:lnTo>
                  <a:lnTo>
                    <a:pt x="31840" y="26302"/>
                  </a:lnTo>
                  <a:lnTo>
                    <a:pt x="5306" y="57809"/>
                  </a:lnTo>
                  <a:lnTo>
                    <a:pt x="0" y="85211"/>
                  </a:lnTo>
                  <a:lnTo>
                    <a:pt x="228" y="89756"/>
                  </a:lnTo>
                  <a:lnTo>
                    <a:pt x="15339" y="127052"/>
                  </a:lnTo>
                  <a:lnTo>
                    <a:pt x="25986" y="137451"/>
                  </a:lnTo>
                  <a:lnTo>
                    <a:pt x="27222" y="138435"/>
                  </a:lnTo>
                  <a:lnTo>
                    <a:pt x="35075" y="143482"/>
                  </a:lnTo>
                  <a:lnTo>
                    <a:pt x="35735" y="143869"/>
                  </a:lnTo>
                  <a:lnTo>
                    <a:pt x="50509" y="149649"/>
                  </a:lnTo>
                  <a:lnTo>
                    <a:pt x="51137" y="149838"/>
                  </a:lnTo>
                  <a:lnTo>
                    <a:pt x="52216" y="150100"/>
                  </a:lnTo>
                  <a:lnTo>
                    <a:pt x="53734" y="150414"/>
                  </a:lnTo>
                  <a:lnTo>
                    <a:pt x="54342" y="150560"/>
                  </a:lnTo>
                  <a:lnTo>
                    <a:pt x="67305" y="151890"/>
                  </a:lnTo>
                  <a:lnTo>
                    <a:pt x="68435" y="151890"/>
                  </a:lnTo>
                  <a:lnTo>
                    <a:pt x="70079" y="151838"/>
                  </a:lnTo>
                  <a:lnTo>
                    <a:pt x="70603" y="151838"/>
                  </a:lnTo>
                  <a:lnTo>
                    <a:pt x="95712" y="145859"/>
                  </a:lnTo>
                  <a:lnTo>
                    <a:pt x="96068" y="145723"/>
                  </a:lnTo>
                  <a:lnTo>
                    <a:pt x="97094" y="145241"/>
                  </a:lnTo>
                  <a:lnTo>
                    <a:pt x="99398" y="144079"/>
                  </a:lnTo>
                  <a:lnTo>
                    <a:pt x="102093" y="142550"/>
                  </a:lnTo>
                  <a:lnTo>
                    <a:pt x="67765" y="142550"/>
                  </a:lnTo>
                  <a:lnTo>
                    <a:pt x="56279" y="141421"/>
                  </a:lnTo>
                  <a:lnTo>
                    <a:pt x="13730" y="106291"/>
                  </a:lnTo>
                  <a:lnTo>
                    <a:pt x="9398" y="84316"/>
                  </a:lnTo>
                  <a:lnTo>
                    <a:pt x="13607" y="62318"/>
                  </a:lnTo>
                  <a:lnTo>
                    <a:pt x="42125" y="30631"/>
                  </a:lnTo>
                  <a:lnTo>
                    <a:pt x="86194" y="12031"/>
                  </a:lnTo>
                  <a:lnTo>
                    <a:pt x="107534" y="9340"/>
                  </a:lnTo>
                  <a:lnTo>
                    <a:pt x="138265" y="9340"/>
                  </a:lnTo>
                  <a:lnTo>
                    <a:pt x="136831" y="8198"/>
                  </a:lnTo>
                  <a:lnTo>
                    <a:pt x="111481" y="94"/>
                  </a:lnTo>
                  <a:lnTo>
                    <a:pt x="108392" y="0"/>
                  </a:lnTo>
                  <a:close/>
                </a:path>
                <a:path w="151765" h="152400">
                  <a:moveTo>
                    <a:pt x="138265" y="9340"/>
                  </a:moveTo>
                  <a:lnTo>
                    <a:pt x="107534" y="9340"/>
                  </a:lnTo>
                  <a:lnTo>
                    <a:pt x="115780" y="9874"/>
                  </a:lnTo>
                  <a:lnTo>
                    <a:pt x="122911" y="11473"/>
                  </a:lnTo>
                  <a:lnTo>
                    <a:pt x="142077" y="40113"/>
                  </a:lnTo>
                  <a:lnTo>
                    <a:pt x="141953" y="52599"/>
                  </a:lnTo>
                  <a:lnTo>
                    <a:pt x="126507" y="100651"/>
                  </a:lnTo>
                  <a:lnTo>
                    <a:pt x="100254" y="132708"/>
                  </a:lnTo>
                  <a:lnTo>
                    <a:pt x="67765" y="142550"/>
                  </a:lnTo>
                  <a:lnTo>
                    <a:pt x="102093" y="142550"/>
                  </a:lnTo>
                  <a:lnTo>
                    <a:pt x="131418" y="111588"/>
                  </a:lnTo>
                  <a:lnTo>
                    <a:pt x="146772" y="75683"/>
                  </a:lnTo>
                  <a:lnTo>
                    <a:pt x="151668" y="48919"/>
                  </a:lnTo>
                  <a:lnTo>
                    <a:pt x="151595" y="39768"/>
                  </a:lnTo>
                  <a:lnTo>
                    <a:pt x="139878" y="10753"/>
                  </a:lnTo>
                  <a:lnTo>
                    <a:pt x="138265" y="9340"/>
                  </a:lnTo>
                  <a:close/>
                </a:path>
              </a:pathLst>
            </a:custGeom>
            <a:solidFill>
              <a:srgbClr val="64F069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605720" y="2391885"/>
              <a:ext cx="377190" cy="122555"/>
            </a:xfrm>
            <a:custGeom>
              <a:avLst/>
              <a:gdLst/>
              <a:ahLst/>
              <a:cxnLst/>
              <a:rect l="l" t="t" r="r" b="b"/>
              <a:pathLst>
                <a:path w="377190" h="122555">
                  <a:moveTo>
                    <a:pt x="132613" y="99415"/>
                  </a:moveTo>
                  <a:lnTo>
                    <a:pt x="131305" y="93243"/>
                  </a:lnTo>
                  <a:lnTo>
                    <a:pt x="130479" y="91160"/>
                  </a:lnTo>
                  <a:lnTo>
                    <a:pt x="80657" y="4838"/>
                  </a:lnTo>
                  <a:lnTo>
                    <a:pt x="73469" y="1270"/>
                  </a:lnTo>
                  <a:lnTo>
                    <a:pt x="59143" y="1270"/>
                  </a:lnTo>
                  <a:lnTo>
                    <a:pt x="51968" y="4838"/>
                  </a:lnTo>
                  <a:lnTo>
                    <a:pt x="2133" y="91160"/>
                  </a:lnTo>
                  <a:lnTo>
                    <a:pt x="1308" y="93243"/>
                  </a:lnTo>
                  <a:lnTo>
                    <a:pt x="0" y="99415"/>
                  </a:lnTo>
                  <a:lnTo>
                    <a:pt x="76" y="103847"/>
                  </a:lnTo>
                  <a:lnTo>
                    <a:pt x="17119" y="121043"/>
                  </a:lnTo>
                  <a:lnTo>
                    <a:pt x="22466" y="121043"/>
                  </a:lnTo>
                  <a:lnTo>
                    <a:pt x="40741" y="98742"/>
                  </a:lnTo>
                  <a:lnTo>
                    <a:pt x="43510" y="93319"/>
                  </a:lnTo>
                  <a:lnTo>
                    <a:pt x="47967" y="88112"/>
                  </a:lnTo>
                  <a:lnTo>
                    <a:pt x="54381" y="83756"/>
                  </a:lnTo>
                  <a:lnTo>
                    <a:pt x="60172" y="81711"/>
                  </a:lnTo>
                  <a:lnTo>
                    <a:pt x="67183" y="81013"/>
                  </a:lnTo>
                  <a:lnTo>
                    <a:pt x="73304" y="81915"/>
                  </a:lnTo>
                  <a:lnTo>
                    <a:pt x="93726" y="106730"/>
                  </a:lnTo>
                  <a:lnTo>
                    <a:pt x="95948" y="111848"/>
                  </a:lnTo>
                  <a:lnTo>
                    <a:pt x="99212" y="115862"/>
                  </a:lnTo>
                  <a:lnTo>
                    <a:pt x="103428" y="118897"/>
                  </a:lnTo>
                  <a:lnTo>
                    <a:pt x="107518" y="120535"/>
                  </a:lnTo>
                  <a:lnTo>
                    <a:pt x="112661" y="121196"/>
                  </a:lnTo>
                  <a:lnTo>
                    <a:pt x="115506" y="121043"/>
                  </a:lnTo>
                  <a:lnTo>
                    <a:pt x="132537" y="103847"/>
                  </a:lnTo>
                  <a:lnTo>
                    <a:pt x="132613" y="99415"/>
                  </a:lnTo>
                  <a:close/>
                </a:path>
                <a:path w="377190" h="122555">
                  <a:moveTo>
                    <a:pt x="250672" y="23037"/>
                  </a:moveTo>
                  <a:lnTo>
                    <a:pt x="233553" y="1409"/>
                  </a:lnTo>
                  <a:lnTo>
                    <a:pt x="228206" y="1409"/>
                  </a:lnTo>
                  <a:lnTo>
                    <a:pt x="209931" y="23710"/>
                  </a:lnTo>
                  <a:lnTo>
                    <a:pt x="207162" y="29133"/>
                  </a:lnTo>
                  <a:lnTo>
                    <a:pt x="202704" y="34353"/>
                  </a:lnTo>
                  <a:lnTo>
                    <a:pt x="196291" y="38709"/>
                  </a:lnTo>
                  <a:lnTo>
                    <a:pt x="190500" y="40741"/>
                  </a:lnTo>
                  <a:lnTo>
                    <a:pt x="183489" y="41440"/>
                  </a:lnTo>
                  <a:lnTo>
                    <a:pt x="177368" y="40551"/>
                  </a:lnTo>
                  <a:lnTo>
                    <a:pt x="156946" y="15722"/>
                  </a:lnTo>
                  <a:lnTo>
                    <a:pt x="154736" y="10617"/>
                  </a:lnTo>
                  <a:lnTo>
                    <a:pt x="151460" y="6591"/>
                  </a:lnTo>
                  <a:lnTo>
                    <a:pt x="147243" y="3556"/>
                  </a:lnTo>
                  <a:lnTo>
                    <a:pt x="143154" y="1917"/>
                  </a:lnTo>
                  <a:lnTo>
                    <a:pt x="138010" y="1257"/>
                  </a:lnTo>
                  <a:lnTo>
                    <a:pt x="135166" y="1409"/>
                  </a:lnTo>
                  <a:lnTo>
                    <a:pt x="118059" y="23037"/>
                  </a:lnTo>
                  <a:lnTo>
                    <a:pt x="119367" y="29210"/>
                  </a:lnTo>
                  <a:lnTo>
                    <a:pt x="120192" y="31305"/>
                  </a:lnTo>
                  <a:lnTo>
                    <a:pt x="170014" y="117627"/>
                  </a:lnTo>
                  <a:lnTo>
                    <a:pt x="177203" y="121183"/>
                  </a:lnTo>
                  <a:lnTo>
                    <a:pt x="191528" y="121183"/>
                  </a:lnTo>
                  <a:lnTo>
                    <a:pt x="198704" y="117627"/>
                  </a:lnTo>
                  <a:lnTo>
                    <a:pt x="248539" y="31305"/>
                  </a:lnTo>
                  <a:lnTo>
                    <a:pt x="249364" y="29210"/>
                  </a:lnTo>
                  <a:lnTo>
                    <a:pt x="250672" y="23037"/>
                  </a:lnTo>
                  <a:close/>
                </a:path>
                <a:path w="377190" h="122555">
                  <a:moveTo>
                    <a:pt x="377075" y="61226"/>
                  </a:moveTo>
                  <a:lnTo>
                    <a:pt x="372262" y="37401"/>
                  </a:lnTo>
                  <a:lnTo>
                    <a:pt x="369925" y="33921"/>
                  </a:lnTo>
                  <a:lnTo>
                    <a:pt x="359143" y="17932"/>
                  </a:lnTo>
                  <a:lnTo>
                    <a:pt x="343166" y="7162"/>
                  </a:lnTo>
                  <a:lnTo>
                    <a:pt x="343166" y="61226"/>
                  </a:lnTo>
                  <a:lnTo>
                    <a:pt x="341020" y="71856"/>
                  </a:lnTo>
                  <a:lnTo>
                    <a:pt x="335165" y="80543"/>
                  </a:lnTo>
                  <a:lnTo>
                    <a:pt x="326491" y="86398"/>
                  </a:lnTo>
                  <a:lnTo>
                    <a:pt x="315849" y="88544"/>
                  </a:lnTo>
                  <a:lnTo>
                    <a:pt x="305219" y="86398"/>
                  </a:lnTo>
                  <a:lnTo>
                    <a:pt x="296532" y="80543"/>
                  </a:lnTo>
                  <a:lnTo>
                    <a:pt x="290677" y="71856"/>
                  </a:lnTo>
                  <a:lnTo>
                    <a:pt x="288531" y="61226"/>
                  </a:lnTo>
                  <a:lnTo>
                    <a:pt x="290677" y="50596"/>
                  </a:lnTo>
                  <a:lnTo>
                    <a:pt x="296532" y="41922"/>
                  </a:lnTo>
                  <a:lnTo>
                    <a:pt x="305219" y="36068"/>
                  </a:lnTo>
                  <a:lnTo>
                    <a:pt x="315849" y="33921"/>
                  </a:lnTo>
                  <a:lnTo>
                    <a:pt x="326491" y="36068"/>
                  </a:lnTo>
                  <a:lnTo>
                    <a:pt x="335165" y="41922"/>
                  </a:lnTo>
                  <a:lnTo>
                    <a:pt x="341020" y="50596"/>
                  </a:lnTo>
                  <a:lnTo>
                    <a:pt x="343166" y="61226"/>
                  </a:lnTo>
                  <a:lnTo>
                    <a:pt x="343166" y="7162"/>
                  </a:lnTo>
                  <a:lnTo>
                    <a:pt x="339686" y="4813"/>
                  </a:lnTo>
                  <a:lnTo>
                    <a:pt x="315849" y="0"/>
                  </a:lnTo>
                  <a:lnTo>
                    <a:pt x="292023" y="4813"/>
                  </a:lnTo>
                  <a:lnTo>
                    <a:pt x="272567" y="17932"/>
                  </a:lnTo>
                  <a:lnTo>
                    <a:pt x="259435" y="37401"/>
                  </a:lnTo>
                  <a:lnTo>
                    <a:pt x="254635" y="61226"/>
                  </a:lnTo>
                  <a:lnTo>
                    <a:pt x="259435" y="85064"/>
                  </a:lnTo>
                  <a:lnTo>
                    <a:pt x="272567" y="104521"/>
                  </a:lnTo>
                  <a:lnTo>
                    <a:pt x="292023" y="117640"/>
                  </a:lnTo>
                  <a:lnTo>
                    <a:pt x="315849" y="122453"/>
                  </a:lnTo>
                  <a:lnTo>
                    <a:pt x="339686" y="117640"/>
                  </a:lnTo>
                  <a:lnTo>
                    <a:pt x="359143" y="104521"/>
                  </a:lnTo>
                  <a:lnTo>
                    <a:pt x="369912" y="88544"/>
                  </a:lnTo>
                  <a:lnTo>
                    <a:pt x="372262" y="85064"/>
                  </a:lnTo>
                  <a:lnTo>
                    <a:pt x="377075" y="61226"/>
                  </a:lnTo>
                  <a:close/>
                </a:path>
              </a:pathLst>
            </a:custGeom>
            <a:solidFill>
              <a:srgbClr val="054B32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448636" y="2370524"/>
              <a:ext cx="132715" cy="133350"/>
            </a:xfrm>
            <a:custGeom>
              <a:avLst/>
              <a:gdLst/>
              <a:ahLst/>
              <a:cxnLst/>
              <a:rect l="l" t="t" r="r" b="b"/>
              <a:pathLst>
                <a:path w="132715" h="133350">
                  <a:moveTo>
                    <a:pt x="98137" y="0"/>
                  </a:moveTo>
                  <a:lnTo>
                    <a:pt x="53342" y="10481"/>
                  </a:lnTo>
                  <a:lnTo>
                    <a:pt x="16966" y="33632"/>
                  </a:lnTo>
                  <a:lnTo>
                    <a:pt x="0" y="74980"/>
                  </a:lnTo>
                  <a:lnTo>
                    <a:pt x="4328" y="96955"/>
                  </a:lnTo>
                  <a:lnTo>
                    <a:pt x="36085" y="128835"/>
                  </a:lnTo>
                  <a:lnTo>
                    <a:pt x="58368" y="133221"/>
                  </a:lnTo>
                  <a:lnTo>
                    <a:pt x="69894" y="132092"/>
                  </a:lnTo>
                  <a:lnTo>
                    <a:pt x="80806" y="128774"/>
                  </a:lnTo>
                  <a:lnTo>
                    <a:pt x="90852" y="123374"/>
                  </a:lnTo>
                  <a:lnTo>
                    <a:pt x="99780" y="115996"/>
                  </a:lnTo>
                  <a:lnTo>
                    <a:pt x="103672" y="111263"/>
                  </a:lnTo>
                  <a:lnTo>
                    <a:pt x="58085" y="111263"/>
                  </a:lnTo>
                  <a:lnTo>
                    <a:pt x="43900" y="108400"/>
                  </a:lnTo>
                  <a:lnTo>
                    <a:pt x="32314" y="100589"/>
                  </a:lnTo>
                  <a:lnTo>
                    <a:pt x="24501" y="89004"/>
                  </a:lnTo>
                  <a:lnTo>
                    <a:pt x="21636" y="74814"/>
                  </a:lnTo>
                  <a:lnTo>
                    <a:pt x="24501" y="60630"/>
                  </a:lnTo>
                  <a:lnTo>
                    <a:pt x="32314" y="49048"/>
                  </a:lnTo>
                  <a:lnTo>
                    <a:pt x="43900" y="41239"/>
                  </a:lnTo>
                  <a:lnTo>
                    <a:pt x="58085" y="38375"/>
                  </a:lnTo>
                  <a:lnTo>
                    <a:pt x="132604" y="38375"/>
                  </a:lnTo>
                  <a:lnTo>
                    <a:pt x="132698" y="28893"/>
                  </a:lnTo>
                  <a:lnTo>
                    <a:pt x="106383" y="534"/>
                  </a:lnTo>
                  <a:lnTo>
                    <a:pt x="98137" y="0"/>
                  </a:lnTo>
                  <a:close/>
                </a:path>
                <a:path w="132715" h="133350">
                  <a:moveTo>
                    <a:pt x="132604" y="38375"/>
                  </a:moveTo>
                  <a:lnTo>
                    <a:pt x="58085" y="38375"/>
                  </a:lnTo>
                  <a:lnTo>
                    <a:pt x="72271" y="41239"/>
                  </a:lnTo>
                  <a:lnTo>
                    <a:pt x="83857" y="49048"/>
                  </a:lnTo>
                  <a:lnTo>
                    <a:pt x="91669" y="60630"/>
                  </a:lnTo>
                  <a:lnTo>
                    <a:pt x="94535" y="74814"/>
                  </a:lnTo>
                  <a:lnTo>
                    <a:pt x="91669" y="89004"/>
                  </a:lnTo>
                  <a:lnTo>
                    <a:pt x="83857" y="100589"/>
                  </a:lnTo>
                  <a:lnTo>
                    <a:pt x="72271" y="108400"/>
                  </a:lnTo>
                  <a:lnTo>
                    <a:pt x="58085" y="111263"/>
                  </a:lnTo>
                  <a:lnTo>
                    <a:pt x="103672" y="111263"/>
                  </a:lnTo>
                  <a:lnTo>
                    <a:pt x="124200" y="75877"/>
                  </a:lnTo>
                  <a:lnTo>
                    <a:pt x="132556" y="43261"/>
                  </a:lnTo>
                  <a:lnTo>
                    <a:pt x="132604" y="38375"/>
                  </a:lnTo>
                  <a:close/>
                </a:path>
              </a:pathLst>
            </a:custGeom>
            <a:solidFill>
              <a:srgbClr val="BEFFBE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470272" y="240889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36449" y="0"/>
                  </a:moveTo>
                  <a:lnTo>
                    <a:pt x="22263" y="2863"/>
                  </a:lnTo>
                  <a:lnTo>
                    <a:pt x="10677" y="10673"/>
                  </a:lnTo>
                  <a:lnTo>
                    <a:pt x="2865" y="22259"/>
                  </a:lnTo>
                  <a:lnTo>
                    <a:pt x="0" y="36449"/>
                  </a:lnTo>
                  <a:lnTo>
                    <a:pt x="2865" y="50632"/>
                  </a:lnTo>
                  <a:lnTo>
                    <a:pt x="10677" y="62215"/>
                  </a:lnTo>
                  <a:lnTo>
                    <a:pt x="22263" y="70024"/>
                  </a:lnTo>
                  <a:lnTo>
                    <a:pt x="36449" y="72887"/>
                  </a:lnTo>
                  <a:lnTo>
                    <a:pt x="50634" y="70024"/>
                  </a:lnTo>
                  <a:lnTo>
                    <a:pt x="62220" y="62215"/>
                  </a:lnTo>
                  <a:lnTo>
                    <a:pt x="70033" y="50632"/>
                  </a:lnTo>
                  <a:lnTo>
                    <a:pt x="72898" y="36449"/>
                  </a:lnTo>
                  <a:lnTo>
                    <a:pt x="70033" y="22259"/>
                  </a:lnTo>
                  <a:lnTo>
                    <a:pt x="62220" y="10673"/>
                  </a:lnTo>
                  <a:lnTo>
                    <a:pt x="50634" y="2863"/>
                  </a:lnTo>
                  <a:lnTo>
                    <a:pt x="36449" y="0"/>
                  </a:lnTo>
                  <a:close/>
                </a:path>
              </a:pathLst>
            </a:custGeom>
            <a:solidFill>
              <a:srgbClr val="F3E2C0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485552" y="2435637"/>
              <a:ext cx="42545" cy="23495"/>
            </a:xfrm>
            <a:custGeom>
              <a:avLst/>
              <a:gdLst/>
              <a:ahLst/>
              <a:cxnLst/>
              <a:rect l="l" t="t" r="r" b="b"/>
              <a:pathLst>
                <a:path w="42544" h="23494">
                  <a:moveTo>
                    <a:pt x="8813" y="1968"/>
                  </a:moveTo>
                  <a:lnTo>
                    <a:pt x="6845" y="0"/>
                  </a:lnTo>
                  <a:lnTo>
                    <a:pt x="1981" y="0"/>
                  </a:lnTo>
                  <a:lnTo>
                    <a:pt x="0" y="1968"/>
                  </a:lnTo>
                  <a:lnTo>
                    <a:pt x="0" y="6832"/>
                  </a:lnTo>
                  <a:lnTo>
                    <a:pt x="1981" y="8801"/>
                  </a:lnTo>
                  <a:lnTo>
                    <a:pt x="6845" y="8801"/>
                  </a:lnTo>
                  <a:lnTo>
                    <a:pt x="8813" y="6832"/>
                  </a:lnTo>
                  <a:lnTo>
                    <a:pt x="8813" y="1968"/>
                  </a:lnTo>
                  <a:close/>
                </a:path>
                <a:path w="42544" h="23494">
                  <a:moveTo>
                    <a:pt x="28321" y="15722"/>
                  </a:moveTo>
                  <a:lnTo>
                    <a:pt x="27813" y="14630"/>
                  </a:lnTo>
                  <a:lnTo>
                    <a:pt x="26365" y="13652"/>
                  </a:lnTo>
                  <a:lnTo>
                    <a:pt x="25704" y="13512"/>
                  </a:lnTo>
                  <a:lnTo>
                    <a:pt x="21209" y="14579"/>
                  </a:lnTo>
                  <a:lnTo>
                    <a:pt x="18592" y="14058"/>
                  </a:lnTo>
                  <a:lnTo>
                    <a:pt x="17614" y="13423"/>
                  </a:lnTo>
                  <a:lnTo>
                    <a:pt x="15074" y="13716"/>
                  </a:lnTo>
                  <a:lnTo>
                    <a:pt x="13970" y="15163"/>
                  </a:lnTo>
                  <a:lnTo>
                    <a:pt x="14554" y="20561"/>
                  </a:lnTo>
                  <a:lnTo>
                    <a:pt x="17564" y="23444"/>
                  </a:lnTo>
                  <a:lnTo>
                    <a:pt x="24726" y="23456"/>
                  </a:lnTo>
                  <a:lnTo>
                    <a:pt x="27736" y="20612"/>
                  </a:lnTo>
                  <a:lnTo>
                    <a:pt x="28321" y="15722"/>
                  </a:lnTo>
                  <a:close/>
                </a:path>
                <a:path w="42544" h="23494">
                  <a:moveTo>
                    <a:pt x="42329" y="1968"/>
                  </a:moveTo>
                  <a:lnTo>
                    <a:pt x="40347" y="0"/>
                  </a:lnTo>
                  <a:lnTo>
                    <a:pt x="35483" y="0"/>
                  </a:lnTo>
                  <a:lnTo>
                    <a:pt x="33502" y="1968"/>
                  </a:lnTo>
                  <a:lnTo>
                    <a:pt x="33502" y="6832"/>
                  </a:lnTo>
                  <a:lnTo>
                    <a:pt x="35483" y="8801"/>
                  </a:lnTo>
                  <a:lnTo>
                    <a:pt x="40347" y="8801"/>
                  </a:lnTo>
                  <a:lnTo>
                    <a:pt x="42329" y="6832"/>
                  </a:lnTo>
                  <a:lnTo>
                    <a:pt x="42329" y="1968"/>
                  </a:lnTo>
                  <a:close/>
                </a:path>
              </a:pathLst>
            </a:custGeom>
            <a:solidFill>
              <a:srgbClr val="054B32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/>
          <p:nvPr/>
        </p:nvSpPr>
        <p:spPr>
          <a:xfrm>
            <a:off x="11188141" y="5952698"/>
            <a:ext cx="325120" cy="325120"/>
          </a:xfrm>
          <a:custGeom>
            <a:avLst/>
            <a:gdLst/>
            <a:ahLst/>
            <a:cxnLst/>
            <a:rect l="l" t="t" r="r" b="b"/>
            <a:pathLst>
              <a:path w="325120" h="325120">
                <a:moveTo>
                  <a:pt x="162298" y="0"/>
                </a:moveTo>
                <a:lnTo>
                  <a:pt x="119154" y="5797"/>
                </a:lnTo>
                <a:lnTo>
                  <a:pt x="80385" y="22157"/>
                </a:lnTo>
                <a:lnTo>
                  <a:pt x="47537" y="47533"/>
                </a:lnTo>
                <a:lnTo>
                  <a:pt x="22159" y="80380"/>
                </a:lnTo>
                <a:lnTo>
                  <a:pt x="5797" y="119151"/>
                </a:lnTo>
                <a:lnTo>
                  <a:pt x="0" y="162298"/>
                </a:lnTo>
                <a:lnTo>
                  <a:pt x="5797" y="205446"/>
                </a:lnTo>
                <a:lnTo>
                  <a:pt x="22159" y="244216"/>
                </a:lnTo>
                <a:lnTo>
                  <a:pt x="47537" y="277063"/>
                </a:lnTo>
                <a:lnTo>
                  <a:pt x="80385" y="302440"/>
                </a:lnTo>
                <a:lnTo>
                  <a:pt x="119154" y="318800"/>
                </a:lnTo>
                <a:lnTo>
                  <a:pt x="162298" y="324597"/>
                </a:lnTo>
                <a:lnTo>
                  <a:pt x="205442" y="318800"/>
                </a:lnTo>
                <a:lnTo>
                  <a:pt x="244212" y="302440"/>
                </a:lnTo>
                <a:lnTo>
                  <a:pt x="277059" y="277063"/>
                </a:lnTo>
                <a:lnTo>
                  <a:pt x="302437" y="244216"/>
                </a:lnTo>
                <a:lnTo>
                  <a:pt x="318799" y="205446"/>
                </a:lnTo>
                <a:lnTo>
                  <a:pt x="324597" y="162298"/>
                </a:lnTo>
                <a:lnTo>
                  <a:pt x="318799" y="119151"/>
                </a:lnTo>
                <a:lnTo>
                  <a:pt x="302437" y="80380"/>
                </a:lnTo>
                <a:lnTo>
                  <a:pt x="277059" y="47533"/>
                </a:lnTo>
                <a:lnTo>
                  <a:pt x="244212" y="22157"/>
                </a:lnTo>
                <a:lnTo>
                  <a:pt x="205442" y="5797"/>
                </a:lnTo>
                <a:lnTo>
                  <a:pt x="16229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261346" y="5952698"/>
            <a:ext cx="325120" cy="325120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98" y="0"/>
                </a:moveTo>
                <a:lnTo>
                  <a:pt x="119154" y="5797"/>
                </a:lnTo>
                <a:lnTo>
                  <a:pt x="80385" y="22157"/>
                </a:lnTo>
                <a:lnTo>
                  <a:pt x="47537" y="47533"/>
                </a:lnTo>
                <a:lnTo>
                  <a:pt x="22159" y="80380"/>
                </a:lnTo>
                <a:lnTo>
                  <a:pt x="5797" y="119151"/>
                </a:lnTo>
                <a:lnTo>
                  <a:pt x="0" y="162298"/>
                </a:lnTo>
                <a:lnTo>
                  <a:pt x="5797" y="205446"/>
                </a:lnTo>
                <a:lnTo>
                  <a:pt x="22159" y="244216"/>
                </a:lnTo>
                <a:lnTo>
                  <a:pt x="47537" y="277063"/>
                </a:lnTo>
                <a:lnTo>
                  <a:pt x="80385" y="302440"/>
                </a:lnTo>
                <a:lnTo>
                  <a:pt x="119154" y="318800"/>
                </a:lnTo>
                <a:lnTo>
                  <a:pt x="162298" y="324597"/>
                </a:lnTo>
                <a:lnTo>
                  <a:pt x="205442" y="318800"/>
                </a:lnTo>
                <a:lnTo>
                  <a:pt x="244212" y="302440"/>
                </a:lnTo>
                <a:lnTo>
                  <a:pt x="277059" y="277063"/>
                </a:lnTo>
                <a:lnTo>
                  <a:pt x="302437" y="244216"/>
                </a:lnTo>
                <a:lnTo>
                  <a:pt x="318799" y="205446"/>
                </a:lnTo>
                <a:lnTo>
                  <a:pt x="324597" y="162298"/>
                </a:lnTo>
                <a:lnTo>
                  <a:pt x="318799" y="119151"/>
                </a:lnTo>
                <a:lnTo>
                  <a:pt x="302437" y="80380"/>
                </a:lnTo>
                <a:lnTo>
                  <a:pt x="277059" y="47533"/>
                </a:lnTo>
                <a:lnTo>
                  <a:pt x="244212" y="22157"/>
                </a:lnTo>
                <a:lnTo>
                  <a:pt x="205442" y="5797"/>
                </a:lnTo>
                <a:lnTo>
                  <a:pt x="16229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261346" y="8125407"/>
            <a:ext cx="325120" cy="325120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98" y="0"/>
                </a:moveTo>
                <a:lnTo>
                  <a:pt x="119154" y="5797"/>
                </a:lnTo>
                <a:lnTo>
                  <a:pt x="80385" y="22157"/>
                </a:lnTo>
                <a:lnTo>
                  <a:pt x="47537" y="47533"/>
                </a:lnTo>
                <a:lnTo>
                  <a:pt x="22159" y="80380"/>
                </a:lnTo>
                <a:lnTo>
                  <a:pt x="5797" y="119151"/>
                </a:lnTo>
                <a:lnTo>
                  <a:pt x="0" y="162298"/>
                </a:lnTo>
                <a:lnTo>
                  <a:pt x="5797" y="205446"/>
                </a:lnTo>
                <a:lnTo>
                  <a:pt x="22159" y="244216"/>
                </a:lnTo>
                <a:lnTo>
                  <a:pt x="47537" y="277063"/>
                </a:lnTo>
                <a:lnTo>
                  <a:pt x="80385" y="302440"/>
                </a:lnTo>
                <a:lnTo>
                  <a:pt x="119154" y="318800"/>
                </a:lnTo>
                <a:lnTo>
                  <a:pt x="162298" y="324597"/>
                </a:lnTo>
                <a:lnTo>
                  <a:pt x="205442" y="318800"/>
                </a:lnTo>
                <a:lnTo>
                  <a:pt x="244212" y="302440"/>
                </a:lnTo>
                <a:lnTo>
                  <a:pt x="277059" y="277063"/>
                </a:lnTo>
                <a:lnTo>
                  <a:pt x="302437" y="244216"/>
                </a:lnTo>
                <a:lnTo>
                  <a:pt x="318799" y="205446"/>
                </a:lnTo>
                <a:lnTo>
                  <a:pt x="324597" y="162298"/>
                </a:lnTo>
                <a:lnTo>
                  <a:pt x="318799" y="119151"/>
                </a:lnTo>
                <a:lnTo>
                  <a:pt x="302437" y="80380"/>
                </a:lnTo>
                <a:lnTo>
                  <a:pt x="277059" y="47533"/>
                </a:lnTo>
                <a:lnTo>
                  <a:pt x="244212" y="22157"/>
                </a:lnTo>
                <a:lnTo>
                  <a:pt x="205442" y="5797"/>
                </a:lnTo>
                <a:lnTo>
                  <a:pt x="16229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758683" y="8125407"/>
            <a:ext cx="325120" cy="325120"/>
          </a:xfrm>
          <a:custGeom>
            <a:avLst/>
            <a:gdLst/>
            <a:ahLst/>
            <a:cxnLst/>
            <a:rect l="l" t="t" r="r" b="b"/>
            <a:pathLst>
              <a:path w="325119" h="325120">
                <a:moveTo>
                  <a:pt x="162298" y="0"/>
                </a:moveTo>
                <a:lnTo>
                  <a:pt x="119154" y="5797"/>
                </a:lnTo>
                <a:lnTo>
                  <a:pt x="80385" y="22157"/>
                </a:lnTo>
                <a:lnTo>
                  <a:pt x="47537" y="47533"/>
                </a:lnTo>
                <a:lnTo>
                  <a:pt x="22159" y="80380"/>
                </a:lnTo>
                <a:lnTo>
                  <a:pt x="5797" y="119151"/>
                </a:lnTo>
                <a:lnTo>
                  <a:pt x="0" y="162298"/>
                </a:lnTo>
                <a:lnTo>
                  <a:pt x="5797" y="205446"/>
                </a:lnTo>
                <a:lnTo>
                  <a:pt x="22159" y="244216"/>
                </a:lnTo>
                <a:lnTo>
                  <a:pt x="47537" y="277063"/>
                </a:lnTo>
                <a:lnTo>
                  <a:pt x="80385" y="302440"/>
                </a:lnTo>
                <a:lnTo>
                  <a:pt x="119154" y="318800"/>
                </a:lnTo>
                <a:lnTo>
                  <a:pt x="162298" y="324597"/>
                </a:lnTo>
                <a:lnTo>
                  <a:pt x="205442" y="318800"/>
                </a:lnTo>
                <a:lnTo>
                  <a:pt x="244212" y="302440"/>
                </a:lnTo>
                <a:lnTo>
                  <a:pt x="277059" y="277063"/>
                </a:lnTo>
                <a:lnTo>
                  <a:pt x="302437" y="244216"/>
                </a:lnTo>
                <a:lnTo>
                  <a:pt x="318799" y="205446"/>
                </a:lnTo>
                <a:lnTo>
                  <a:pt x="324597" y="162298"/>
                </a:lnTo>
                <a:lnTo>
                  <a:pt x="318799" y="119151"/>
                </a:lnTo>
                <a:lnTo>
                  <a:pt x="302437" y="80380"/>
                </a:lnTo>
                <a:lnTo>
                  <a:pt x="277059" y="47533"/>
                </a:lnTo>
                <a:lnTo>
                  <a:pt x="244212" y="22157"/>
                </a:lnTo>
                <a:lnTo>
                  <a:pt x="205442" y="5797"/>
                </a:lnTo>
                <a:lnTo>
                  <a:pt x="16229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1025852" y="5811865"/>
          <a:ext cx="6155690" cy="4345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2765"/>
                <a:gridCol w="1515744"/>
                <a:gridCol w="1536700"/>
              </a:tblGrid>
              <a:tr h="217247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33679">
                        <a:lnSpc>
                          <a:spcPct val="100000"/>
                        </a:lnSpc>
                        <a:tabLst>
                          <a:tab pos="575945" algn="l"/>
                        </a:tabLst>
                      </a:pPr>
                      <a:r>
                        <a:rPr dirty="0" baseline="2415" sz="1725" spc="-225" b="1">
                          <a:latin typeface="Arial"/>
                          <a:cs typeface="Arial"/>
                        </a:rPr>
                        <a:t>A1	</a:t>
                      </a:r>
                      <a:r>
                        <a:rPr dirty="0" sz="1200" spc="1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30</a:t>
                      </a:r>
                      <a:r>
                        <a:rPr dirty="0" sz="1200" spc="-3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2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28575">
                      <a:solidFill>
                        <a:srgbClr val="CCCCCC"/>
                      </a:solidFill>
                      <a:prstDash val="solid"/>
                    </a:lnL>
                    <a:lnR w="28575">
                      <a:solidFill>
                        <a:srgbClr val="CCCCCC"/>
                      </a:solidFill>
                      <a:prstDash val="solid"/>
                    </a:lnR>
                    <a:lnT w="28575">
                      <a:solidFill>
                        <a:srgbClr val="CCCCCC"/>
                      </a:solidFill>
                      <a:prstDash val="solid"/>
                    </a:lnT>
                    <a:lnB w="28575">
                      <a:solidFill>
                        <a:srgbClr val="CCCCC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20979">
                        <a:lnSpc>
                          <a:spcPct val="100000"/>
                        </a:lnSpc>
                        <a:tabLst>
                          <a:tab pos="570865" algn="l"/>
                        </a:tabLst>
                      </a:pPr>
                      <a:r>
                        <a:rPr dirty="0" baseline="2415" sz="1725" spc="-60" b="1">
                          <a:latin typeface="Arial"/>
                          <a:cs typeface="Arial"/>
                        </a:rPr>
                        <a:t>A2	</a:t>
                      </a:r>
                      <a:r>
                        <a:rPr dirty="0" sz="1200" spc="15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1200" spc="-3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2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28575">
                      <a:solidFill>
                        <a:srgbClr val="CCCCCC"/>
                      </a:solidFill>
                      <a:prstDash val="solid"/>
                    </a:lnL>
                    <a:lnR w="28575">
                      <a:solidFill>
                        <a:srgbClr val="CCCCCC"/>
                      </a:solidFill>
                      <a:prstDash val="solid"/>
                    </a:lnR>
                    <a:lnT w="28575">
                      <a:solidFill>
                        <a:srgbClr val="CCCCCC"/>
                      </a:solidFill>
                      <a:prstDash val="solid"/>
                    </a:lnT>
                    <a:lnB w="28575">
                      <a:solidFill>
                        <a:srgbClr val="CCCCC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5178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28575">
                      <a:solidFill>
                        <a:srgbClr val="CCCCCC"/>
                      </a:solidFill>
                      <a:prstDash val="solid"/>
                    </a:lnL>
                    <a:lnR w="28575">
                      <a:solidFill>
                        <a:srgbClr val="CCCCCC"/>
                      </a:solidFill>
                      <a:prstDash val="solid"/>
                    </a:lnR>
                    <a:lnT w="28575">
                      <a:solidFill>
                        <a:srgbClr val="CCCCCC"/>
                      </a:solidFill>
                      <a:prstDash val="solid"/>
                    </a:lnT>
                    <a:lnB w="285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20979">
                        <a:lnSpc>
                          <a:spcPct val="100000"/>
                        </a:lnSpc>
                        <a:tabLst>
                          <a:tab pos="570865" algn="l"/>
                        </a:tabLst>
                      </a:pPr>
                      <a:r>
                        <a:rPr dirty="0" baseline="2415" sz="1725" spc="-67" b="1">
                          <a:latin typeface="Arial"/>
                          <a:cs typeface="Arial"/>
                        </a:rPr>
                        <a:t>A3	</a:t>
                      </a:r>
                      <a:r>
                        <a:rPr dirty="0" sz="1200" spc="-12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15</a:t>
                      </a:r>
                      <a:r>
                        <a:rPr dirty="0" sz="1200" spc="-35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2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28575">
                      <a:solidFill>
                        <a:srgbClr val="CCCCCC"/>
                      </a:solidFill>
                      <a:prstDash val="solid"/>
                    </a:lnL>
                    <a:lnR w="28575">
                      <a:solidFill>
                        <a:srgbClr val="CCCCCC"/>
                      </a:solidFill>
                      <a:prstDash val="solid"/>
                    </a:lnR>
                    <a:lnT w="28575">
                      <a:solidFill>
                        <a:srgbClr val="CCCCCC"/>
                      </a:solidFill>
                      <a:prstDash val="solid"/>
                    </a:lnT>
                    <a:lnB w="2857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96850">
                        <a:lnSpc>
                          <a:spcPct val="100000"/>
                        </a:lnSpc>
                        <a:tabLst>
                          <a:tab pos="582930" algn="l"/>
                        </a:tabLst>
                      </a:pPr>
                      <a:r>
                        <a:rPr dirty="0" baseline="2415" sz="1725" spc="7" b="1">
                          <a:latin typeface="Arial"/>
                          <a:cs typeface="Arial"/>
                        </a:rPr>
                        <a:t>A4	</a:t>
                      </a:r>
                      <a:r>
                        <a:rPr dirty="0" sz="1200" spc="-75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1200" spc="-35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20">
                          <a:solidFill>
                            <a:srgbClr val="7F7F7F"/>
                          </a:solidFill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28575">
                      <a:solidFill>
                        <a:srgbClr val="CCCCCC"/>
                      </a:solidFill>
                      <a:prstDash val="solid"/>
                    </a:lnL>
                    <a:lnR w="28575">
                      <a:solidFill>
                        <a:srgbClr val="CCCCCC"/>
                      </a:solidFill>
                      <a:prstDash val="solid"/>
                    </a:lnR>
                    <a:lnT w="28575">
                      <a:solidFill>
                        <a:srgbClr val="CCCCCC"/>
                      </a:solidFill>
                      <a:prstDash val="solid"/>
                    </a:lnT>
                    <a:lnB w="28575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7" name="object 37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52727" y="2106167"/>
            <a:ext cx="1728470" cy="67519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97893" y="681759"/>
            <a:ext cx="1832610" cy="5297170"/>
            <a:chOff x="397893" y="681759"/>
            <a:chExt cx="1832610" cy="5297170"/>
          </a:xfrm>
        </p:grpSpPr>
        <p:sp>
          <p:nvSpPr>
            <p:cNvPr id="40" name="object 40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97893" y="591605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8944942" y="622683"/>
            <a:ext cx="60325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85" b="1">
                <a:solidFill>
                  <a:srgbClr val="054B32"/>
                </a:solidFill>
                <a:latin typeface="Arial"/>
                <a:cs typeface="Arial"/>
              </a:rPr>
              <a:t>19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16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31168" y="8888410"/>
            <a:ext cx="243840" cy="35433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-165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1800" spc="-330">
                <a:solidFill>
                  <a:srgbClr val="054B32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08036" y="8888410"/>
            <a:ext cx="793750" cy="35433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-5">
                <a:solidFill>
                  <a:srgbClr val="054B32"/>
                </a:solidFill>
                <a:latin typeface="Arial"/>
                <a:cs typeface="Arial"/>
              </a:rPr>
              <a:t>30</a:t>
            </a:r>
            <a:r>
              <a:rPr dirty="0" sz="1800" spc="-114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90">
                <a:solidFill>
                  <a:srgbClr val="054B32"/>
                </a:solidFill>
                <a:latin typeface="Arial"/>
                <a:cs typeface="Arial"/>
              </a:rPr>
              <a:t>mm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2727" y="8995298"/>
            <a:ext cx="1462405" cy="815975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5" b="1">
                <a:solidFill>
                  <a:srgbClr val="054B32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054B32"/>
                </a:solidFill>
                <a:latin typeface="Arial"/>
                <a:cs typeface="Arial"/>
              </a:rPr>
              <a:t>c</a:t>
            </a:r>
            <a:r>
              <a:rPr dirty="0" sz="1800" spc="80" b="1">
                <a:solidFill>
                  <a:srgbClr val="054B32"/>
                </a:solidFill>
                <a:latin typeface="Arial"/>
                <a:cs typeface="Arial"/>
              </a:rPr>
              <a:t>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4018" y="4286645"/>
            <a:ext cx="12995910" cy="4171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019810" marR="1011555" indent="-635">
              <a:lnSpc>
                <a:spcPct val="100800"/>
              </a:lnSpc>
              <a:spcBef>
                <a:spcPts val="95"/>
              </a:spcBef>
            </a:pPr>
            <a:r>
              <a:rPr dirty="0" sz="2700" spc="5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55">
                <a:solidFill>
                  <a:srgbClr val="054B32"/>
                </a:solidFill>
                <a:latin typeface="Arial"/>
                <a:cs typeface="Arial"/>
              </a:rPr>
              <a:t>purpose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8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2700" spc="-1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20">
                <a:solidFill>
                  <a:srgbClr val="054B32"/>
                </a:solidFill>
                <a:latin typeface="Arial"/>
                <a:cs typeface="Arial"/>
              </a:rPr>
              <a:t>this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25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75">
                <a:solidFill>
                  <a:srgbClr val="054B32"/>
                </a:solidFill>
                <a:latin typeface="Arial"/>
                <a:cs typeface="Arial"/>
              </a:rPr>
              <a:t>book</a:t>
            </a:r>
            <a:r>
              <a:rPr dirty="0" sz="27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-30">
                <a:solidFill>
                  <a:srgbClr val="054B32"/>
                </a:solidFill>
                <a:latin typeface="Arial"/>
                <a:cs typeface="Arial"/>
              </a:rPr>
              <a:t>is</a:t>
            </a:r>
            <a:r>
              <a:rPr dirty="0" sz="27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80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27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40">
                <a:solidFill>
                  <a:srgbClr val="054B32"/>
                </a:solidFill>
                <a:latin typeface="Arial"/>
                <a:cs typeface="Arial"/>
              </a:rPr>
              <a:t>define</a:t>
            </a:r>
            <a:r>
              <a:rPr dirty="0" sz="27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1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00">
                <a:solidFill>
                  <a:srgbClr val="054B32"/>
                </a:solidFill>
                <a:latin typeface="Arial"/>
                <a:cs typeface="Arial"/>
              </a:rPr>
              <a:t>core</a:t>
            </a:r>
            <a:r>
              <a:rPr dirty="0" sz="27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10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80">
                <a:solidFill>
                  <a:srgbClr val="054B32"/>
                </a:solidFill>
                <a:latin typeface="Arial"/>
                <a:cs typeface="Arial"/>
              </a:rPr>
              <a:t>of  </a:t>
            </a:r>
            <a:r>
              <a:rPr dirty="0" sz="2700" spc="-55">
                <a:solidFill>
                  <a:srgbClr val="054B32"/>
                </a:solidFill>
                <a:latin typeface="Arial"/>
                <a:cs typeface="Arial"/>
              </a:rPr>
              <a:t>Avo’s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25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80">
                <a:solidFill>
                  <a:srgbClr val="054B32"/>
                </a:solidFill>
                <a:latin typeface="Arial"/>
                <a:cs typeface="Arial"/>
              </a:rPr>
              <a:t>identity</a:t>
            </a:r>
            <a:r>
              <a:rPr dirty="0" sz="2700" spc="-11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14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75">
                <a:solidFill>
                  <a:srgbClr val="054B32"/>
                </a:solidFill>
                <a:latin typeface="Arial"/>
                <a:cs typeface="Arial"/>
              </a:rPr>
              <a:t>order</a:t>
            </a:r>
            <a:r>
              <a:rPr dirty="0" sz="2700" spc="-1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80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25">
                <a:solidFill>
                  <a:srgbClr val="054B32"/>
                </a:solidFill>
                <a:latin typeface="Arial"/>
                <a:cs typeface="Arial"/>
              </a:rPr>
              <a:t>maintain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85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90">
                <a:solidFill>
                  <a:srgbClr val="054B32"/>
                </a:solidFill>
                <a:latin typeface="Arial"/>
                <a:cs typeface="Arial"/>
              </a:rPr>
              <a:t>uniform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50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20">
                <a:solidFill>
                  <a:srgbClr val="054B32"/>
                </a:solidFill>
                <a:latin typeface="Arial"/>
                <a:cs typeface="Arial"/>
              </a:rPr>
              <a:t>consistent  </a:t>
            </a:r>
            <a:r>
              <a:rPr dirty="0" sz="2700" spc="80">
                <a:solidFill>
                  <a:srgbClr val="054B32"/>
                </a:solidFill>
                <a:latin typeface="Arial"/>
                <a:cs typeface="Arial"/>
              </a:rPr>
              <a:t>visual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30">
                <a:solidFill>
                  <a:srgbClr val="054B32"/>
                </a:solidFill>
                <a:latin typeface="Arial"/>
                <a:cs typeface="Arial"/>
              </a:rPr>
              <a:t>display</a:t>
            </a:r>
            <a:r>
              <a:rPr dirty="0" sz="2700" spc="-114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80">
                <a:solidFill>
                  <a:srgbClr val="054B32"/>
                </a:solidFill>
                <a:latin typeface="Arial"/>
                <a:cs typeface="Arial"/>
              </a:rPr>
              <a:t>among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30">
                <a:solidFill>
                  <a:srgbClr val="054B32"/>
                </a:solidFill>
                <a:latin typeface="Arial"/>
                <a:cs typeface="Arial"/>
              </a:rPr>
              <a:t>all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65">
                <a:solidFill>
                  <a:srgbClr val="054B32"/>
                </a:solidFill>
                <a:latin typeface="Arial"/>
                <a:cs typeface="Arial"/>
              </a:rPr>
              <a:t>parties</a:t>
            </a:r>
            <a:r>
              <a:rPr dirty="0" sz="2700" spc="-114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70">
                <a:solidFill>
                  <a:srgbClr val="054B32"/>
                </a:solidFill>
                <a:latin typeface="Arial"/>
                <a:cs typeface="Arial"/>
              </a:rPr>
              <a:t>working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00">
                <a:solidFill>
                  <a:srgbClr val="054B32"/>
                </a:solidFill>
                <a:latin typeface="Arial"/>
                <a:cs typeface="Arial"/>
              </a:rPr>
              <a:t>on</a:t>
            </a:r>
            <a:r>
              <a:rPr dirty="0" sz="2700" spc="-11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1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70">
                <a:solidFill>
                  <a:srgbClr val="054B32"/>
                </a:solidFill>
                <a:latin typeface="Arial"/>
                <a:cs typeface="Arial"/>
              </a:rPr>
              <a:t>brand.</a:t>
            </a:r>
            <a:endParaRPr sz="2700">
              <a:latin typeface="Arial"/>
              <a:cs typeface="Arial"/>
            </a:endParaRPr>
          </a:p>
          <a:p>
            <a:pPr marL="12700" marR="5080" indent="1123315">
              <a:lnSpc>
                <a:spcPct val="100800"/>
              </a:lnSpc>
              <a:spcBef>
                <a:spcPts val="3260"/>
              </a:spcBef>
            </a:pPr>
            <a:r>
              <a:rPr dirty="0" sz="2700" spc="114">
                <a:solidFill>
                  <a:srgbClr val="054B32"/>
                </a:solidFill>
                <a:latin typeface="Arial"/>
                <a:cs typeface="Arial"/>
              </a:rPr>
              <a:t>Observing </a:t>
            </a:r>
            <a:r>
              <a:rPr dirty="0" sz="2700" spc="120">
                <a:solidFill>
                  <a:srgbClr val="054B32"/>
                </a:solidFill>
                <a:latin typeface="Arial"/>
                <a:cs typeface="Arial"/>
              </a:rPr>
              <a:t>these </a:t>
            </a:r>
            <a:r>
              <a:rPr dirty="0" sz="2700" spc="110">
                <a:solidFill>
                  <a:srgbClr val="054B32"/>
                </a:solidFill>
                <a:latin typeface="Arial"/>
                <a:cs typeface="Arial"/>
              </a:rPr>
              <a:t>guidelines </a:t>
            </a:r>
            <a:r>
              <a:rPr dirty="0" sz="2700" spc="120">
                <a:solidFill>
                  <a:srgbClr val="054B32"/>
                </a:solidFill>
                <a:latin typeface="Arial"/>
                <a:cs typeface="Arial"/>
              </a:rPr>
              <a:t>will </a:t>
            </a:r>
            <a:r>
              <a:rPr dirty="0" sz="2700" spc="80">
                <a:solidFill>
                  <a:srgbClr val="054B32"/>
                </a:solidFill>
                <a:latin typeface="Arial"/>
                <a:cs typeface="Arial"/>
              </a:rPr>
              <a:t>ensure </a:t>
            </a:r>
            <a:r>
              <a:rPr dirty="0" sz="2700" spc="285">
                <a:solidFill>
                  <a:srgbClr val="054B32"/>
                </a:solidFill>
                <a:latin typeface="Arial"/>
                <a:cs typeface="Arial"/>
              </a:rPr>
              <a:t>a </a:t>
            </a:r>
            <a:r>
              <a:rPr dirty="0" sz="2700" spc="120">
                <a:solidFill>
                  <a:srgbClr val="054B32"/>
                </a:solidFill>
                <a:latin typeface="Arial"/>
                <a:cs typeface="Arial"/>
              </a:rPr>
              <a:t>consistent </a:t>
            </a:r>
            <a:r>
              <a:rPr dirty="0" sz="2700" spc="250">
                <a:solidFill>
                  <a:srgbClr val="054B32"/>
                </a:solidFill>
                <a:latin typeface="Arial"/>
                <a:cs typeface="Arial"/>
              </a:rPr>
              <a:t>and </a:t>
            </a:r>
            <a:r>
              <a:rPr dirty="0" sz="2700" spc="150">
                <a:solidFill>
                  <a:srgbClr val="054B32"/>
                </a:solidFill>
                <a:latin typeface="Arial"/>
                <a:cs typeface="Arial"/>
              </a:rPr>
              <a:t>coherent  </a:t>
            </a:r>
            <a:r>
              <a:rPr dirty="0" sz="2700" spc="135">
                <a:solidFill>
                  <a:srgbClr val="054B32"/>
                </a:solidFill>
                <a:latin typeface="Arial"/>
                <a:cs typeface="Arial"/>
              </a:rPr>
              <a:t>message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-505">
                <a:solidFill>
                  <a:srgbClr val="054B32"/>
                </a:solidFill>
                <a:latin typeface="Arial"/>
                <a:cs typeface="Arial"/>
              </a:rPr>
              <a:t>—</a:t>
            </a:r>
            <a:r>
              <a:rPr dirty="0" sz="2700" spc="-3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85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5">
                <a:solidFill>
                  <a:srgbClr val="054B32"/>
                </a:solidFill>
                <a:latin typeface="Arial"/>
                <a:cs typeface="Arial"/>
              </a:rPr>
              <a:t>key</a:t>
            </a:r>
            <a:r>
              <a:rPr dirty="0" sz="2700" spc="-11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95">
                <a:solidFill>
                  <a:srgbClr val="054B32"/>
                </a:solidFill>
                <a:latin typeface="Arial"/>
                <a:cs typeface="Arial"/>
              </a:rPr>
              <a:t>factor</a:t>
            </a:r>
            <a:r>
              <a:rPr dirty="0" sz="2700" spc="-1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14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70">
                <a:solidFill>
                  <a:srgbClr val="054B32"/>
                </a:solidFill>
                <a:latin typeface="Arial"/>
                <a:cs typeface="Arial"/>
              </a:rPr>
              <a:t>building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80">
                <a:solidFill>
                  <a:srgbClr val="054B32"/>
                </a:solidFill>
                <a:latin typeface="Arial"/>
                <a:cs typeface="Arial"/>
              </a:rPr>
              <a:t>powerful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30">
                <a:solidFill>
                  <a:srgbClr val="054B32"/>
                </a:solidFill>
                <a:latin typeface="Arial"/>
                <a:cs typeface="Arial"/>
              </a:rPr>
              <a:t>brands.</a:t>
            </a:r>
            <a:r>
              <a:rPr dirty="0" sz="2700" spc="-1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5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30">
                <a:solidFill>
                  <a:srgbClr val="054B32"/>
                </a:solidFill>
                <a:latin typeface="Arial"/>
                <a:cs typeface="Arial"/>
              </a:rPr>
              <a:t>design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14">
                <a:solidFill>
                  <a:srgbClr val="054B32"/>
                </a:solidFill>
                <a:latin typeface="Arial"/>
                <a:cs typeface="Arial"/>
              </a:rPr>
              <a:t>scheme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14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27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20">
                <a:solidFill>
                  <a:srgbClr val="054B32"/>
                </a:solidFill>
                <a:latin typeface="Arial"/>
                <a:cs typeface="Arial"/>
              </a:rPr>
              <a:t>this</a:t>
            </a:r>
            <a:endParaRPr sz="2700">
              <a:latin typeface="Arial"/>
              <a:cs typeface="Arial"/>
            </a:endParaRPr>
          </a:p>
          <a:p>
            <a:pPr algn="ctr" marL="873760" marR="866140">
              <a:lnSpc>
                <a:spcPct val="100800"/>
              </a:lnSpc>
            </a:pPr>
            <a:r>
              <a:rPr dirty="0" sz="2700" spc="225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27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75">
                <a:solidFill>
                  <a:srgbClr val="054B32"/>
                </a:solidFill>
                <a:latin typeface="Arial"/>
                <a:cs typeface="Arial"/>
              </a:rPr>
              <a:t>book</a:t>
            </a:r>
            <a:r>
              <a:rPr dirty="0" sz="27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95">
                <a:solidFill>
                  <a:srgbClr val="054B32"/>
                </a:solidFill>
                <a:latin typeface="Arial"/>
                <a:cs typeface="Arial"/>
              </a:rPr>
              <a:t>reflects</a:t>
            </a:r>
            <a:r>
              <a:rPr dirty="0" sz="2700" spc="-114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-55">
                <a:solidFill>
                  <a:srgbClr val="054B32"/>
                </a:solidFill>
                <a:latin typeface="Arial"/>
                <a:cs typeface="Arial"/>
              </a:rPr>
              <a:t>Avo’s</a:t>
            </a:r>
            <a:r>
              <a:rPr dirty="0" sz="27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25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27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35">
                <a:solidFill>
                  <a:srgbClr val="054B32"/>
                </a:solidFill>
                <a:latin typeface="Arial"/>
                <a:cs typeface="Arial"/>
              </a:rPr>
              <a:t>positioning,</a:t>
            </a:r>
            <a:r>
              <a:rPr dirty="0" sz="27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10">
                <a:solidFill>
                  <a:srgbClr val="054B32"/>
                </a:solidFill>
                <a:latin typeface="Arial"/>
                <a:cs typeface="Arial"/>
              </a:rPr>
              <a:t>personality,</a:t>
            </a:r>
            <a:r>
              <a:rPr dirty="0" sz="27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50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27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50">
                <a:solidFill>
                  <a:srgbClr val="054B32"/>
                </a:solidFill>
                <a:latin typeface="Arial"/>
                <a:cs typeface="Arial"/>
              </a:rPr>
              <a:t>values.  </a:t>
            </a:r>
            <a:r>
              <a:rPr dirty="0" sz="2700" spc="145">
                <a:solidFill>
                  <a:srgbClr val="054B32"/>
                </a:solidFill>
                <a:latin typeface="Arial"/>
                <a:cs typeface="Arial"/>
              </a:rPr>
              <a:t>Through</a:t>
            </a:r>
            <a:r>
              <a:rPr dirty="0" sz="2700" spc="-11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80">
                <a:solidFill>
                  <a:srgbClr val="054B32"/>
                </a:solidFill>
                <a:latin typeface="Arial"/>
                <a:cs typeface="Arial"/>
              </a:rPr>
              <a:t>visual</a:t>
            </a:r>
            <a:r>
              <a:rPr dirty="0" sz="27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50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27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75">
                <a:solidFill>
                  <a:srgbClr val="054B32"/>
                </a:solidFill>
                <a:latin typeface="Arial"/>
                <a:cs typeface="Arial"/>
              </a:rPr>
              <a:t>communicative</a:t>
            </a:r>
            <a:r>
              <a:rPr dirty="0" sz="27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60">
                <a:solidFill>
                  <a:srgbClr val="054B32"/>
                </a:solidFill>
                <a:latin typeface="Arial"/>
                <a:cs typeface="Arial"/>
              </a:rPr>
              <a:t>language,</a:t>
            </a:r>
            <a:r>
              <a:rPr dirty="0" sz="2700" spc="-9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1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27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15">
                <a:solidFill>
                  <a:srgbClr val="054B32"/>
                </a:solidFill>
                <a:latin typeface="Arial"/>
                <a:cs typeface="Arial"/>
              </a:rPr>
              <a:t>implementation  </a:t>
            </a:r>
            <a:r>
              <a:rPr dirty="0" sz="2700" spc="18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2700" spc="-1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20">
                <a:solidFill>
                  <a:srgbClr val="054B32"/>
                </a:solidFill>
                <a:latin typeface="Arial"/>
                <a:cs typeface="Arial"/>
              </a:rPr>
              <a:t>these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10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r>
              <a:rPr dirty="0" sz="2700" spc="-114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20">
                <a:solidFill>
                  <a:srgbClr val="054B32"/>
                </a:solidFill>
                <a:latin typeface="Arial"/>
                <a:cs typeface="Arial"/>
              </a:rPr>
              <a:t>will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50">
                <a:solidFill>
                  <a:srgbClr val="054B32"/>
                </a:solidFill>
                <a:latin typeface="Arial"/>
                <a:cs typeface="Arial"/>
              </a:rPr>
              <a:t>help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40">
                <a:solidFill>
                  <a:srgbClr val="054B32"/>
                </a:solidFill>
                <a:latin typeface="Arial"/>
                <a:cs typeface="Arial"/>
              </a:rPr>
              <a:t>enhance</a:t>
            </a:r>
            <a:r>
              <a:rPr dirty="0" sz="27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1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25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29">
                <a:solidFill>
                  <a:srgbClr val="054B32"/>
                </a:solidFill>
                <a:latin typeface="Arial"/>
                <a:cs typeface="Arial"/>
              </a:rPr>
              <a:t>image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14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2700" spc="-11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1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5">
                <a:solidFill>
                  <a:srgbClr val="054B32"/>
                </a:solidFill>
                <a:latin typeface="Arial"/>
                <a:cs typeface="Arial"/>
              </a:rPr>
              <a:t>eyes</a:t>
            </a:r>
            <a:r>
              <a:rPr dirty="0" sz="27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80">
                <a:solidFill>
                  <a:srgbClr val="054B32"/>
                </a:solidFill>
                <a:latin typeface="Arial"/>
                <a:cs typeface="Arial"/>
              </a:rPr>
              <a:t>of  </a:t>
            </a:r>
            <a:r>
              <a:rPr dirty="0" sz="2700" spc="204">
                <a:solidFill>
                  <a:srgbClr val="054B32"/>
                </a:solidFill>
                <a:latin typeface="Arial"/>
                <a:cs typeface="Arial"/>
              </a:rPr>
              <a:t>potential</a:t>
            </a:r>
            <a:r>
              <a:rPr dirty="0" sz="2700" spc="-7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60">
                <a:solidFill>
                  <a:srgbClr val="054B32"/>
                </a:solidFill>
                <a:latin typeface="Arial"/>
                <a:cs typeface="Arial"/>
              </a:rPr>
              <a:t>clients,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85">
                <a:solidFill>
                  <a:srgbClr val="054B32"/>
                </a:solidFill>
                <a:latin typeface="Arial"/>
                <a:cs typeface="Arial"/>
              </a:rPr>
              <a:t>consumers,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50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27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00">
                <a:solidFill>
                  <a:srgbClr val="054B32"/>
                </a:solidFill>
                <a:latin typeface="Arial"/>
                <a:cs typeface="Arial"/>
              </a:rPr>
              <a:t>employees.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52110" y="2744272"/>
            <a:ext cx="1086485" cy="1073150"/>
          </a:xfrm>
          <a:custGeom>
            <a:avLst/>
            <a:gdLst/>
            <a:ahLst/>
            <a:cxnLst/>
            <a:rect l="l" t="t" r="r" b="b"/>
            <a:pathLst>
              <a:path w="1086484" h="1073150">
                <a:moveTo>
                  <a:pt x="521299" y="1071880"/>
                </a:moveTo>
                <a:lnTo>
                  <a:pt x="446757" y="1071880"/>
                </a:lnTo>
                <a:lnTo>
                  <a:pt x="454485" y="1073150"/>
                </a:lnTo>
                <a:lnTo>
                  <a:pt x="517216" y="1073150"/>
                </a:lnTo>
                <a:lnTo>
                  <a:pt x="521299" y="1071880"/>
                </a:lnTo>
                <a:close/>
              </a:path>
              <a:path w="1086484" h="1073150">
                <a:moveTo>
                  <a:pt x="548356" y="1069340"/>
                </a:moveTo>
                <a:lnTo>
                  <a:pt x="423459" y="1069340"/>
                </a:lnTo>
                <a:lnTo>
                  <a:pt x="431187" y="1070610"/>
                </a:lnTo>
                <a:lnTo>
                  <a:pt x="435218" y="1071880"/>
                </a:lnTo>
                <a:lnTo>
                  <a:pt x="532283" y="1071880"/>
                </a:lnTo>
                <a:lnTo>
                  <a:pt x="536482" y="1070610"/>
                </a:lnTo>
                <a:lnTo>
                  <a:pt x="540681" y="1070610"/>
                </a:lnTo>
                <a:lnTo>
                  <a:pt x="548356" y="1069340"/>
                </a:lnTo>
                <a:close/>
              </a:path>
              <a:path w="1086484" h="1073150">
                <a:moveTo>
                  <a:pt x="564146" y="1066800"/>
                </a:moveTo>
                <a:lnTo>
                  <a:pt x="403586" y="1066800"/>
                </a:lnTo>
                <a:lnTo>
                  <a:pt x="407784" y="1068070"/>
                </a:lnTo>
                <a:lnTo>
                  <a:pt x="411983" y="1068070"/>
                </a:lnTo>
                <a:lnTo>
                  <a:pt x="416234" y="1069340"/>
                </a:lnTo>
                <a:lnTo>
                  <a:pt x="551937" y="1069340"/>
                </a:lnTo>
                <a:lnTo>
                  <a:pt x="559832" y="1068070"/>
                </a:lnTo>
                <a:lnTo>
                  <a:pt x="564146" y="1066800"/>
                </a:lnTo>
                <a:close/>
              </a:path>
              <a:path w="1086484" h="1073150">
                <a:moveTo>
                  <a:pt x="571821" y="1065530"/>
                </a:moveTo>
                <a:lnTo>
                  <a:pt x="396696" y="1065530"/>
                </a:lnTo>
                <a:lnTo>
                  <a:pt x="400162" y="1066800"/>
                </a:lnTo>
                <a:lnTo>
                  <a:pt x="568460" y="1066800"/>
                </a:lnTo>
                <a:lnTo>
                  <a:pt x="571821" y="1065530"/>
                </a:lnTo>
                <a:close/>
              </a:path>
              <a:path w="1086484" h="1073150">
                <a:moveTo>
                  <a:pt x="871896" y="10160"/>
                </a:moveTo>
                <a:lnTo>
                  <a:pt x="649662" y="10160"/>
                </a:lnTo>
                <a:lnTo>
                  <a:pt x="643903" y="11430"/>
                </a:lnTo>
                <a:lnTo>
                  <a:pt x="642552" y="11430"/>
                </a:lnTo>
                <a:lnTo>
                  <a:pt x="641212" y="12700"/>
                </a:lnTo>
                <a:lnTo>
                  <a:pt x="639861" y="12700"/>
                </a:lnTo>
                <a:lnTo>
                  <a:pt x="629720" y="13970"/>
                </a:lnTo>
                <a:lnTo>
                  <a:pt x="609356" y="19050"/>
                </a:lnTo>
                <a:lnTo>
                  <a:pt x="597915" y="21590"/>
                </a:lnTo>
                <a:lnTo>
                  <a:pt x="595402" y="21590"/>
                </a:lnTo>
                <a:lnTo>
                  <a:pt x="583025" y="25400"/>
                </a:lnTo>
                <a:lnTo>
                  <a:pt x="574900" y="26670"/>
                </a:lnTo>
                <a:lnTo>
                  <a:pt x="567895" y="29210"/>
                </a:lnTo>
                <a:lnTo>
                  <a:pt x="553958" y="33020"/>
                </a:lnTo>
                <a:lnTo>
                  <a:pt x="551770" y="33020"/>
                </a:lnTo>
                <a:lnTo>
                  <a:pt x="545550" y="35560"/>
                </a:lnTo>
                <a:lnTo>
                  <a:pt x="539393" y="36830"/>
                </a:lnTo>
                <a:lnTo>
                  <a:pt x="530932" y="39370"/>
                </a:lnTo>
                <a:lnTo>
                  <a:pt x="529812" y="39370"/>
                </a:lnTo>
                <a:lnTo>
                  <a:pt x="509276" y="46990"/>
                </a:lnTo>
                <a:lnTo>
                  <a:pt x="499037" y="49530"/>
                </a:lnTo>
                <a:lnTo>
                  <a:pt x="487698" y="53340"/>
                </a:lnTo>
                <a:lnTo>
                  <a:pt x="486578" y="54610"/>
                </a:lnTo>
                <a:lnTo>
                  <a:pt x="479185" y="57150"/>
                </a:lnTo>
                <a:lnTo>
                  <a:pt x="466694" y="60960"/>
                </a:lnTo>
                <a:lnTo>
                  <a:pt x="466191" y="62230"/>
                </a:lnTo>
                <a:lnTo>
                  <a:pt x="465186" y="62230"/>
                </a:lnTo>
                <a:lnTo>
                  <a:pt x="451406" y="67310"/>
                </a:lnTo>
                <a:lnTo>
                  <a:pt x="443291" y="71120"/>
                </a:lnTo>
                <a:lnTo>
                  <a:pt x="442621" y="71120"/>
                </a:lnTo>
                <a:lnTo>
                  <a:pt x="424580" y="78740"/>
                </a:lnTo>
                <a:lnTo>
                  <a:pt x="423459" y="78740"/>
                </a:lnTo>
                <a:lnTo>
                  <a:pt x="411441" y="83820"/>
                </a:lnTo>
                <a:lnTo>
                  <a:pt x="401664" y="88900"/>
                </a:lnTo>
                <a:lnTo>
                  <a:pt x="391950" y="92710"/>
                </a:lnTo>
                <a:lnTo>
                  <a:pt x="382298" y="97790"/>
                </a:lnTo>
                <a:lnTo>
                  <a:pt x="381125" y="97790"/>
                </a:lnTo>
                <a:lnTo>
                  <a:pt x="373115" y="101600"/>
                </a:lnTo>
                <a:lnTo>
                  <a:pt x="367398" y="104140"/>
                </a:lnTo>
                <a:lnTo>
                  <a:pt x="361126" y="107950"/>
                </a:lnTo>
                <a:lnTo>
                  <a:pt x="360404" y="107950"/>
                </a:lnTo>
                <a:lnTo>
                  <a:pt x="353399" y="111760"/>
                </a:lnTo>
                <a:lnTo>
                  <a:pt x="347127" y="114300"/>
                </a:lnTo>
                <a:lnTo>
                  <a:pt x="340907" y="118110"/>
                </a:lnTo>
                <a:lnTo>
                  <a:pt x="338499" y="119380"/>
                </a:lnTo>
                <a:lnTo>
                  <a:pt x="322593" y="127000"/>
                </a:lnTo>
                <a:lnTo>
                  <a:pt x="310120" y="134620"/>
                </a:lnTo>
                <a:lnTo>
                  <a:pt x="292668" y="144780"/>
                </a:lnTo>
                <a:lnTo>
                  <a:pt x="282835" y="149860"/>
                </a:lnTo>
                <a:lnTo>
                  <a:pt x="281600" y="151130"/>
                </a:lnTo>
                <a:lnTo>
                  <a:pt x="280364" y="151130"/>
                </a:lnTo>
                <a:lnTo>
                  <a:pt x="275548" y="154940"/>
                </a:lnTo>
                <a:lnTo>
                  <a:pt x="264354" y="161290"/>
                </a:lnTo>
                <a:lnTo>
                  <a:pt x="263454" y="162560"/>
                </a:lnTo>
                <a:lnTo>
                  <a:pt x="258019" y="165100"/>
                </a:lnTo>
                <a:lnTo>
                  <a:pt x="247329" y="172720"/>
                </a:lnTo>
                <a:lnTo>
                  <a:pt x="246376" y="172720"/>
                </a:lnTo>
                <a:lnTo>
                  <a:pt x="245423" y="173990"/>
                </a:lnTo>
                <a:lnTo>
                  <a:pt x="244470" y="173990"/>
                </a:lnTo>
                <a:lnTo>
                  <a:pt x="240104" y="176530"/>
                </a:lnTo>
                <a:lnTo>
                  <a:pt x="229015" y="185420"/>
                </a:lnTo>
                <a:lnTo>
                  <a:pt x="220290" y="190500"/>
                </a:lnTo>
                <a:lnTo>
                  <a:pt x="212945" y="196850"/>
                </a:lnTo>
                <a:lnTo>
                  <a:pt x="205737" y="201930"/>
                </a:lnTo>
                <a:lnTo>
                  <a:pt x="198660" y="207010"/>
                </a:lnTo>
                <a:lnTo>
                  <a:pt x="196189" y="209550"/>
                </a:lnTo>
                <a:lnTo>
                  <a:pt x="194964" y="209550"/>
                </a:lnTo>
                <a:lnTo>
                  <a:pt x="191267" y="213360"/>
                </a:lnTo>
                <a:lnTo>
                  <a:pt x="187571" y="215900"/>
                </a:lnTo>
                <a:lnTo>
                  <a:pt x="176755" y="224790"/>
                </a:lnTo>
                <a:lnTo>
                  <a:pt x="172504" y="228600"/>
                </a:lnTo>
                <a:lnTo>
                  <a:pt x="165561" y="233680"/>
                </a:lnTo>
                <a:lnTo>
                  <a:pt x="159007" y="240030"/>
                </a:lnTo>
                <a:lnTo>
                  <a:pt x="154745" y="243840"/>
                </a:lnTo>
                <a:lnTo>
                  <a:pt x="153625" y="245110"/>
                </a:lnTo>
                <a:lnTo>
                  <a:pt x="148588" y="250190"/>
                </a:lnTo>
                <a:lnTo>
                  <a:pt x="144777" y="252730"/>
                </a:lnTo>
                <a:lnTo>
                  <a:pt x="141080" y="256540"/>
                </a:lnTo>
                <a:lnTo>
                  <a:pt x="132366" y="265430"/>
                </a:lnTo>
                <a:lnTo>
                  <a:pt x="123933" y="274320"/>
                </a:lnTo>
                <a:lnTo>
                  <a:pt x="115773" y="284480"/>
                </a:lnTo>
                <a:lnTo>
                  <a:pt x="107877" y="293370"/>
                </a:lnTo>
                <a:lnTo>
                  <a:pt x="100281" y="303530"/>
                </a:lnTo>
                <a:lnTo>
                  <a:pt x="92961" y="312420"/>
                </a:lnTo>
                <a:lnTo>
                  <a:pt x="85917" y="322580"/>
                </a:lnTo>
                <a:lnTo>
                  <a:pt x="79145" y="332740"/>
                </a:lnTo>
                <a:lnTo>
                  <a:pt x="75669" y="337820"/>
                </a:lnTo>
                <a:lnTo>
                  <a:pt x="74046" y="340360"/>
                </a:lnTo>
                <a:lnTo>
                  <a:pt x="68965" y="347980"/>
                </a:lnTo>
                <a:lnTo>
                  <a:pt x="64062" y="356870"/>
                </a:lnTo>
                <a:lnTo>
                  <a:pt x="59348" y="364490"/>
                </a:lnTo>
                <a:lnTo>
                  <a:pt x="54832" y="373380"/>
                </a:lnTo>
                <a:lnTo>
                  <a:pt x="51136" y="379730"/>
                </a:lnTo>
                <a:lnTo>
                  <a:pt x="47670" y="387350"/>
                </a:lnTo>
                <a:lnTo>
                  <a:pt x="44309" y="393700"/>
                </a:lnTo>
                <a:lnTo>
                  <a:pt x="39490" y="405130"/>
                </a:lnTo>
                <a:lnTo>
                  <a:pt x="34948" y="415290"/>
                </a:lnTo>
                <a:lnTo>
                  <a:pt x="21238" y="454660"/>
                </a:lnTo>
                <a:lnTo>
                  <a:pt x="8582" y="504190"/>
                </a:lnTo>
                <a:lnTo>
                  <a:pt x="2027" y="549910"/>
                </a:lnTo>
                <a:lnTo>
                  <a:pt x="0" y="601980"/>
                </a:lnTo>
                <a:lnTo>
                  <a:pt x="572" y="618490"/>
                </a:lnTo>
                <a:lnTo>
                  <a:pt x="5158" y="664210"/>
                </a:lnTo>
                <a:lnTo>
                  <a:pt x="14121" y="709930"/>
                </a:lnTo>
                <a:lnTo>
                  <a:pt x="29591" y="759460"/>
                </a:lnTo>
                <a:lnTo>
                  <a:pt x="56075" y="819150"/>
                </a:lnTo>
                <a:lnTo>
                  <a:pt x="80616" y="859790"/>
                </a:lnTo>
                <a:lnTo>
                  <a:pt x="109587" y="897890"/>
                </a:lnTo>
                <a:lnTo>
                  <a:pt x="142986" y="934720"/>
                </a:lnTo>
                <a:lnTo>
                  <a:pt x="148923" y="939800"/>
                </a:lnTo>
                <a:lnTo>
                  <a:pt x="154975" y="946150"/>
                </a:lnTo>
                <a:lnTo>
                  <a:pt x="162818" y="952500"/>
                </a:lnTo>
                <a:lnTo>
                  <a:pt x="164556" y="953770"/>
                </a:lnTo>
                <a:lnTo>
                  <a:pt x="166232" y="956310"/>
                </a:lnTo>
                <a:lnTo>
                  <a:pt x="175247" y="963930"/>
                </a:lnTo>
                <a:lnTo>
                  <a:pt x="179896" y="967740"/>
                </a:lnTo>
                <a:lnTo>
                  <a:pt x="181802" y="969010"/>
                </a:lnTo>
                <a:lnTo>
                  <a:pt x="185781" y="971550"/>
                </a:lnTo>
                <a:lnTo>
                  <a:pt x="194681" y="979170"/>
                </a:lnTo>
                <a:lnTo>
                  <a:pt x="199215" y="981710"/>
                </a:lnTo>
                <a:lnTo>
                  <a:pt x="201288" y="982980"/>
                </a:lnTo>
                <a:lnTo>
                  <a:pt x="203414" y="984250"/>
                </a:lnTo>
                <a:lnTo>
                  <a:pt x="210031" y="989330"/>
                </a:lnTo>
                <a:lnTo>
                  <a:pt x="214565" y="993140"/>
                </a:lnTo>
                <a:lnTo>
                  <a:pt x="221225" y="996950"/>
                </a:lnTo>
                <a:lnTo>
                  <a:pt x="225371" y="999490"/>
                </a:lnTo>
                <a:lnTo>
                  <a:pt x="234784" y="1005840"/>
                </a:lnTo>
                <a:lnTo>
                  <a:pt x="241779" y="1009650"/>
                </a:lnTo>
                <a:lnTo>
                  <a:pt x="243967" y="1010920"/>
                </a:lnTo>
                <a:lnTo>
                  <a:pt x="250910" y="1014730"/>
                </a:lnTo>
                <a:lnTo>
                  <a:pt x="260490" y="1019810"/>
                </a:lnTo>
                <a:lnTo>
                  <a:pt x="262784" y="1021080"/>
                </a:lnTo>
                <a:lnTo>
                  <a:pt x="265192" y="1022350"/>
                </a:lnTo>
                <a:lnTo>
                  <a:pt x="267485" y="1022350"/>
                </a:lnTo>
                <a:lnTo>
                  <a:pt x="281820" y="1029970"/>
                </a:lnTo>
                <a:lnTo>
                  <a:pt x="286814" y="1032510"/>
                </a:lnTo>
                <a:lnTo>
                  <a:pt x="289275" y="1032510"/>
                </a:lnTo>
                <a:lnTo>
                  <a:pt x="298741" y="1037590"/>
                </a:lnTo>
                <a:lnTo>
                  <a:pt x="306185" y="1040130"/>
                </a:lnTo>
                <a:lnTo>
                  <a:pt x="308929" y="1041400"/>
                </a:lnTo>
                <a:lnTo>
                  <a:pt x="316216" y="1043940"/>
                </a:lnTo>
                <a:lnTo>
                  <a:pt x="320855" y="1045210"/>
                </a:lnTo>
                <a:lnTo>
                  <a:pt x="328363" y="1047750"/>
                </a:lnTo>
                <a:lnTo>
                  <a:pt x="331274" y="1049020"/>
                </a:lnTo>
                <a:lnTo>
                  <a:pt x="334080" y="1050290"/>
                </a:lnTo>
                <a:lnTo>
                  <a:pt x="343263" y="1052830"/>
                </a:lnTo>
                <a:lnTo>
                  <a:pt x="350938" y="1055370"/>
                </a:lnTo>
                <a:lnTo>
                  <a:pt x="353964" y="1055370"/>
                </a:lnTo>
                <a:lnTo>
                  <a:pt x="361461" y="1057910"/>
                </a:lnTo>
                <a:lnTo>
                  <a:pt x="370477" y="1060450"/>
                </a:lnTo>
                <a:lnTo>
                  <a:pt x="373670" y="1060450"/>
                </a:lnTo>
                <a:lnTo>
                  <a:pt x="376927" y="1061720"/>
                </a:lnTo>
                <a:lnTo>
                  <a:pt x="384539" y="1062990"/>
                </a:lnTo>
                <a:lnTo>
                  <a:pt x="393272" y="1065530"/>
                </a:lnTo>
                <a:lnTo>
                  <a:pt x="575182" y="1065530"/>
                </a:lnTo>
                <a:lnTo>
                  <a:pt x="578481" y="1064260"/>
                </a:lnTo>
                <a:lnTo>
                  <a:pt x="582962" y="1064260"/>
                </a:lnTo>
                <a:lnTo>
                  <a:pt x="591925" y="1061720"/>
                </a:lnTo>
                <a:lnTo>
                  <a:pt x="595056" y="1061720"/>
                </a:lnTo>
                <a:lnTo>
                  <a:pt x="598197" y="1060450"/>
                </a:lnTo>
                <a:lnTo>
                  <a:pt x="605925" y="1059180"/>
                </a:lnTo>
                <a:lnTo>
                  <a:pt x="615056" y="1056640"/>
                </a:lnTo>
                <a:lnTo>
                  <a:pt x="621045" y="1054100"/>
                </a:lnTo>
                <a:lnTo>
                  <a:pt x="628668" y="1052830"/>
                </a:lnTo>
                <a:lnTo>
                  <a:pt x="633254" y="1050290"/>
                </a:lnTo>
                <a:lnTo>
                  <a:pt x="640709" y="1049020"/>
                </a:lnTo>
                <a:lnTo>
                  <a:pt x="646416" y="1046480"/>
                </a:lnTo>
                <a:lnTo>
                  <a:pt x="651128" y="1045210"/>
                </a:lnTo>
                <a:lnTo>
                  <a:pt x="660415" y="1041400"/>
                </a:lnTo>
                <a:lnTo>
                  <a:pt x="665797" y="1038860"/>
                </a:lnTo>
                <a:lnTo>
                  <a:pt x="668488" y="1038860"/>
                </a:lnTo>
                <a:lnTo>
                  <a:pt x="673242" y="1036320"/>
                </a:lnTo>
                <a:lnTo>
                  <a:pt x="682708" y="1032510"/>
                </a:lnTo>
                <a:lnTo>
                  <a:pt x="685169" y="1031240"/>
                </a:lnTo>
                <a:lnTo>
                  <a:pt x="687755" y="1029970"/>
                </a:lnTo>
                <a:lnTo>
                  <a:pt x="690216" y="1028700"/>
                </a:lnTo>
                <a:lnTo>
                  <a:pt x="695032" y="1026160"/>
                </a:lnTo>
                <a:lnTo>
                  <a:pt x="699786" y="1024890"/>
                </a:lnTo>
                <a:lnTo>
                  <a:pt x="737198" y="1004570"/>
                </a:lnTo>
                <a:lnTo>
                  <a:pt x="741795" y="1000760"/>
                </a:lnTo>
                <a:lnTo>
                  <a:pt x="748633" y="996950"/>
                </a:lnTo>
                <a:lnTo>
                  <a:pt x="750811" y="995680"/>
                </a:lnTo>
                <a:lnTo>
                  <a:pt x="752936" y="994410"/>
                </a:lnTo>
                <a:lnTo>
                  <a:pt x="757533" y="990600"/>
                </a:lnTo>
                <a:lnTo>
                  <a:pt x="766601" y="984250"/>
                </a:lnTo>
                <a:lnTo>
                  <a:pt x="768674" y="982980"/>
                </a:lnTo>
                <a:lnTo>
                  <a:pt x="770810" y="981710"/>
                </a:lnTo>
                <a:lnTo>
                  <a:pt x="772873" y="980440"/>
                </a:lnTo>
                <a:lnTo>
                  <a:pt x="777302" y="976630"/>
                </a:lnTo>
                <a:lnTo>
                  <a:pt x="781668" y="974090"/>
                </a:lnTo>
                <a:lnTo>
                  <a:pt x="785982" y="970280"/>
                </a:lnTo>
                <a:lnTo>
                  <a:pt x="788056" y="969010"/>
                </a:lnTo>
                <a:lnTo>
                  <a:pt x="790181" y="967740"/>
                </a:lnTo>
                <a:lnTo>
                  <a:pt x="792254" y="965200"/>
                </a:lnTo>
                <a:lnTo>
                  <a:pt x="796851" y="961390"/>
                </a:lnTo>
                <a:lnTo>
                  <a:pt x="805919" y="953770"/>
                </a:lnTo>
                <a:lnTo>
                  <a:pt x="809332" y="951230"/>
                </a:lnTo>
                <a:lnTo>
                  <a:pt x="817123" y="943610"/>
                </a:lnTo>
                <a:lnTo>
                  <a:pt x="823175" y="938530"/>
                </a:lnTo>
                <a:lnTo>
                  <a:pt x="829049" y="932180"/>
                </a:lnTo>
                <a:lnTo>
                  <a:pt x="864264" y="894080"/>
                </a:lnTo>
                <a:lnTo>
                  <a:pt x="898656" y="849630"/>
                </a:lnTo>
                <a:lnTo>
                  <a:pt x="911564" y="830580"/>
                </a:lnTo>
                <a:lnTo>
                  <a:pt x="473454" y="830580"/>
                </a:lnTo>
                <a:lnTo>
                  <a:pt x="466361" y="828040"/>
                </a:lnTo>
                <a:lnTo>
                  <a:pt x="459469" y="826770"/>
                </a:lnTo>
                <a:lnTo>
                  <a:pt x="449489" y="821690"/>
                </a:lnTo>
                <a:lnTo>
                  <a:pt x="439946" y="815340"/>
                </a:lnTo>
                <a:lnTo>
                  <a:pt x="421554" y="802640"/>
                </a:lnTo>
                <a:lnTo>
                  <a:pt x="402223" y="789940"/>
                </a:lnTo>
                <a:lnTo>
                  <a:pt x="392639" y="782320"/>
                </a:lnTo>
                <a:lnTo>
                  <a:pt x="383136" y="775970"/>
                </a:lnTo>
                <a:lnTo>
                  <a:pt x="359897" y="758190"/>
                </a:lnTo>
                <a:lnTo>
                  <a:pt x="316585" y="721360"/>
                </a:lnTo>
                <a:lnTo>
                  <a:pt x="279427" y="681990"/>
                </a:lnTo>
                <a:lnTo>
                  <a:pt x="251942" y="640080"/>
                </a:lnTo>
                <a:lnTo>
                  <a:pt x="237212" y="596900"/>
                </a:lnTo>
                <a:lnTo>
                  <a:pt x="236009" y="574040"/>
                </a:lnTo>
                <a:lnTo>
                  <a:pt x="247487" y="532130"/>
                </a:lnTo>
                <a:lnTo>
                  <a:pt x="275337" y="497840"/>
                </a:lnTo>
                <a:lnTo>
                  <a:pt x="317014" y="474980"/>
                </a:lnTo>
                <a:lnTo>
                  <a:pt x="369974" y="466090"/>
                </a:lnTo>
                <a:lnTo>
                  <a:pt x="1068387" y="466090"/>
                </a:lnTo>
                <a:lnTo>
                  <a:pt x="1070099" y="458470"/>
                </a:lnTo>
                <a:lnTo>
                  <a:pt x="1077712" y="417830"/>
                </a:lnTo>
                <a:lnTo>
                  <a:pt x="1083916" y="367030"/>
                </a:lnTo>
                <a:lnTo>
                  <a:pt x="1086183" y="322580"/>
                </a:lnTo>
                <a:lnTo>
                  <a:pt x="1086057" y="297180"/>
                </a:lnTo>
                <a:lnTo>
                  <a:pt x="1083262" y="257810"/>
                </a:lnTo>
                <a:lnTo>
                  <a:pt x="1082431" y="251460"/>
                </a:lnTo>
                <a:lnTo>
                  <a:pt x="1081495" y="243840"/>
                </a:lnTo>
                <a:lnTo>
                  <a:pt x="1080455" y="237490"/>
                </a:lnTo>
                <a:lnTo>
                  <a:pt x="1078703" y="227330"/>
                </a:lnTo>
                <a:lnTo>
                  <a:pt x="1076713" y="217170"/>
                </a:lnTo>
                <a:lnTo>
                  <a:pt x="1074481" y="208280"/>
                </a:lnTo>
                <a:lnTo>
                  <a:pt x="1072005" y="198120"/>
                </a:lnTo>
                <a:lnTo>
                  <a:pt x="1070187" y="191770"/>
                </a:lnTo>
                <a:lnTo>
                  <a:pt x="1068264" y="185420"/>
                </a:lnTo>
                <a:lnTo>
                  <a:pt x="1066236" y="179070"/>
                </a:lnTo>
                <a:lnTo>
                  <a:pt x="1064099" y="173990"/>
                </a:lnTo>
                <a:lnTo>
                  <a:pt x="1061189" y="165100"/>
                </a:lnTo>
                <a:lnTo>
                  <a:pt x="1057943" y="157480"/>
                </a:lnTo>
                <a:lnTo>
                  <a:pt x="1054362" y="149860"/>
                </a:lnTo>
                <a:lnTo>
                  <a:pt x="1050833" y="142240"/>
                </a:lnTo>
                <a:lnTo>
                  <a:pt x="1046906" y="134620"/>
                </a:lnTo>
                <a:lnTo>
                  <a:pt x="1040582" y="124460"/>
                </a:lnTo>
                <a:lnTo>
                  <a:pt x="1038393" y="120650"/>
                </a:lnTo>
                <a:lnTo>
                  <a:pt x="1010677" y="85090"/>
                </a:lnTo>
                <a:lnTo>
                  <a:pt x="1001431" y="76200"/>
                </a:lnTo>
                <a:lnTo>
                  <a:pt x="998018" y="72390"/>
                </a:lnTo>
                <a:lnTo>
                  <a:pt x="993421" y="68580"/>
                </a:lnTo>
                <a:lnTo>
                  <a:pt x="991076" y="67310"/>
                </a:lnTo>
                <a:lnTo>
                  <a:pt x="988720" y="64770"/>
                </a:lnTo>
                <a:lnTo>
                  <a:pt x="986259" y="62230"/>
                </a:lnTo>
                <a:lnTo>
                  <a:pt x="983788" y="60960"/>
                </a:lnTo>
                <a:lnTo>
                  <a:pt x="979589" y="57150"/>
                </a:lnTo>
                <a:lnTo>
                  <a:pt x="974888" y="54610"/>
                </a:lnTo>
                <a:lnTo>
                  <a:pt x="969516" y="50800"/>
                </a:lnTo>
                <a:lnTo>
                  <a:pt x="965474" y="48260"/>
                </a:lnTo>
                <a:lnTo>
                  <a:pt x="957527" y="43180"/>
                </a:lnTo>
                <a:lnTo>
                  <a:pt x="956124" y="41910"/>
                </a:lnTo>
                <a:lnTo>
                  <a:pt x="952375" y="40640"/>
                </a:lnTo>
                <a:lnTo>
                  <a:pt x="948564" y="38100"/>
                </a:lnTo>
                <a:lnTo>
                  <a:pt x="943915" y="35560"/>
                </a:lnTo>
                <a:lnTo>
                  <a:pt x="942407" y="35560"/>
                </a:lnTo>
                <a:lnTo>
                  <a:pt x="938763" y="33020"/>
                </a:lnTo>
                <a:lnTo>
                  <a:pt x="935130" y="31750"/>
                </a:lnTo>
                <a:lnTo>
                  <a:pt x="929748" y="29210"/>
                </a:lnTo>
                <a:lnTo>
                  <a:pt x="926502" y="27940"/>
                </a:lnTo>
                <a:lnTo>
                  <a:pt x="921015" y="25400"/>
                </a:lnTo>
                <a:lnTo>
                  <a:pt x="918209" y="24130"/>
                </a:lnTo>
                <a:lnTo>
                  <a:pt x="916366" y="24130"/>
                </a:lnTo>
                <a:lnTo>
                  <a:pt x="914512" y="22860"/>
                </a:lnTo>
                <a:lnTo>
                  <a:pt x="912607" y="22860"/>
                </a:lnTo>
                <a:lnTo>
                  <a:pt x="909979" y="21590"/>
                </a:lnTo>
                <a:lnTo>
                  <a:pt x="904544" y="19050"/>
                </a:lnTo>
                <a:lnTo>
                  <a:pt x="902638" y="19050"/>
                </a:lnTo>
                <a:lnTo>
                  <a:pt x="893005" y="15240"/>
                </a:lnTo>
                <a:lnTo>
                  <a:pt x="888304" y="13970"/>
                </a:lnTo>
                <a:lnTo>
                  <a:pt x="884723" y="13970"/>
                </a:lnTo>
                <a:lnTo>
                  <a:pt x="871896" y="10160"/>
                </a:lnTo>
                <a:close/>
              </a:path>
              <a:path w="1086484" h="1073150">
                <a:moveTo>
                  <a:pt x="1068387" y="466090"/>
                </a:moveTo>
                <a:lnTo>
                  <a:pt x="599265" y="466090"/>
                </a:lnTo>
                <a:lnTo>
                  <a:pt x="647479" y="474980"/>
                </a:lnTo>
                <a:lnTo>
                  <a:pt x="688666" y="499110"/>
                </a:lnTo>
                <a:lnTo>
                  <a:pt x="717201" y="534670"/>
                </a:lnTo>
                <a:lnTo>
                  <a:pt x="727460" y="576580"/>
                </a:lnTo>
                <a:lnTo>
                  <a:pt x="724189" y="605790"/>
                </a:lnTo>
                <a:lnTo>
                  <a:pt x="702610" y="656590"/>
                </a:lnTo>
                <a:lnTo>
                  <a:pt x="668580" y="701040"/>
                </a:lnTo>
                <a:lnTo>
                  <a:pt x="630330" y="736600"/>
                </a:lnTo>
                <a:lnTo>
                  <a:pt x="609621" y="753110"/>
                </a:lnTo>
                <a:lnTo>
                  <a:pt x="608783" y="753110"/>
                </a:lnTo>
                <a:lnTo>
                  <a:pt x="598197" y="762000"/>
                </a:lnTo>
                <a:lnTo>
                  <a:pt x="586994" y="769620"/>
                </a:lnTo>
                <a:lnTo>
                  <a:pt x="581119" y="773430"/>
                </a:lnTo>
                <a:lnTo>
                  <a:pt x="575235" y="778510"/>
                </a:lnTo>
                <a:lnTo>
                  <a:pt x="530095" y="810260"/>
                </a:lnTo>
                <a:lnTo>
                  <a:pt x="527739" y="812800"/>
                </a:lnTo>
                <a:lnTo>
                  <a:pt x="525948" y="814070"/>
                </a:lnTo>
                <a:lnTo>
                  <a:pt x="517159" y="819150"/>
                </a:lnTo>
                <a:lnTo>
                  <a:pt x="507954" y="824230"/>
                </a:lnTo>
                <a:lnTo>
                  <a:pt x="498254" y="828040"/>
                </a:lnTo>
                <a:lnTo>
                  <a:pt x="487981" y="830580"/>
                </a:lnTo>
                <a:lnTo>
                  <a:pt x="911564" y="830580"/>
                </a:lnTo>
                <a:lnTo>
                  <a:pt x="923612" y="812800"/>
                </a:lnTo>
                <a:lnTo>
                  <a:pt x="947602" y="773430"/>
                </a:lnTo>
                <a:lnTo>
                  <a:pt x="970406" y="732790"/>
                </a:lnTo>
                <a:lnTo>
                  <a:pt x="977664" y="717550"/>
                </a:lnTo>
                <a:lnTo>
                  <a:pt x="981251" y="711200"/>
                </a:lnTo>
                <a:lnTo>
                  <a:pt x="1000222" y="670560"/>
                </a:lnTo>
                <a:lnTo>
                  <a:pt x="1028088" y="601980"/>
                </a:lnTo>
                <a:lnTo>
                  <a:pt x="1044161" y="556260"/>
                </a:lnTo>
                <a:lnTo>
                  <a:pt x="1051339" y="532130"/>
                </a:lnTo>
                <a:lnTo>
                  <a:pt x="1054697" y="520700"/>
                </a:lnTo>
                <a:lnTo>
                  <a:pt x="1058967" y="505460"/>
                </a:lnTo>
                <a:lnTo>
                  <a:pt x="1062963" y="490220"/>
                </a:lnTo>
                <a:lnTo>
                  <a:pt x="1068387" y="466090"/>
                </a:lnTo>
                <a:close/>
              </a:path>
              <a:path w="1086484" h="1073150">
                <a:moveTo>
                  <a:pt x="599265" y="466090"/>
                </a:moveTo>
                <a:lnTo>
                  <a:pt x="369974" y="466090"/>
                </a:lnTo>
                <a:lnTo>
                  <a:pt x="396776" y="469900"/>
                </a:lnTo>
                <a:lnTo>
                  <a:pt x="421137" y="476250"/>
                </a:lnTo>
                <a:lnTo>
                  <a:pt x="442935" y="487680"/>
                </a:lnTo>
                <a:lnTo>
                  <a:pt x="462044" y="502920"/>
                </a:lnTo>
                <a:lnTo>
                  <a:pt x="466593" y="508000"/>
                </a:lnTo>
                <a:lnTo>
                  <a:pt x="481259" y="523240"/>
                </a:lnTo>
                <a:lnTo>
                  <a:pt x="485940" y="518160"/>
                </a:lnTo>
                <a:lnTo>
                  <a:pt x="494970" y="508000"/>
                </a:lnTo>
                <a:lnTo>
                  <a:pt x="499687" y="502920"/>
                </a:lnTo>
                <a:lnTo>
                  <a:pt x="520876" y="487680"/>
                </a:lnTo>
                <a:lnTo>
                  <a:pt x="544580" y="476250"/>
                </a:lnTo>
                <a:lnTo>
                  <a:pt x="570732" y="468630"/>
                </a:lnTo>
                <a:lnTo>
                  <a:pt x="599265" y="466090"/>
                </a:lnTo>
                <a:close/>
              </a:path>
              <a:path w="1086484" h="1073150">
                <a:moveTo>
                  <a:pt x="867697" y="8890"/>
                </a:moveTo>
                <a:lnTo>
                  <a:pt x="662269" y="8890"/>
                </a:lnTo>
                <a:lnTo>
                  <a:pt x="655431" y="10160"/>
                </a:lnTo>
                <a:lnTo>
                  <a:pt x="869090" y="10160"/>
                </a:lnTo>
                <a:lnTo>
                  <a:pt x="867697" y="8890"/>
                </a:lnTo>
                <a:close/>
              </a:path>
              <a:path w="1086484" h="1073150">
                <a:moveTo>
                  <a:pt x="847143" y="5080"/>
                </a:moveTo>
                <a:lnTo>
                  <a:pt x="684331" y="5080"/>
                </a:lnTo>
                <a:lnTo>
                  <a:pt x="677724" y="6350"/>
                </a:lnTo>
                <a:lnTo>
                  <a:pt x="663326" y="8890"/>
                </a:lnTo>
                <a:lnTo>
                  <a:pt x="863833" y="8890"/>
                </a:lnTo>
                <a:lnTo>
                  <a:pt x="859970" y="7620"/>
                </a:lnTo>
                <a:lnTo>
                  <a:pt x="856043" y="7620"/>
                </a:lnTo>
                <a:lnTo>
                  <a:pt x="854137" y="6350"/>
                </a:lnTo>
                <a:lnTo>
                  <a:pt x="852179" y="6350"/>
                </a:lnTo>
                <a:lnTo>
                  <a:pt x="847143" y="5080"/>
                </a:lnTo>
                <a:close/>
              </a:path>
              <a:path w="1086484" h="1073150">
                <a:moveTo>
                  <a:pt x="815604" y="1270"/>
                </a:moveTo>
                <a:lnTo>
                  <a:pt x="718379" y="1270"/>
                </a:lnTo>
                <a:lnTo>
                  <a:pt x="698498" y="3810"/>
                </a:lnTo>
                <a:lnTo>
                  <a:pt x="687305" y="5080"/>
                </a:lnTo>
                <a:lnTo>
                  <a:pt x="844001" y="5080"/>
                </a:lnTo>
                <a:lnTo>
                  <a:pt x="836724" y="3810"/>
                </a:lnTo>
                <a:lnTo>
                  <a:pt x="831510" y="3810"/>
                </a:lnTo>
                <a:lnTo>
                  <a:pt x="825300" y="2540"/>
                </a:lnTo>
                <a:lnTo>
                  <a:pt x="819028" y="2540"/>
                </a:lnTo>
                <a:lnTo>
                  <a:pt x="815604" y="1270"/>
                </a:lnTo>
                <a:close/>
              </a:path>
              <a:path w="1086484" h="1073150">
                <a:moveTo>
                  <a:pt x="798076" y="0"/>
                </a:moveTo>
                <a:lnTo>
                  <a:pt x="737475" y="0"/>
                </a:lnTo>
                <a:lnTo>
                  <a:pt x="727954" y="1270"/>
                </a:lnTo>
                <a:lnTo>
                  <a:pt x="805134" y="1270"/>
                </a:lnTo>
                <a:lnTo>
                  <a:pt x="798076" y="0"/>
                </a:lnTo>
                <a:close/>
              </a:path>
            </a:pathLst>
          </a:custGeom>
          <a:solidFill>
            <a:srgbClr val="64238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73913" y="1492797"/>
            <a:ext cx="8984615" cy="8376284"/>
            <a:chOff x="8873913" y="1492797"/>
            <a:chExt cx="8984615" cy="8376284"/>
          </a:xfrm>
        </p:grpSpPr>
        <p:sp>
          <p:nvSpPr>
            <p:cNvPr id="3" name="object 3"/>
            <p:cNvSpPr/>
            <p:nvPr/>
          </p:nvSpPr>
          <p:spPr>
            <a:xfrm>
              <a:off x="13973396" y="7523331"/>
              <a:ext cx="3633470" cy="1874520"/>
            </a:xfrm>
            <a:custGeom>
              <a:avLst/>
              <a:gdLst/>
              <a:ahLst/>
              <a:cxnLst/>
              <a:rect l="l" t="t" r="r" b="b"/>
              <a:pathLst>
                <a:path w="3633469" h="1874520">
                  <a:moveTo>
                    <a:pt x="3633397" y="0"/>
                  </a:moveTo>
                  <a:lnTo>
                    <a:pt x="0" y="0"/>
                  </a:lnTo>
                  <a:lnTo>
                    <a:pt x="0" y="1874288"/>
                  </a:lnTo>
                  <a:lnTo>
                    <a:pt x="3633397" y="1874288"/>
                  </a:lnTo>
                  <a:lnTo>
                    <a:pt x="3633397" y="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551721" y="8061499"/>
              <a:ext cx="683260" cy="683260"/>
            </a:xfrm>
            <a:custGeom>
              <a:avLst/>
              <a:gdLst/>
              <a:ahLst/>
              <a:cxnLst/>
              <a:rect l="l" t="t" r="r" b="b"/>
              <a:pathLst>
                <a:path w="683259" h="683259">
                  <a:moveTo>
                    <a:pt x="337438" y="681990"/>
                  </a:moveTo>
                  <a:lnTo>
                    <a:pt x="273764" y="681990"/>
                  </a:lnTo>
                  <a:lnTo>
                    <a:pt x="278654" y="683260"/>
                  </a:lnTo>
                  <a:lnTo>
                    <a:pt x="332506" y="683260"/>
                  </a:lnTo>
                  <a:lnTo>
                    <a:pt x="337438" y="681990"/>
                  </a:lnTo>
                  <a:close/>
                </a:path>
                <a:path w="683259" h="683259">
                  <a:moveTo>
                    <a:pt x="344914" y="680720"/>
                  </a:moveTo>
                  <a:lnTo>
                    <a:pt x="264079" y="680720"/>
                  </a:lnTo>
                  <a:lnTo>
                    <a:pt x="266361" y="681990"/>
                  </a:lnTo>
                  <a:lnTo>
                    <a:pt x="340056" y="681990"/>
                  </a:lnTo>
                  <a:lnTo>
                    <a:pt x="344914" y="680720"/>
                  </a:lnTo>
                  <a:close/>
                </a:path>
                <a:path w="683259" h="683259">
                  <a:moveTo>
                    <a:pt x="354830" y="679450"/>
                  </a:moveTo>
                  <a:lnTo>
                    <a:pt x="256498" y="679450"/>
                  </a:lnTo>
                  <a:lnTo>
                    <a:pt x="259147" y="680720"/>
                  </a:lnTo>
                  <a:lnTo>
                    <a:pt x="352108" y="680720"/>
                  </a:lnTo>
                  <a:lnTo>
                    <a:pt x="354830" y="679450"/>
                  </a:lnTo>
                  <a:close/>
                </a:path>
                <a:path w="683259" h="683259">
                  <a:moveTo>
                    <a:pt x="374274" y="675640"/>
                  </a:moveTo>
                  <a:lnTo>
                    <a:pt x="237085" y="675640"/>
                  </a:lnTo>
                  <a:lnTo>
                    <a:pt x="241860" y="676910"/>
                  </a:lnTo>
                  <a:lnTo>
                    <a:pt x="244603" y="678180"/>
                  </a:lnTo>
                  <a:lnTo>
                    <a:pt x="249514" y="679450"/>
                  </a:lnTo>
                  <a:lnTo>
                    <a:pt x="359657" y="679450"/>
                  </a:lnTo>
                  <a:lnTo>
                    <a:pt x="361762" y="678180"/>
                  </a:lnTo>
                  <a:lnTo>
                    <a:pt x="366683" y="678180"/>
                  </a:lnTo>
                  <a:lnTo>
                    <a:pt x="372295" y="676910"/>
                  </a:lnTo>
                  <a:lnTo>
                    <a:pt x="374274" y="675640"/>
                  </a:lnTo>
                  <a:close/>
                </a:path>
                <a:path w="683259" h="683259">
                  <a:moveTo>
                    <a:pt x="530867" y="2540"/>
                  </a:moveTo>
                  <a:lnTo>
                    <a:pt x="435833" y="2540"/>
                  </a:lnTo>
                  <a:lnTo>
                    <a:pt x="426252" y="3810"/>
                  </a:lnTo>
                  <a:lnTo>
                    <a:pt x="422074" y="5080"/>
                  </a:lnTo>
                  <a:lnTo>
                    <a:pt x="412263" y="6350"/>
                  </a:lnTo>
                  <a:lnTo>
                    <a:pt x="408640" y="6350"/>
                  </a:lnTo>
                  <a:lnTo>
                    <a:pt x="383283" y="11430"/>
                  </a:lnTo>
                  <a:lnTo>
                    <a:pt x="376075" y="13970"/>
                  </a:lnTo>
                  <a:lnTo>
                    <a:pt x="370589" y="15240"/>
                  </a:lnTo>
                  <a:lnTo>
                    <a:pt x="366683" y="15240"/>
                  </a:lnTo>
                  <a:lnTo>
                    <a:pt x="357196" y="17780"/>
                  </a:lnTo>
                  <a:lnTo>
                    <a:pt x="352809" y="19050"/>
                  </a:lnTo>
                  <a:lnTo>
                    <a:pt x="343144" y="22860"/>
                  </a:lnTo>
                  <a:lnTo>
                    <a:pt x="339249" y="22860"/>
                  </a:lnTo>
                  <a:lnTo>
                    <a:pt x="333249" y="25400"/>
                  </a:lnTo>
                  <a:lnTo>
                    <a:pt x="326777" y="27940"/>
                  </a:lnTo>
                  <a:lnTo>
                    <a:pt x="320318" y="29210"/>
                  </a:lnTo>
                  <a:lnTo>
                    <a:pt x="313875" y="31750"/>
                  </a:lnTo>
                  <a:lnTo>
                    <a:pt x="305334" y="34290"/>
                  </a:lnTo>
                  <a:lnTo>
                    <a:pt x="301387" y="35560"/>
                  </a:lnTo>
                  <a:lnTo>
                    <a:pt x="297460" y="38100"/>
                  </a:lnTo>
                  <a:lnTo>
                    <a:pt x="288246" y="40640"/>
                  </a:lnTo>
                  <a:lnTo>
                    <a:pt x="283932" y="43180"/>
                  </a:lnTo>
                  <a:lnTo>
                    <a:pt x="274592" y="46990"/>
                  </a:lnTo>
                  <a:lnTo>
                    <a:pt x="270812" y="48260"/>
                  </a:lnTo>
                  <a:lnTo>
                    <a:pt x="264969" y="50800"/>
                  </a:lnTo>
                  <a:lnTo>
                    <a:pt x="246516" y="58420"/>
                  </a:lnTo>
                  <a:lnTo>
                    <a:pt x="234687" y="64770"/>
                  </a:lnTo>
                  <a:lnTo>
                    <a:pt x="231106" y="66040"/>
                  </a:lnTo>
                  <a:lnTo>
                    <a:pt x="222279" y="71120"/>
                  </a:lnTo>
                  <a:lnTo>
                    <a:pt x="218332" y="72390"/>
                  </a:lnTo>
                  <a:lnTo>
                    <a:pt x="209557" y="77470"/>
                  </a:lnTo>
                  <a:lnTo>
                    <a:pt x="206217" y="78740"/>
                  </a:lnTo>
                  <a:lnTo>
                    <a:pt x="193160" y="86360"/>
                  </a:lnTo>
                  <a:lnTo>
                    <a:pt x="185840" y="90170"/>
                  </a:lnTo>
                  <a:lnTo>
                    <a:pt x="173328" y="97790"/>
                  </a:lnTo>
                  <a:lnTo>
                    <a:pt x="170354" y="100330"/>
                  </a:lnTo>
                  <a:lnTo>
                    <a:pt x="165705" y="102870"/>
                  </a:lnTo>
                  <a:lnTo>
                    <a:pt x="158899" y="107950"/>
                  </a:lnTo>
                  <a:lnTo>
                    <a:pt x="151025" y="113030"/>
                  </a:lnTo>
                  <a:lnTo>
                    <a:pt x="148323" y="114300"/>
                  </a:lnTo>
                  <a:lnTo>
                    <a:pt x="136941" y="123190"/>
                  </a:lnTo>
                  <a:lnTo>
                    <a:pt x="130837" y="127000"/>
                  </a:lnTo>
                  <a:lnTo>
                    <a:pt x="124177" y="132080"/>
                  </a:lnTo>
                  <a:lnTo>
                    <a:pt x="120282" y="135890"/>
                  </a:lnTo>
                  <a:lnTo>
                    <a:pt x="117979" y="137160"/>
                  </a:lnTo>
                  <a:lnTo>
                    <a:pt x="115120" y="139700"/>
                  </a:lnTo>
                  <a:lnTo>
                    <a:pt x="113926" y="140970"/>
                  </a:lnTo>
                  <a:lnTo>
                    <a:pt x="111183" y="143510"/>
                  </a:lnTo>
                  <a:lnTo>
                    <a:pt x="108502" y="144780"/>
                  </a:lnTo>
                  <a:lnTo>
                    <a:pt x="105288" y="148590"/>
                  </a:lnTo>
                  <a:lnTo>
                    <a:pt x="100021" y="152400"/>
                  </a:lnTo>
                  <a:lnTo>
                    <a:pt x="95937" y="156210"/>
                  </a:lnTo>
                  <a:lnTo>
                    <a:pt x="93477" y="158750"/>
                  </a:lnTo>
                  <a:lnTo>
                    <a:pt x="91058" y="161290"/>
                  </a:lnTo>
                  <a:lnTo>
                    <a:pt x="88733" y="163830"/>
                  </a:lnTo>
                  <a:lnTo>
                    <a:pt x="83252" y="168910"/>
                  </a:lnTo>
                  <a:lnTo>
                    <a:pt x="77944" y="175260"/>
                  </a:lnTo>
                  <a:lnTo>
                    <a:pt x="72812" y="180340"/>
                  </a:lnTo>
                  <a:lnTo>
                    <a:pt x="67854" y="186690"/>
                  </a:lnTo>
                  <a:lnTo>
                    <a:pt x="45688" y="218440"/>
                  </a:lnTo>
                  <a:lnTo>
                    <a:pt x="32170" y="242570"/>
                  </a:lnTo>
                  <a:lnTo>
                    <a:pt x="29971" y="246380"/>
                  </a:lnTo>
                  <a:lnTo>
                    <a:pt x="27887" y="251460"/>
                  </a:lnTo>
                  <a:lnTo>
                    <a:pt x="24850" y="257810"/>
                  </a:lnTo>
                  <a:lnTo>
                    <a:pt x="21988" y="264160"/>
                  </a:lnTo>
                  <a:lnTo>
                    <a:pt x="19301" y="271780"/>
                  </a:lnTo>
                  <a:lnTo>
                    <a:pt x="16788" y="278130"/>
                  </a:lnTo>
                  <a:lnTo>
                    <a:pt x="10301" y="299720"/>
                  </a:lnTo>
                  <a:lnTo>
                    <a:pt x="7647" y="311150"/>
                  </a:lnTo>
                  <a:lnTo>
                    <a:pt x="5385" y="321310"/>
                  </a:lnTo>
                  <a:lnTo>
                    <a:pt x="4097" y="328930"/>
                  </a:lnTo>
                  <a:lnTo>
                    <a:pt x="2983" y="335280"/>
                  </a:lnTo>
                  <a:lnTo>
                    <a:pt x="0" y="383540"/>
                  </a:lnTo>
                  <a:lnTo>
                    <a:pt x="359" y="393700"/>
                  </a:lnTo>
                  <a:lnTo>
                    <a:pt x="5711" y="438150"/>
                  </a:lnTo>
                  <a:lnTo>
                    <a:pt x="7214" y="444500"/>
                  </a:lnTo>
                  <a:lnTo>
                    <a:pt x="8893" y="452120"/>
                  </a:lnTo>
                  <a:lnTo>
                    <a:pt x="22631" y="494030"/>
                  </a:lnTo>
                  <a:lnTo>
                    <a:pt x="50704" y="547370"/>
                  </a:lnTo>
                  <a:lnTo>
                    <a:pt x="89938" y="595630"/>
                  </a:lnTo>
                  <a:lnTo>
                    <a:pt x="97466" y="601980"/>
                  </a:lnTo>
                  <a:lnTo>
                    <a:pt x="102398" y="607060"/>
                  </a:lnTo>
                  <a:lnTo>
                    <a:pt x="103497" y="608330"/>
                  </a:lnTo>
                  <a:lnTo>
                    <a:pt x="110230" y="613410"/>
                  </a:lnTo>
                  <a:lnTo>
                    <a:pt x="114356" y="617220"/>
                  </a:lnTo>
                  <a:lnTo>
                    <a:pt x="115623" y="618490"/>
                  </a:lnTo>
                  <a:lnTo>
                    <a:pt x="119664" y="621030"/>
                  </a:lnTo>
                  <a:lnTo>
                    <a:pt x="122450" y="623570"/>
                  </a:lnTo>
                  <a:lnTo>
                    <a:pt x="126617" y="626110"/>
                  </a:lnTo>
                  <a:lnTo>
                    <a:pt x="127947" y="627380"/>
                  </a:lnTo>
                  <a:lnTo>
                    <a:pt x="132114" y="629920"/>
                  </a:lnTo>
                  <a:lnTo>
                    <a:pt x="134952" y="632460"/>
                  </a:lnTo>
                  <a:lnTo>
                    <a:pt x="139140" y="635000"/>
                  </a:lnTo>
                  <a:lnTo>
                    <a:pt x="140460" y="636270"/>
                  </a:lnTo>
                  <a:lnTo>
                    <a:pt x="147684" y="640080"/>
                  </a:lnTo>
                  <a:lnTo>
                    <a:pt x="152061" y="642620"/>
                  </a:lnTo>
                  <a:lnTo>
                    <a:pt x="153454" y="643890"/>
                  </a:lnTo>
                  <a:lnTo>
                    <a:pt x="157820" y="646430"/>
                  </a:lnTo>
                  <a:lnTo>
                    <a:pt x="160804" y="647700"/>
                  </a:lnTo>
                  <a:lnTo>
                    <a:pt x="165296" y="650240"/>
                  </a:lnTo>
                  <a:lnTo>
                    <a:pt x="166783" y="650240"/>
                  </a:lnTo>
                  <a:lnTo>
                    <a:pt x="174228" y="654050"/>
                  </a:lnTo>
                  <a:lnTo>
                    <a:pt x="178814" y="656590"/>
                  </a:lnTo>
                  <a:lnTo>
                    <a:pt x="180396" y="657860"/>
                  </a:lnTo>
                  <a:lnTo>
                    <a:pt x="184929" y="659130"/>
                  </a:lnTo>
                  <a:lnTo>
                    <a:pt x="187903" y="660400"/>
                  </a:lnTo>
                  <a:lnTo>
                    <a:pt x="192584" y="662940"/>
                  </a:lnTo>
                  <a:lnTo>
                    <a:pt x="194290" y="662940"/>
                  </a:lnTo>
                  <a:lnTo>
                    <a:pt x="198908" y="664210"/>
                  </a:lnTo>
                  <a:lnTo>
                    <a:pt x="201819" y="665480"/>
                  </a:lnTo>
                  <a:lnTo>
                    <a:pt x="206552" y="668020"/>
                  </a:lnTo>
                  <a:lnTo>
                    <a:pt x="208353" y="668020"/>
                  </a:lnTo>
                  <a:lnTo>
                    <a:pt x="213023" y="669290"/>
                  </a:lnTo>
                  <a:lnTo>
                    <a:pt x="215913" y="670560"/>
                  </a:lnTo>
                  <a:lnTo>
                    <a:pt x="220708" y="671830"/>
                  </a:lnTo>
                  <a:lnTo>
                    <a:pt x="222625" y="673100"/>
                  </a:lnTo>
                  <a:lnTo>
                    <a:pt x="227347" y="674370"/>
                  </a:lnTo>
                  <a:lnTo>
                    <a:pt x="230174" y="674370"/>
                  </a:lnTo>
                  <a:lnTo>
                    <a:pt x="235043" y="675640"/>
                  </a:lnTo>
                  <a:lnTo>
                    <a:pt x="376264" y="675640"/>
                  </a:lnTo>
                  <a:lnTo>
                    <a:pt x="381122" y="674370"/>
                  </a:lnTo>
                  <a:lnTo>
                    <a:pt x="383991" y="673100"/>
                  </a:lnTo>
                  <a:lnTo>
                    <a:pt x="388735" y="671830"/>
                  </a:lnTo>
                  <a:lnTo>
                    <a:pt x="390619" y="671830"/>
                  </a:lnTo>
                  <a:lnTo>
                    <a:pt x="395405" y="670560"/>
                  </a:lnTo>
                  <a:lnTo>
                    <a:pt x="398295" y="669290"/>
                  </a:lnTo>
                  <a:lnTo>
                    <a:pt x="402986" y="668020"/>
                  </a:lnTo>
                  <a:lnTo>
                    <a:pt x="404787" y="666750"/>
                  </a:lnTo>
                  <a:lnTo>
                    <a:pt x="409530" y="665480"/>
                  </a:lnTo>
                  <a:lnTo>
                    <a:pt x="412451" y="664210"/>
                  </a:lnTo>
                  <a:lnTo>
                    <a:pt x="417079" y="662940"/>
                  </a:lnTo>
                  <a:lnTo>
                    <a:pt x="418776" y="661670"/>
                  </a:lnTo>
                  <a:lnTo>
                    <a:pt x="423456" y="660400"/>
                  </a:lnTo>
                  <a:lnTo>
                    <a:pt x="426419" y="659130"/>
                  </a:lnTo>
                  <a:lnTo>
                    <a:pt x="430974" y="656590"/>
                  </a:lnTo>
                  <a:lnTo>
                    <a:pt x="432566" y="656590"/>
                  </a:lnTo>
                  <a:lnTo>
                    <a:pt x="437173" y="654050"/>
                  </a:lnTo>
                  <a:lnTo>
                    <a:pt x="440157" y="652780"/>
                  </a:lnTo>
                  <a:lnTo>
                    <a:pt x="444618" y="650240"/>
                  </a:lnTo>
                  <a:lnTo>
                    <a:pt x="446105" y="648970"/>
                  </a:lnTo>
                  <a:lnTo>
                    <a:pt x="450544" y="647700"/>
                  </a:lnTo>
                  <a:lnTo>
                    <a:pt x="453476" y="645160"/>
                  </a:lnTo>
                  <a:lnTo>
                    <a:pt x="457843" y="642620"/>
                  </a:lnTo>
                  <a:lnTo>
                    <a:pt x="459298" y="642620"/>
                  </a:lnTo>
                  <a:lnTo>
                    <a:pt x="461492" y="641350"/>
                  </a:lnTo>
                  <a:lnTo>
                    <a:pt x="305093" y="641350"/>
                  </a:lnTo>
                  <a:lnTo>
                    <a:pt x="253564" y="636270"/>
                  </a:lnTo>
                  <a:lnTo>
                    <a:pt x="204714" y="622300"/>
                  </a:lnTo>
                  <a:lnTo>
                    <a:pt x="159681" y="598170"/>
                  </a:lnTo>
                  <a:lnTo>
                    <a:pt x="119602" y="565150"/>
                  </a:lnTo>
                  <a:lnTo>
                    <a:pt x="89112" y="529590"/>
                  </a:lnTo>
                  <a:lnTo>
                    <a:pt x="66209" y="488950"/>
                  </a:lnTo>
                  <a:lnTo>
                    <a:pt x="50895" y="445770"/>
                  </a:lnTo>
                  <a:lnTo>
                    <a:pt x="43174" y="401320"/>
                  </a:lnTo>
                  <a:lnTo>
                    <a:pt x="43048" y="356870"/>
                  </a:lnTo>
                  <a:lnTo>
                    <a:pt x="50522" y="312420"/>
                  </a:lnTo>
                  <a:lnTo>
                    <a:pt x="65597" y="270510"/>
                  </a:lnTo>
                  <a:lnTo>
                    <a:pt x="88277" y="229870"/>
                  </a:lnTo>
                  <a:lnTo>
                    <a:pt x="118565" y="193040"/>
                  </a:lnTo>
                  <a:lnTo>
                    <a:pt x="150628" y="165100"/>
                  </a:lnTo>
                  <a:lnTo>
                    <a:pt x="189582" y="137160"/>
                  </a:lnTo>
                  <a:lnTo>
                    <a:pt x="233993" y="111760"/>
                  </a:lnTo>
                  <a:lnTo>
                    <a:pt x="282424" y="88900"/>
                  </a:lnTo>
                  <a:lnTo>
                    <a:pt x="335590" y="68580"/>
                  </a:lnTo>
                  <a:lnTo>
                    <a:pt x="387762" y="53340"/>
                  </a:lnTo>
                  <a:lnTo>
                    <a:pt x="437706" y="44450"/>
                  </a:lnTo>
                  <a:lnTo>
                    <a:pt x="484187" y="41910"/>
                  </a:lnTo>
                  <a:lnTo>
                    <a:pt x="623335" y="41910"/>
                  </a:lnTo>
                  <a:lnTo>
                    <a:pt x="620340" y="39370"/>
                  </a:lnTo>
                  <a:lnTo>
                    <a:pt x="617911" y="38100"/>
                  </a:lnTo>
                  <a:lnTo>
                    <a:pt x="614675" y="35560"/>
                  </a:lnTo>
                  <a:lnTo>
                    <a:pt x="613168" y="34290"/>
                  </a:lnTo>
                  <a:lnTo>
                    <a:pt x="609807" y="31750"/>
                  </a:lnTo>
                  <a:lnTo>
                    <a:pt x="602257" y="27940"/>
                  </a:lnTo>
                  <a:lnTo>
                    <a:pt x="599022" y="25400"/>
                  </a:lnTo>
                  <a:lnTo>
                    <a:pt x="596613" y="24130"/>
                  </a:lnTo>
                  <a:lnTo>
                    <a:pt x="590477" y="21590"/>
                  </a:lnTo>
                  <a:lnTo>
                    <a:pt x="588163" y="20320"/>
                  </a:lnTo>
                  <a:lnTo>
                    <a:pt x="584792" y="19050"/>
                  </a:lnTo>
                  <a:lnTo>
                    <a:pt x="583755" y="17780"/>
                  </a:lnTo>
                  <a:lnTo>
                    <a:pt x="579284" y="16510"/>
                  </a:lnTo>
                  <a:lnTo>
                    <a:pt x="576373" y="15240"/>
                  </a:lnTo>
                  <a:lnTo>
                    <a:pt x="572342" y="13970"/>
                  </a:lnTo>
                  <a:lnTo>
                    <a:pt x="570645" y="12700"/>
                  </a:lnTo>
                  <a:lnTo>
                    <a:pt x="566530" y="11430"/>
                  </a:lnTo>
                  <a:lnTo>
                    <a:pt x="563504" y="10160"/>
                  </a:lnTo>
                  <a:lnTo>
                    <a:pt x="557599" y="8890"/>
                  </a:lnTo>
                  <a:lnTo>
                    <a:pt x="553808" y="7620"/>
                  </a:lnTo>
                  <a:lnTo>
                    <a:pt x="551128" y="7620"/>
                  </a:lnTo>
                  <a:lnTo>
                    <a:pt x="543348" y="5080"/>
                  </a:lnTo>
                  <a:lnTo>
                    <a:pt x="540898" y="5080"/>
                  </a:lnTo>
                  <a:lnTo>
                    <a:pt x="537212" y="3810"/>
                  </a:lnTo>
                  <a:lnTo>
                    <a:pt x="530867" y="2540"/>
                  </a:lnTo>
                  <a:close/>
                </a:path>
                <a:path w="683259" h="683259">
                  <a:moveTo>
                    <a:pt x="623335" y="41910"/>
                  </a:moveTo>
                  <a:lnTo>
                    <a:pt x="484187" y="41910"/>
                  </a:lnTo>
                  <a:lnTo>
                    <a:pt x="521350" y="44450"/>
                  </a:lnTo>
                  <a:lnTo>
                    <a:pt x="553482" y="50800"/>
                  </a:lnTo>
                  <a:lnTo>
                    <a:pt x="602278" y="80010"/>
                  </a:lnTo>
                  <a:lnTo>
                    <a:pt x="636487" y="148590"/>
                  </a:lnTo>
                  <a:lnTo>
                    <a:pt x="641209" y="196850"/>
                  </a:lnTo>
                  <a:lnTo>
                    <a:pt x="637537" y="250190"/>
                  </a:lnTo>
                  <a:lnTo>
                    <a:pt x="625366" y="311150"/>
                  </a:lnTo>
                  <a:lnTo>
                    <a:pt x="610553" y="359410"/>
                  </a:lnTo>
                  <a:lnTo>
                    <a:pt x="591732" y="407670"/>
                  </a:lnTo>
                  <a:lnTo>
                    <a:pt x="569665" y="453390"/>
                  </a:lnTo>
                  <a:lnTo>
                    <a:pt x="545116" y="495300"/>
                  </a:lnTo>
                  <a:lnTo>
                    <a:pt x="518847" y="533400"/>
                  </a:lnTo>
                  <a:lnTo>
                    <a:pt x="491622" y="563880"/>
                  </a:lnTo>
                  <a:lnTo>
                    <a:pt x="451414" y="596900"/>
                  </a:lnTo>
                  <a:lnTo>
                    <a:pt x="406160" y="622300"/>
                  </a:lnTo>
                  <a:lnTo>
                    <a:pt x="357004" y="636270"/>
                  </a:lnTo>
                  <a:lnTo>
                    <a:pt x="305093" y="641350"/>
                  </a:lnTo>
                  <a:lnTo>
                    <a:pt x="461492" y="641350"/>
                  </a:lnTo>
                  <a:lnTo>
                    <a:pt x="463685" y="640080"/>
                  </a:lnTo>
                  <a:lnTo>
                    <a:pt x="470847" y="635000"/>
                  </a:lnTo>
                  <a:lnTo>
                    <a:pt x="472240" y="633730"/>
                  </a:lnTo>
                  <a:lnTo>
                    <a:pt x="476481" y="631190"/>
                  </a:lnTo>
                  <a:lnTo>
                    <a:pt x="483475" y="626110"/>
                  </a:lnTo>
                  <a:lnTo>
                    <a:pt x="484816" y="624840"/>
                  </a:lnTo>
                  <a:lnTo>
                    <a:pt x="488910" y="622300"/>
                  </a:lnTo>
                  <a:lnTo>
                    <a:pt x="491632" y="619760"/>
                  </a:lnTo>
                  <a:lnTo>
                    <a:pt x="495674" y="617220"/>
                  </a:lnTo>
                  <a:lnTo>
                    <a:pt x="497004" y="615950"/>
                  </a:lnTo>
                  <a:lnTo>
                    <a:pt x="501213" y="612140"/>
                  </a:lnTo>
                  <a:lnTo>
                    <a:pt x="507956" y="607060"/>
                  </a:lnTo>
                  <a:lnTo>
                    <a:pt x="509045" y="605790"/>
                  </a:lnTo>
                  <a:lnTo>
                    <a:pt x="513946" y="600710"/>
                  </a:lnTo>
                  <a:lnTo>
                    <a:pt x="517736" y="598170"/>
                  </a:lnTo>
                  <a:lnTo>
                    <a:pt x="527024" y="588010"/>
                  </a:lnTo>
                  <a:lnTo>
                    <a:pt x="532584" y="582930"/>
                  </a:lnTo>
                  <a:lnTo>
                    <a:pt x="541767" y="571500"/>
                  </a:lnTo>
                  <a:lnTo>
                    <a:pt x="545432" y="567690"/>
                  </a:lnTo>
                  <a:lnTo>
                    <a:pt x="549065" y="562610"/>
                  </a:lnTo>
                  <a:lnTo>
                    <a:pt x="565226" y="541020"/>
                  </a:lnTo>
                  <a:lnTo>
                    <a:pt x="580917" y="518160"/>
                  </a:lnTo>
                  <a:lnTo>
                    <a:pt x="596004" y="492760"/>
                  </a:lnTo>
                  <a:lnTo>
                    <a:pt x="610351" y="466090"/>
                  </a:lnTo>
                  <a:lnTo>
                    <a:pt x="613440" y="459740"/>
                  </a:lnTo>
                  <a:lnTo>
                    <a:pt x="616466" y="454660"/>
                  </a:lnTo>
                  <a:lnTo>
                    <a:pt x="638215" y="405130"/>
                  </a:lnTo>
                  <a:lnTo>
                    <a:pt x="654339" y="361950"/>
                  </a:lnTo>
                  <a:lnTo>
                    <a:pt x="666073" y="321310"/>
                  </a:lnTo>
                  <a:lnTo>
                    <a:pt x="668585" y="312420"/>
                  </a:lnTo>
                  <a:lnTo>
                    <a:pt x="677323" y="269240"/>
                  </a:lnTo>
                  <a:lnTo>
                    <a:pt x="677846" y="265430"/>
                  </a:lnTo>
                  <a:lnTo>
                    <a:pt x="678328" y="262890"/>
                  </a:lnTo>
                  <a:lnTo>
                    <a:pt x="680285" y="247650"/>
                  </a:lnTo>
                  <a:lnTo>
                    <a:pt x="681761" y="233680"/>
                  </a:lnTo>
                  <a:lnTo>
                    <a:pt x="682741" y="218440"/>
                  </a:lnTo>
                  <a:lnTo>
                    <a:pt x="683165" y="205740"/>
                  </a:lnTo>
                  <a:lnTo>
                    <a:pt x="683113" y="189230"/>
                  </a:lnTo>
                  <a:lnTo>
                    <a:pt x="682998" y="186690"/>
                  </a:lnTo>
                  <a:lnTo>
                    <a:pt x="682768" y="180340"/>
                  </a:lnTo>
                  <a:lnTo>
                    <a:pt x="682370" y="173990"/>
                  </a:lnTo>
                  <a:lnTo>
                    <a:pt x="681239" y="162560"/>
                  </a:lnTo>
                  <a:lnTo>
                    <a:pt x="680506" y="156210"/>
                  </a:lnTo>
                  <a:lnTo>
                    <a:pt x="679585" y="151130"/>
                  </a:lnTo>
                  <a:lnTo>
                    <a:pt x="678481" y="144780"/>
                  </a:lnTo>
                  <a:lnTo>
                    <a:pt x="667449" y="105410"/>
                  </a:lnTo>
                  <a:lnTo>
                    <a:pt x="658486" y="86360"/>
                  </a:lnTo>
                  <a:lnTo>
                    <a:pt x="654517" y="78740"/>
                  </a:lnTo>
                  <a:lnTo>
                    <a:pt x="653135" y="76200"/>
                  </a:lnTo>
                  <a:lnTo>
                    <a:pt x="648842" y="69850"/>
                  </a:lnTo>
                  <a:lnTo>
                    <a:pt x="645774" y="66040"/>
                  </a:lnTo>
                  <a:lnTo>
                    <a:pt x="639188" y="58420"/>
                  </a:lnTo>
                  <a:lnTo>
                    <a:pt x="635680" y="53340"/>
                  </a:lnTo>
                  <a:lnTo>
                    <a:pt x="629869" y="48260"/>
                  </a:lnTo>
                  <a:lnTo>
                    <a:pt x="627722" y="45720"/>
                  </a:lnTo>
                  <a:lnTo>
                    <a:pt x="624832" y="43180"/>
                  </a:lnTo>
                  <a:lnTo>
                    <a:pt x="623335" y="41910"/>
                  </a:lnTo>
                  <a:close/>
                </a:path>
                <a:path w="683259" h="683259">
                  <a:moveTo>
                    <a:pt x="506407" y="0"/>
                  </a:moveTo>
                  <a:lnTo>
                    <a:pt x="461905" y="0"/>
                  </a:lnTo>
                  <a:lnTo>
                    <a:pt x="453885" y="1270"/>
                  </a:lnTo>
                  <a:lnTo>
                    <a:pt x="442827" y="2540"/>
                  </a:lnTo>
                  <a:lnTo>
                    <a:pt x="522992" y="2540"/>
                  </a:lnTo>
                  <a:lnTo>
                    <a:pt x="516459" y="1270"/>
                  </a:lnTo>
                  <a:lnTo>
                    <a:pt x="513003" y="1270"/>
                  </a:lnTo>
                  <a:lnTo>
                    <a:pt x="506407" y="0"/>
                  </a:lnTo>
                  <a:close/>
                </a:path>
              </a:pathLst>
            </a:custGeom>
            <a:solidFill>
              <a:srgbClr val="63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02903" y="8198897"/>
              <a:ext cx="1697355" cy="551815"/>
            </a:xfrm>
            <a:custGeom>
              <a:avLst/>
              <a:gdLst/>
              <a:ahLst/>
              <a:cxnLst/>
              <a:rect l="l" t="t" r="r" b="b"/>
              <a:pathLst>
                <a:path w="1697355" h="551815">
                  <a:moveTo>
                    <a:pt x="594639" y="457657"/>
                  </a:moveTo>
                  <a:lnTo>
                    <a:pt x="587857" y="415391"/>
                  </a:lnTo>
                  <a:lnTo>
                    <a:pt x="380314" y="53632"/>
                  </a:lnTo>
                  <a:lnTo>
                    <a:pt x="344030" y="17678"/>
                  </a:lnTo>
                  <a:lnTo>
                    <a:pt x="297319" y="5626"/>
                  </a:lnTo>
                  <a:lnTo>
                    <a:pt x="273316" y="8661"/>
                  </a:lnTo>
                  <a:lnTo>
                    <a:pt x="230505" y="32664"/>
                  </a:lnTo>
                  <a:lnTo>
                    <a:pt x="13322" y="401777"/>
                  </a:lnTo>
                  <a:lnTo>
                    <a:pt x="381" y="443585"/>
                  </a:lnTo>
                  <a:lnTo>
                    <a:pt x="0" y="457657"/>
                  </a:lnTo>
                  <a:lnTo>
                    <a:pt x="1397" y="471652"/>
                  </a:lnTo>
                  <a:lnTo>
                    <a:pt x="21323" y="514769"/>
                  </a:lnTo>
                  <a:lnTo>
                    <a:pt x="58496" y="540626"/>
                  </a:lnTo>
                  <a:lnTo>
                    <a:pt x="82105" y="545871"/>
                  </a:lnTo>
                  <a:lnTo>
                    <a:pt x="91681" y="545795"/>
                  </a:lnTo>
                  <a:lnTo>
                    <a:pt x="130124" y="535508"/>
                  </a:lnTo>
                  <a:lnTo>
                    <a:pt x="159473" y="510209"/>
                  </a:lnTo>
                  <a:lnTo>
                    <a:pt x="175145" y="475348"/>
                  </a:lnTo>
                  <a:lnTo>
                    <a:pt x="176276" y="466585"/>
                  </a:lnTo>
                  <a:lnTo>
                    <a:pt x="178587" y="456095"/>
                  </a:lnTo>
                  <a:lnTo>
                    <a:pt x="194602" y="420306"/>
                  </a:lnTo>
                  <a:lnTo>
                    <a:pt x="223672" y="389356"/>
                  </a:lnTo>
                  <a:lnTo>
                    <a:pt x="265772" y="368896"/>
                  </a:lnTo>
                  <a:lnTo>
                    <a:pt x="293395" y="364858"/>
                  </a:lnTo>
                  <a:lnTo>
                    <a:pt x="301244" y="364858"/>
                  </a:lnTo>
                  <a:lnTo>
                    <a:pt x="343865" y="374015"/>
                  </a:lnTo>
                  <a:lnTo>
                    <a:pt x="379920" y="396798"/>
                  </a:lnTo>
                  <a:lnTo>
                    <a:pt x="406019" y="430390"/>
                  </a:lnTo>
                  <a:lnTo>
                    <a:pt x="418376" y="466585"/>
                  </a:lnTo>
                  <a:lnTo>
                    <a:pt x="419506" y="475348"/>
                  </a:lnTo>
                  <a:lnTo>
                    <a:pt x="420827" y="480733"/>
                  </a:lnTo>
                  <a:lnTo>
                    <a:pt x="442734" y="519099"/>
                  </a:lnTo>
                  <a:lnTo>
                    <a:pt x="475284" y="540423"/>
                  </a:lnTo>
                  <a:lnTo>
                    <a:pt x="506145" y="545871"/>
                  </a:lnTo>
                  <a:lnTo>
                    <a:pt x="512521" y="545871"/>
                  </a:lnTo>
                  <a:lnTo>
                    <a:pt x="556437" y="530098"/>
                  </a:lnTo>
                  <a:lnTo>
                    <a:pt x="585711" y="495693"/>
                  </a:lnTo>
                  <a:lnTo>
                    <a:pt x="593242" y="471652"/>
                  </a:lnTo>
                  <a:lnTo>
                    <a:pt x="594639" y="457657"/>
                  </a:lnTo>
                  <a:close/>
                </a:path>
                <a:path w="1697355" h="551815">
                  <a:moveTo>
                    <a:pt x="1125994" y="93827"/>
                  </a:moveTo>
                  <a:lnTo>
                    <a:pt x="1117066" y="55803"/>
                  </a:lnTo>
                  <a:lnTo>
                    <a:pt x="1087780" y="21386"/>
                  </a:lnTo>
                  <a:lnTo>
                    <a:pt x="1050251" y="6299"/>
                  </a:lnTo>
                  <a:lnTo>
                    <a:pt x="1043876" y="5626"/>
                  </a:lnTo>
                  <a:lnTo>
                    <a:pt x="1034313" y="5702"/>
                  </a:lnTo>
                  <a:lnTo>
                    <a:pt x="995870" y="15989"/>
                  </a:lnTo>
                  <a:lnTo>
                    <a:pt x="966520" y="41287"/>
                  </a:lnTo>
                  <a:lnTo>
                    <a:pt x="950849" y="76149"/>
                  </a:lnTo>
                  <a:lnTo>
                    <a:pt x="949718" y="84912"/>
                  </a:lnTo>
                  <a:lnTo>
                    <a:pt x="947407" y="95402"/>
                  </a:lnTo>
                  <a:lnTo>
                    <a:pt x="931392" y="131191"/>
                  </a:lnTo>
                  <a:lnTo>
                    <a:pt x="902309" y="162128"/>
                  </a:lnTo>
                  <a:lnTo>
                    <a:pt x="860209" y="182587"/>
                  </a:lnTo>
                  <a:lnTo>
                    <a:pt x="832586" y="186639"/>
                  </a:lnTo>
                  <a:lnTo>
                    <a:pt x="824750" y="186639"/>
                  </a:lnTo>
                  <a:lnTo>
                    <a:pt x="782116" y="177469"/>
                  </a:lnTo>
                  <a:lnTo>
                    <a:pt x="746074" y="154698"/>
                  </a:lnTo>
                  <a:lnTo>
                    <a:pt x="719975" y="121094"/>
                  </a:lnTo>
                  <a:lnTo>
                    <a:pt x="707618" y="84912"/>
                  </a:lnTo>
                  <a:lnTo>
                    <a:pt x="706488" y="76149"/>
                  </a:lnTo>
                  <a:lnTo>
                    <a:pt x="705154" y="70764"/>
                  </a:lnTo>
                  <a:lnTo>
                    <a:pt x="683247" y="32385"/>
                  </a:lnTo>
                  <a:lnTo>
                    <a:pt x="650709" y="11074"/>
                  </a:lnTo>
                  <a:lnTo>
                    <a:pt x="619836" y="5626"/>
                  </a:lnTo>
                  <a:lnTo>
                    <a:pt x="613460" y="5626"/>
                  </a:lnTo>
                  <a:lnTo>
                    <a:pt x="569556" y="21386"/>
                  </a:lnTo>
                  <a:lnTo>
                    <a:pt x="540283" y="55803"/>
                  </a:lnTo>
                  <a:lnTo>
                    <a:pt x="531355" y="93827"/>
                  </a:lnTo>
                  <a:lnTo>
                    <a:pt x="531736" y="107911"/>
                  </a:lnTo>
                  <a:lnTo>
                    <a:pt x="544664" y="149707"/>
                  </a:lnTo>
                  <a:lnTo>
                    <a:pt x="745667" y="497865"/>
                  </a:lnTo>
                  <a:lnTo>
                    <a:pt x="781964" y="533819"/>
                  </a:lnTo>
                  <a:lnTo>
                    <a:pt x="828675" y="545871"/>
                  </a:lnTo>
                  <a:lnTo>
                    <a:pt x="852665" y="542836"/>
                  </a:lnTo>
                  <a:lnTo>
                    <a:pt x="895477" y="518820"/>
                  </a:lnTo>
                  <a:lnTo>
                    <a:pt x="1112659" y="149707"/>
                  </a:lnTo>
                  <a:lnTo>
                    <a:pt x="1125601" y="107911"/>
                  </a:lnTo>
                  <a:lnTo>
                    <a:pt x="1125994" y="93827"/>
                  </a:lnTo>
                  <a:close/>
                </a:path>
                <a:path w="1697355" h="551815">
                  <a:moveTo>
                    <a:pt x="1697062" y="275767"/>
                  </a:moveTo>
                  <a:lnTo>
                    <a:pt x="1692617" y="226199"/>
                  </a:lnTo>
                  <a:lnTo>
                    <a:pt x="1679816" y="179552"/>
                  </a:lnTo>
                  <a:lnTo>
                    <a:pt x="1667078" y="152742"/>
                  </a:lnTo>
                  <a:lnTo>
                    <a:pt x="1659420" y="136588"/>
                  </a:lnTo>
                  <a:lnTo>
                    <a:pt x="1632204" y="98094"/>
                  </a:lnTo>
                  <a:lnTo>
                    <a:pt x="1598968" y="64858"/>
                  </a:lnTo>
                  <a:lnTo>
                    <a:pt x="1560487" y="37655"/>
                  </a:lnTo>
                  <a:lnTo>
                    <a:pt x="1544332" y="29997"/>
                  </a:lnTo>
                  <a:lnTo>
                    <a:pt x="1544332" y="275767"/>
                  </a:lnTo>
                  <a:lnTo>
                    <a:pt x="1534655" y="323659"/>
                  </a:lnTo>
                  <a:lnTo>
                    <a:pt x="1508290" y="362775"/>
                  </a:lnTo>
                  <a:lnTo>
                    <a:pt x="1469186" y="389140"/>
                  </a:lnTo>
                  <a:lnTo>
                    <a:pt x="1421295" y="398805"/>
                  </a:lnTo>
                  <a:lnTo>
                    <a:pt x="1373403" y="389140"/>
                  </a:lnTo>
                  <a:lnTo>
                    <a:pt x="1334287" y="362775"/>
                  </a:lnTo>
                  <a:lnTo>
                    <a:pt x="1307922" y="323659"/>
                  </a:lnTo>
                  <a:lnTo>
                    <a:pt x="1298257" y="275767"/>
                  </a:lnTo>
                  <a:lnTo>
                    <a:pt x="1307922" y="227876"/>
                  </a:lnTo>
                  <a:lnTo>
                    <a:pt x="1334287" y="188772"/>
                  </a:lnTo>
                  <a:lnTo>
                    <a:pt x="1373403" y="162407"/>
                  </a:lnTo>
                  <a:lnTo>
                    <a:pt x="1421295" y="152742"/>
                  </a:lnTo>
                  <a:lnTo>
                    <a:pt x="1469186" y="162407"/>
                  </a:lnTo>
                  <a:lnTo>
                    <a:pt x="1508290" y="188772"/>
                  </a:lnTo>
                  <a:lnTo>
                    <a:pt x="1534655" y="227876"/>
                  </a:lnTo>
                  <a:lnTo>
                    <a:pt x="1544332" y="275767"/>
                  </a:lnTo>
                  <a:lnTo>
                    <a:pt x="1544332" y="29997"/>
                  </a:lnTo>
                  <a:lnTo>
                    <a:pt x="1517523" y="17259"/>
                  </a:lnTo>
                  <a:lnTo>
                    <a:pt x="1470863" y="4445"/>
                  </a:lnTo>
                  <a:lnTo>
                    <a:pt x="1421295" y="0"/>
                  </a:lnTo>
                  <a:lnTo>
                    <a:pt x="1371727" y="4445"/>
                  </a:lnTo>
                  <a:lnTo>
                    <a:pt x="1325067" y="17259"/>
                  </a:lnTo>
                  <a:lnTo>
                    <a:pt x="1282103" y="37655"/>
                  </a:lnTo>
                  <a:lnTo>
                    <a:pt x="1243622" y="64858"/>
                  </a:lnTo>
                  <a:lnTo>
                    <a:pt x="1210386" y="98094"/>
                  </a:lnTo>
                  <a:lnTo>
                    <a:pt x="1183170" y="136588"/>
                  </a:lnTo>
                  <a:lnTo>
                    <a:pt x="1162773" y="179552"/>
                  </a:lnTo>
                  <a:lnTo>
                    <a:pt x="1149959" y="226199"/>
                  </a:lnTo>
                  <a:lnTo>
                    <a:pt x="1145527" y="275767"/>
                  </a:lnTo>
                  <a:lnTo>
                    <a:pt x="1149959" y="325348"/>
                  </a:lnTo>
                  <a:lnTo>
                    <a:pt x="1162773" y="371995"/>
                  </a:lnTo>
                  <a:lnTo>
                    <a:pt x="1183170" y="414959"/>
                  </a:lnTo>
                  <a:lnTo>
                    <a:pt x="1210386" y="453453"/>
                  </a:lnTo>
                  <a:lnTo>
                    <a:pt x="1243622" y="486689"/>
                  </a:lnTo>
                  <a:lnTo>
                    <a:pt x="1282103" y="513892"/>
                  </a:lnTo>
                  <a:lnTo>
                    <a:pt x="1325067" y="534289"/>
                  </a:lnTo>
                  <a:lnTo>
                    <a:pt x="1371727" y="547103"/>
                  </a:lnTo>
                  <a:lnTo>
                    <a:pt x="1421295" y="551548"/>
                  </a:lnTo>
                  <a:lnTo>
                    <a:pt x="1470863" y="547103"/>
                  </a:lnTo>
                  <a:lnTo>
                    <a:pt x="1517523" y="534289"/>
                  </a:lnTo>
                  <a:lnTo>
                    <a:pt x="1560487" y="513892"/>
                  </a:lnTo>
                  <a:lnTo>
                    <a:pt x="1598968" y="486689"/>
                  </a:lnTo>
                  <a:lnTo>
                    <a:pt x="1632204" y="453453"/>
                  </a:lnTo>
                  <a:lnTo>
                    <a:pt x="1659420" y="414959"/>
                  </a:lnTo>
                  <a:lnTo>
                    <a:pt x="1679816" y="371995"/>
                  </a:lnTo>
                  <a:lnTo>
                    <a:pt x="1692617" y="325348"/>
                  </a:lnTo>
                  <a:lnTo>
                    <a:pt x="1697062" y="275767"/>
                  </a:lnTo>
                  <a:close/>
                </a:path>
              </a:pathLst>
            </a:custGeom>
            <a:solidFill>
              <a:srgbClr val="054A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594756" y="8102633"/>
              <a:ext cx="598170" cy="600075"/>
            </a:xfrm>
            <a:custGeom>
              <a:avLst/>
              <a:gdLst/>
              <a:ahLst/>
              <a:cxnLst/>
              <a:rect l="l" t="t" r="r" b="b"/>
              <a:pathLst>
                <a:path w="598169" h="600075">
                  <a:moveTo>
                    <a:pt x="441152" y="0"/>
                  </a:moveTo>
                  <a:lnTo>
                    <a:pt x="394659" y="3094"/>
                  </a:lnTo>
                  <a:lnTo>
                    <a:pt x="344713" y="12186"/>
                  </a:lnTo>
                  <a:lnTo>
                    <a:pt x="292540" y="26985"/>
                  </a:lnTo>
                  <a:lnTo>
                    <a:pt x="239378" y="47202"/>
                  </a:lnTo>
                  <a:lnTo>
                    <a:pt x="190943" y="70244"/>
                  </a:lnTo>
                  <a:lnTo>
                    <a:pt x="146533" y="95915"/>
                  </a:lnTo>
                  <a:lnTo>
                    <a:pt x="107581" y="123302"/>
                  </a:lnTo>
                  <a:lnTo>
                    <a:pt x="75519" y="151492"/>
                  </a:lnTo>
                  <a:lnTo>
                    <a:pt x="45231" y="187972"/>
                  </a:lnTo>
                  <a:lnTo>
                    <a:pt x="22550" y="228137"/>
                  </a:lnTo>
                  <a:lnTo>
                    <a:pt x="7474" y="270927"/>
                  </a:lnTo>
                  <a:lnTo>
                    <a:pt x="0" y="315284"/>
                  </a:lnTo>
                  <a:lnTo>
                    <a:pt x="124" y="360150"/>
                  </a:lnTo>
                  <a:lnTo>
                    <a:pt x="7845" y="404465"/>
                  </a:lnTo>
                  <a:lnTo>
                    <a:pt x="23159" y="447171"/>
                  </a:lnTo>
                  <a:lnTo>
                    <a:pt x="46064" y="487210"/>
                  </a:lnTo>
                  <a:lnTo>
                    <a:pt x="76556" y="523523"/>
                  </a:lnTo>
                  <a:lnTo>
                    <a:pt x="116631" y="556300"/>
                  </a:lnTo>
                  <a:lnTo>
                    <a:pt x="161665" y="580295"/>
                  </a:lnTo>
                  <a:lnTo>
                    <a:pt x="210517" y="595036"/>
                  </a:lnTo>
                  <a:lnTo>
                    <a:pt x="262048" y="600055"/>
                  </a:lnTo>
                  <a:lnTo>
                    <a:pt x="313959" y="594968"/>
                  </a:lnTo>
                  <a:lnTo>
                    <a:pt x="363114" y="580028"/>
                  </a:lnTo>
                  <a:lnTo>
                    <a:pt x="408368" y="555708"/>
                  </a:lnTo>
                  <a:lnTo>
                    <a:pt x="448576" y="522486"/>
                  </a:lnTo>
                  <a:lnTo>
                    <a:pt x="467165" y="501157"/>
                  </a:lnTo>
                  <a:lnTo>
                    <a:pt x="260760" y="501157"/>
                  </a:lnTo>
                  <a:lnTo>
                    <a:pt x="217118" y="495293"/>
                  </a:lnTo>
                  <a:lnTo>
                    <a:pt x="177903" y="478745"/>
                  </a:lnTo>
                  <a:lnTo>
                    <a:pt x="144678" y="453076"/>
                  </a:lnTo>
                  <a:lnTo>
                    <a:pt x="119010" y="419852"/>
                  </a:lnTo>
                  <a:lnTo>
                    <a:pt x="102461" y="380636"/>
                  </a:lnTo>
                  <a:lnTo>
                    <a:pt x="96597" y="336994"/>
                  </a:lnTo>
                  <a:lnTo>
                    <a:pt x="102461" y="293352"/>
                  </a:lnTo>
                  <a:lnTo>
                    <a:pt x="119010" y="254134"/>
                  </a:lnTo>
                  <a:lnTo>
                    <a:pt x="144678" y="220908"/>
                  </a:lnTo>
                  <a:lnTo>
                    <a:pt x="177903" y="195237"/>
                  </a:lnTo>
                  <a:lnTo>
                    <a:pt x="217118" y="178686"/>
                  </a:lnTo>
                  <a:lnTo>
                    <a:pt x="260760" y="172821"/>
                  </a:lnTo>
                  <a:lnTo>
                    <a:pt x="596935" y="172821"/>
                  </a:lnTo>
                  <a:lnTo>
                    <a:pt x="598159" y="154713"/>
                  </a:lnTo>
                  <a:lnTo>
                    <a:pt x="593439" y="107444"/>
                  </a:lnTo>
                  <a:lnTo>
                    <a:pt x="580429" y="68277"/>
                  </a:lnTo>
                  <a:lnTo>
                    <a:pt x="537441" y="21565"/>
                  </a:lnTo>
                  <a:lnTo>
                    <a:pt x="478298" y="2407"/>
                  </a:lnTo>
                  <a:lnTo>
                    <a:pt x="441152" y="0"/>
                  </a:lnTo>
                  <a:close/>
                </a:path>
                <a:path w="598169" h="600075">
                  <a:moveTo>
                    <a:pt x="596935" y="172821"/>
                  </a:moveTo>
                  <a:lnTo>
                    <a:pt x="260760" y="172821"/>
                  </a:lnTo>
                  <a:lnTo>
                    <a:pt x="304402" y="178686"/>
                  </a:lnTo>
                  <a:lnTo>
                    <a:pt x="343617" y="195237"/>
                  </a:lnTo>
                  <a:lnTo>
                    <a:pt x="376841" y="220908"/>
                  </a:lnTo>
                  <a:lnTo>
                    <a:pt x="402510" y="254134"/>
                  </a:lnTo>
                  <a:lnTo>
                    <a:pt x="419059" y="293352"/>
                  </a:lnTo>
                  <a:lnTo>
                    <a:pt x="424922" y="336994"/>
                  </a:lnTo>
                  <a:lnTo>
                    <a:pt x="419059" y="380636"/>
                  </a:lnTo>
                  <a:lnTo>
                    <a:pt x="402510" y="419852"/>
                  </a:lnTo>
                  <a:lnTo>
                    <a:pt x="376841" y="453076"/>
                  </a:lnTo>
                  <a:lnTo>
                    <a:pt x="343617" y="478745"/>
                  </a:lnTo>
                  <a:lnTo>
                    <a:pt x="304402" y="495293"/>
                  </a:lnTo>
                  <a:lnTo>
                    <a:pt x="260760" y="501157"/>
                  </a:lnTo>
                  <a:lnTo>
                    <a:pt x="467165" y="501157"/>
                  </a:lnTo>
                  <a:lnTo>
                    <a:pt x="502066" y="453713"/>
                  </a:lnTo>
                  <a:lnTo>
                    <a:pt x="526616" y="411314"/>
                  </a:lnTo>
                  <a:lnTo>
                    <a:pt x="548684" y="365500"/>
                  </a:lnTo>
                  <a:lnTo>
                    <a:pt x="567507" y="317716"/>
                  </a:lnTo>
                  <a:lnTo>
                    <a:pt x="582321" y="269405"/>
                  </a:lnTo>
                  <a:lnTo>
                    <a:pt x="594487" y="209046"/>
                  </a:lnTo>
                  <a:lnTo>
                    <a:pt x="596935" y="172821"/>
                  </a:lnTo>
                  <a:close/>
                </a:path>
              </a:pathLst>
            </a:custGeom>
            <a:solidFill>
              <a:srgbClr val="BFF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91301" y="8275455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30" h="328929">
                  <a:moveTo>
                    <a:pt x="164162" y="0"/>
                  </a:moveTo>
                  <a:lnTo>
                    <a:pt x="120520" y="5863"/>
                  </a:lnTo>
                  <a:lnTo>
                    <a:pt x="81305" y="22412"/>
                  </a:lnTo>
                  <a:lnTo>
                    <a:pt x="48080" y="48080"/>
                  </a:lnTo>
                  <a:lnTo>
                    <a:pt x="22412" y="81305"/>
                  </a:lnTo>
                  <a:lnTo>
                    <a:pt x="5863" y="120520"/>
                  </a:lnTo>
                  <a:lnTo>
                    <a:pt x="0" y="164162"/>
                  </a:lnTo>
                  <a:lnTo>
                    <a:pt x="5863" y="207805"/>
                  </a:lnTo>
                  <a:lnTo>
                    <a:pt x="22412" y="247022"/>
                  </a:lnTo>
                  <a:lnTo>
                    <a:pt x="48080" y="280249"/>
                  </a:lnTo>
                  <a:lnTo>
                    <a:pt x="81305" y="305920"/>
                  </a:lnTo>
                  <a:lnTo>
                    <a:pt x="120520" y="322470"/>
                  </a:lnTo>
                  <a:lnTo>
                    <a:pt x="164162" y="328335"/>
                  </a:lnTo>
                  <a:lnTo>
                    <a:pt x="207804" y="322470"/>
                  </a:lnTo>
                  <a:lnTo>
                    <a:pt x="247019" y="305920"/>
                  </a:lnTo>
                  <a:lnTo>
                    <a:pt x="280244" y="280249"/>
                  </a:lnTo>
                  <a:lnTo>
                    <a:pt x="305912" y="247022"/>
                  </a:lnTo>
                  <a:lnTo>
                    <a:pt x="322461" y="207805"/>
                  </a:lnTo>
                  <a:lnTo>
                    <a:pt x="328325" y="164162"/>
                  </a:lnTo>
                  <a:lnTo>
                    <a:pt x="322461" y="120520"/>
                  </a:lnTo>
                  <a:lnTo>
                    <a:pt x="305912" y="81305"/>
                  </a:lnTo>
                  <a:lnTo>
                    <a:pt x="280244" y="48080"/>
                  </a:lnTo>
                  <a:lnTo>
                    <a:pt x="247019" y="22412"/>
                  </a:lnTo>
                  <a:lnTo>
                    <a:pt x="207804" y="5863"/>
                  </a:lnTo>
                  <a:lnTo>
                    <a:pt x="164162" y="0"/>
                  </a:lnTo>
                  <a:close/>
                </a:path>
              </a:pathLst>
            </a:custGeom>
            <a:solidFill>
              <a:srgbClr val="F2E3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760232" y="8395925"/>
              <a:ext cx="190500" cy="106045"/>
            </a:xfrm>
            <a:custGeom>
              <a:avLst/>
              <a:gdLst/>
              <a:ahLst/>
              <a:cxnLst/>
              <a:rect l="l" t="t" r="r" b="b"/>
              <a:pathLst>
                <a:path w="190500" h="106045">
                  <a:moveTo>
                    <a:pt x="39662" y="19837"/>
                  </a:moveTo>
                  <a:lnTo>
                    <a:pt x="38112" y="12115"/>
                  </a:lnTo>
                  <a:lnTo>
                    <a:pt x="33858" y="5816"/>
                  </a:lnTo>
                  <a:lnTo>
                    <a:pt x="27559" y="1562"/>
                  </a:lnTo>
                  <a:lnTo>
                    <a:pt x="19837" y="0"/>
                  </a:lnTo>
                  <a:lnTo>
                    <a:pt x="12115" y="1562"/>
                  </a:lnTo>
                  <a:lnTo>
                    <a:pt x="5816" y="5816"/>
                  </a:lnTo>
                  <a:lnTo>
                    <a:pt x="1562" y="12115"/>
                  </a:lnTo>
                  <a:lnTo>
                    <a:pt x="0" y="19837"/>
                  </a:lnTo>
                  <a:lnTo>
                    <a:pt x="1562" y="27559"/>
                  </a:lnTo>
                  <a:lnTo>
                    <a:pt x="5816" y="33858"/>
                  </a:lnTo>
                  <a:lnTo>
                    <a:pt x="12115" y="38112"/>
                  </a:lnTo>
                  <a:lnTo>
                    <a:pt x="19837" y="39662"/>
                  </a:lnTo>
                  <a:lnTo>
                    <a:pt x="27559" y="38112"/>
                  </a:lnTo>
                  <a:lnTo>
                    <a:pt x="33858" y="33858"/>
                  </a:lnTo>
                  <a:lnTo>
                    <a:pt x="38112" y="27559"/>
                  </a:lnTo>
                  <a:lnTo>
                    <a:pt x="39662" y="19837"/>
                  </a:lnTo>
                  <a:close/>
                </a:path>
                <a:path w="190500" h="106045">
                  <a:moveTo>
                    <a:pt x="127457" y="70815"/>
                  </a:moveTo>
                  <a:lnTo>
                    <a:pt x="125209" y="65887"/>
                  </a:lnTo>
                  <a:lnTo>
                    <a:pt x="118706" y="61518"/>
                  </a:lnTo>
                  <a:lnTo>
                    <a:pt x="115697" y="60833"/>
                  </a:lnTo>
                  <a:lnTo>
                    <a:pt x="110502" y="61544"/>
                  </a:lnTo>
                  <a:lnTo>
                    <a:pt x="104927" y="63931"/>
                  </a:lnTo>
                  <a:lnTo>
                    <a:pt x="102857" y="64592"/>
                  </a:lnTo>
                  <a:lnTo>
                    <a:pt x="95427" y="65671"/>
                  </a:lnTo>
                  <a:lnTo>
                    <a:pt x="92265" y="65557"/>
                  </a:lnTo>
                  <a:lnTo>
                    <a:pt x="86245" y="64262"/>
                  </a:lnTo>
                  <a:lnTo>
                    <a:pt x="83654" y="63284"/>
                  </a:lnTo>
                  <a:lnTo>
                    <a:pt x="79260" y="60464"/>
                  </a:lnTo>
                  <a:lnTo>
                    <a:pt x="67856" y="61785"/>
                  </a:lnTo>
                  <a:lnTo>
                    <a:pt x="62826" y="68300"/>
                  </a:lnTo>
                  <a:lnTo>
                    <a:pt x="63627" y="75514"/>
                  </a:lnTo>
                  <a:lnTo>
                    <a:pt x="67081" y="87439"/>
                  </a:lnTo>
                  <a:lnTo>
                    <a:pt x="74053" y="96977"/>
                  </a:lnTo>
                  <a:lnTo>
                    <a:pt x="83693" y="103327"/>
                  </a:lnTo>
                  <a:lnTo>
                    <a:pt x="95262" y="105651"/>
                  </a:lnTo>
                  <a:lnTo>
                    <a:pt x="106680" y="103378"/>
                  </a:lnTo>
                  <a:lnTo>
                    <a:pt x="116332" y="97104"/>
                  </a:lnTo>
                  <a:lnTo>
                    <a:pt x="123355" y="87617"/>
                  </a:lnTo>
                  <a:lnTo>
                    <a:pt x="126873" y="75742"/>
                  </a:lnTo>
                  <a:lnTo>
                    <a:pt x="127457" y="70815"/>
                  </a:lnTo>
                  <a:close/>
                </a:path>
                <a:path w="190500" h="106045">
                  <a:moveTo>
                    <a:pt x="190449" y="19837"/>
                  </a:moveTo>
                  <a:lnTo>
                    <a:pt x="188887" y="12115"/>
                  </a:lnTo>
                  <a:lnTo>
                    <a:pt x="184645" y="5816"/>
                  </a:lnTo>
                  <a:lnTo>
                    <a:pt x="178333" y="1562"/>
                  </a:lnTo>
                  <a:lnTo>
                    <a:pt x="170611" y="0"/>
                  </a:lnTo>
                  <a:lnTo>
                    <a:pt x="162902" y="1562"/>
                  </a:lnTo>
                  <a:lnTo>
                    <a:pt x="156591" y="5816"/>
                  </a:lnTo>
                  <a:lnTo>
                    <a:pt x="152336" y="12115"/>
                  </a:lnTo>
                  <a:lnTo>
                    <a:pt x="150787" y="19837"/>
                  </a:lnTo>
                  <a:lnTo>
                    <a:pt x="152336" y="27559"/>
                  </a:lnTo>
                  <a:lnTo>
                    <a:pt x="156591" y="33858"/>
                  </a:lnTo>
                  <a:lnTo>
                    <a:pt x="162902" y="38112"/>
                  </a:lnTo>
                  <a:lnTo>
                    <a:pt x="170611" y="39662"/>
                  </a:lnTo>
                  <a:lnTo>
                    <a:pt x="178333" y="38112"/>
                  </a:lnTo>
                  <a:lnTo>
                    <a:pt x="184645" y="33858"/>
                  </a:lnTo>
                  <a:lnTo>
                    <a:pt x="188887" y="27559"/>
                  </a:lnTo>
                  <a:lnTo>
                    <a:pt x="190449" y="19837"/>
                  </a:lnTo>
                  <a:close/>
                </a:path>
              </a:pathLst>
            </a:custGeom>
            <a:solidFill>
              <a:srgbClr val="054A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80636" y="7719405"/>
              <a:ext cx="683260" cy="683260"/>
            </a:xfrm>
            <a:custGeom>
              <a:avLst/>
              <a:gdLst/>
              <a:ahLst/>
              <a:cxnLst/>
              <a:rect l="l" t="t" r="r" b="b"/>
              <a:pathLst>
                <a:path w="683259" h="683259">
                  <a:moveTo>
                    <a:pt x="337439" y="681990"/>
                  </a:moveTo>
                  <a:lnTo>
                    <a:pt x="273766" y="681990"/>
                  </a:lnTo>
                  <a:lnTo>
                    <a:pt x="278656" y="683260"/>
                  </a:lnTo>
                  <a:lnTo>
                    <a:pt x="332508" y="683260"/>
                  </a:lnTo>
                  <a:lnTo>
                    <a:pt x="337439" y="681990"/>
                  </a:lnTo>
                  <a:close/>
                </a:path>
                <a:path w="683259" h="683259">
                  <a:moveTo>
                    <a:pt x="344916" y="680720"/>
                  </a:moveTo>
                  <a:lnTo>
                    <a:pt x="264080" y="680720"/>
                  </a:lnTo>
                  <a:lnTo>
                    <a:pt x="266363" y="681990"/>
                  </a:lnTo>
                  <a:lnTo>
                    <a:pt x="340057" y="681990"/>
                  </a:lnTo>
                  <a:lnTo>
                    <a:pt x="344916" y="680720"/>
                  </a:lnTo>
                  <a:close/>
                </a:path>
                <a:path w="683259" h="683259">
                  <a:moveTo>
                    <a:pt x="354831" y="679450"/>
                  </a:moveTo>
                  <a:lnTo>
                    <a:pt x="256499" y="679450"/>
                  </a:lnTo>
                  <a:lnTo>
                    <a:pt x="259149" y="680720"/>
                  </a:lnTo>
                  <a:lnTo>
                    <a:pt x="352109" y="680720"/>
                  </a:lnTo>
                  <a:lnTo>
                    <a:pt x="354831" y="679450"/>
                  </a:lnTo>
                  <a:close/>
                </a:path>
                <a:path w="683259" h="683259">
                  <a:moveTo>
                    <a:pt x="374276" y="675640"/>
                  </a:moveTo>
                  <a:lnTo>
                    <a:pt x="237086" y="675640"/>
                  </a:lnTo>
                  <a:lnTo>
                    <a:pt x="241861" y="676910"/>
                  </a:lnTo>
                  <a:lnTo>
                    <a:pt x="244604" y="678180"/>
                  </a:lnTo>
                  <a:lnTo>
                    <a:pt x="249515" y="679450"/>
                  </a:lnTo>
                  <a:lnTo>
                    <a:pt x="359659" y="679450"/>
                  </a:lnTo>
                  <a:lnTo>
                    <a:pt x="361763" y="678180"/>
                  </a:lnTo>
                  <a:lnTo>
                    <a:pt x="366685" y="678180"/>
                  </a:lnTo>
                  <a:lnTo>
                    <a:pt x="372297" y="676910"/>
                  </a:lnTo>
                  <a:lnTo>
                    <a:pt x="374276" y="675640"/>
                  </a:lnTo>
                  <a:close/>
                </a:path>
                <a:path w="683259" h="683259">
                  <a:moveTo>
                    <a:pt x="530868" y="2540"/>
                  </a:moveTo>
                  <a:lnTo>
                    <a:pt x="435834" y="2540"/>
                  </a:lnTo>
                  <a:lnTo>
                    <a:pt x="426253" y="3810"/>
                  </a:lnTo>
                  <a:lnTo>
                    <a:pt x="422075" y="5080"/>
                  </a:lnTo>
                  <a:lnTo>
                    <a:pt x="412264" y="6350"/>
                  </a:lnTo>
                  <a:lnTo>
                    <a:pt x="408641" y="6350"/>
                  </a:lnTo>
                  <a:lnTo>
                    <a:pt x="383285" y="11430"/>
                  </a:lnTo>
                  <a:lnTo>
                    <a:pt x="376077" y="13970"/>
                  </a:lnTo>
                  <a:lnTo>
                    <a:pt x="370590" y="15240"/>
                  </a:lnTo>
                  <a:lnTo>
                    <a:pt x="366685" y="15240"/>
                  </a:lnTo>
                  <a:lnTo>
                    <a:pt x="357198" y="17780"/>
                  </a:lnTo>
                  <a:lnTo>
                    <a:pt x="352811" y="19050"/>
                  </a:lnTo>
                  <a:lnTo>
                    <a:pt x="343146" y="22860"/>
                  </a:lnTo>
                  <a:lnTo>
                    <a:pt x="339251" y="22860"/>
                  </a:lnTo>
                  <a:lnTo>
                    <a:pt x="333251" y="25400"/>
                  </a:lnTo>
                  <a:lnTo>
                    <a:pt x="326778" y="27940"/>
                  </a:lnTo>
                  <a:lnTo>
                    <a:pt x="320319" y="29210"/>
                  </a:lnTo>
                  <a:lnTo>
                    <a:pt x="313876" y="31750"/>
                  </a:lnTo>
                  <a:lnTo>
                    <a:pt x="305336" y="34290"/>
                  </a:lnTo>
                  <a:lnTo>
                    <a:pt x="301388" y="35560"/>
                  </a:lnTo>
                  <a:lnTo>
                    <a:pt x="297461" y="38100"/>
                  </a:lnTo>
                  <a:lnTo>
                    <a:pt x="288247" y="40640"/>
                  </a:lnTo>
                  <a:lnTo>
                    <a:pt x="283933" y="43180"/>
                  </a:lnTo>
                  <a:lnTo>
                    <a:pt x="274593" y="46990"/>
                  </a:lnTo>
                  <a:lnTo>
                    <a:pt x="270813" y="48260"/>
                  </a:lnTo>
                  <a:lnTo>
                    <a:pt x="264970" y="50800"/>
                  </a:lnTo>
                  <a:lnTo>
                    <a:pt x="246517" y="58420"/>
                  </a:lnTo>
                  <a:lnTo>
                    <a:pt x="234689" y="64770"/>
                  </a:lnTo>
                  <a:lnTo>
                    <a:pt x="231107" y="66040"/>
                  </a:lnTo>
                  <a:lnTo>
                    <a:pt x="222281" y="71120"/>
                  </a:lnTo>
                  <a:lnTo>
                    <a:pt x="218333" y="72390"/>
                  </a:lnTo>
                  <a:lnTo>
                    <a:pt x="209558" y="77470"/>
                  </a:lnTo>
                  <a:lnTo>
                    <a:pt x="206218" y="78740"/>
                  </a:lnTo>
                  <a:lnTo>
                    <a:pt x="193161" y="86360"/>
                  </a:lnTo>
                  <a:lnTo>
                    <a:pt x="185842" y="90170"/>
                  </a:lnTo>
                  <a:lnTo>
                    <a:pt x="173329" y="97790"/>
                  </a:lnTo>
                  <a:lnTo>
                    <a:pt x="170355" y="100330"/>
                  </a:lnTo>
                  <a:lnTo>
                    <a:pt x="165706" y="102870"/>
                  </a:lnTo>
                  <a:lnTo>
                    <a:pt x="158900" y="107950"/>
                  </a:lnTo>
                  <a:lnTo>
                    <a:pt x="151026" y="113030"/>
                  </a:lnTo>
                  <a:lnTo>
                    <a:pt x="148325" y="114300"/>
                  </a:lnTo>
                  <a:lnTo>
                    <a:pt x="136943" y="123190"/>
                  </a:lnTo>
                  <a:lnTo>
                    <a:pt x="130838" y="127000"/>
                  </a:lnTo>
                  <a:lnTo>
                    <a:pt x="124179" y="132080"/>
                  </a:lnTo>
                  <a:lnTo>
                    <a:pt x="120284" y="135890"/>
                  </a:lnTo>
                  <a:lnTo>
                    <a:pt x="117980" y="137160"/>
                  </a:lnTo>
                  <a:lnTo>
                    <a:pt x="115121" y="139700"/>
                  </a:lnTo>
                  <a:lnTo>
                    <a:pt x="113928" y="140970"/>
                  </a:lnTo>
                  <a:lnTo>
                    <a:pt x="111184" y="143510"/>
                  </a:lnTo>
                  <a:lnTo>
                    <a:pt x="108504" y="144780"/>
                  </a:lnTo>
                  <a:lnTo>
                    <a:pt x="105289" y="148590"/>
                  </a:lnTo>
                  <a:lnTo>
                    <a:pt x="100022" y="152400"/>
                  </a:lnTo>
                  <a:lnTo>
                    <a:pt x="95939" y="156210"/>
                  </a:lnTo>
                  <a:lnTo>
                    <a:pt x="93478" y="158750"/>
                  </a:lnTo>
                  <a:lnTo>
                    <a:pt x="91059" y="161290"/>
                  </a:lnTo>
                  <a:lnTo>
                    <a:pt x="88735" y="163830"/>
                  </a:lnTo>
                  <a:lnTo>
                    <a:pt x="83254" y="168910"/>
                  </a:lnTo>
                  <a:lnTo>
                    <a:pt x="77946" y="175260"/>
                  </a:lnTo>
                  <a:lnTo>
                    <a:pt x="72813" y="180340"/>
                  </a:lnTo>
                  <a:lnTo>
                    <a:pt x="67856" y="186690"/>
                  </a:lnTo>
                  <a:lnTo>
                    <a:pt x="45689" y="218440"/>
                  </a:lnTo>
                  <a:lnTo>
                    <a:pt x="32171" y="242570"/>
                  </a:lnTo>
                  <a:lnTo>
                    <a:pt x="29972" y="246380"/>
                  </a:lnTo>
                  <a:lnTo>
                    <a:pt x="27889" y="251460"/>
                  </a:lnTo>
                  <a:lnTo>
                    <a:pt x="24851" y="257810"/>
                  </a:lnTo>
                  <a:lnTo>
                    <a:pt x="21990" y="264160"/>
                  </a:lnTo>
                  <a:lnTo>
                    <a:pt x="19303" y="271780"/>
                  </a:lnTo>
                  <a:lnTo>
                    <a:pt x="16789" y="278130"/>
                  </a:lnTo>
                  <a:lnTo>
                    <a:pt x="10303" y="299720"/>
                  </a:lnTo>
                  <a:lnTo>
                    <a:pt x="7648" y="311150"/>
                  </a:lnTo>
                  <a:lnTo>
                    <a:pt x="5387" y="321310"/>
                  </a:lnTo>
                  <a:lnTo>
                    <a:pt x="4099" y="328930"/>
                  </a:lnTo>
                  <a:lnTo>
                    <a:pt x="2985" y="335280"/>
                  </a:lnTo>
                  <a:lnTo>
                    <a:pt x="0" y="383540"/>
                  </a:lnTo>
                  <a:lnTo>
                    <a:pt x="361" y="393700"/>
                  </a:lnTo>
                  <a:lnTo>
                    <a:pt x="5713" y="438150"/>
                  </a:lnTo>
                  <a:lnTo>
                    <a:pt x="7216" y="444500"/>
                  </a:lnTo>
                  <a:lnTo>
                    <a:pt x="8894" y="452120"/>
                  </a:lnTo>
                  <a:lnTo>
                    <a:pt x="22632" y="494030"/>
                  </a:lnTo>
                  <a:lnTo>
                    <a:pt x="50706" y="547370"/>
                  </a:lnTo>
                  <a:lnTo>
                    <a:pt x="89939" y="595630"/>
                  </a:lnTo>
                  <a:lnTo>
                    <a:pt x="97468" y="601980"/>
                  </a:lnTo>
                  <a:lnTo>
                    <a:pt x="102399" y="607060"/>
                  </a:lnTo>
                  <a:lnTo>
                    <a:pt x="103499" y="608330"/>
                  </a:lnTo>
                  <a:lnTo>
                    <a:pt x="110232" y="613410"/>
                  </a:lnTo>
                  <a:lnTo>
                    <a:pt x="114357" y="617220"/>
                  </a:lnTo>
                  <a:lnTo>
                    <a:pt x="115624" y="618490"/>
                  </a:lnTo>
                  <a:lnTo>
                    <a:pt x="119666" y="621030"/>
                  </a:lnTo>
                  <a:lnTo>
                    <a:pt x="122451" y="623570"/>
                  </a:lnTo>
                  <a:lnTo>
                    <a:pt x="126619" y="626110"/>
                  </a:lnTo>
                  <a:lnTo>
                    <a:pt x="127948" y="627380"/>
                  </a:lnTo>
                  <a:lnTo>
                    <a:pt x="132116" y="629920"/>
                  </a:lnTo>
                  <a:lnTo>
                    <a:pt x="134953" y="632460"/>
                  </a:lnTo>
                  <a:lnTo>
                    <a:pt x="139142" y="635000"/>
                  </a:lnTo>
                  <a:lnTo>
                    <a:pt x="140461" y="636270"/>
                  </a:lnTo>
                  <a:lnTo>
                    <a:pt x="147686" y="640080"/>
                  </a:lnTo>
                  <a:lnTo>
                    <a:pt x="152063" y="642620"/>
                  </a:lnTo>
                  <a:lnTo>
                    <a:pt x="153455" y="643890"/>
                  </a:lnTo>
                  <a:lnTo>
                    <a:pt x="157822" y="646430"/>
                  </a:lnTo>
                  <a:lnTo>
                    <a:pt x="160806" y="647700"/>
                  </a:lnTo>
                  <a:lnTo>
                    <a:pt x="165298" y="650240"/>
                  </a:lnTo>
                  <a:lnTo>
                    <a:pt x="166785" y="650240"/>
                  </a:lnTo>
                  <a:lnTo>
                    <a:pt x="174230" y="654050"/>
                  </a:lnTo>
                  <a:lnTo>
                    <a:pt x="178816" y="656590"/>
                  </a:lnTo>
                  <a:lnTo>
                    <a:pt x="180397" y="657860"/>
                  </a:lnTo>
                  <a:lnTo>
                    <a:pt x="184931" y="659130"/>
                  </a:lnTo>
                  <a:lnTo>
                    <a:pt x="187905" y="660400"/>
                  </a:lnTo>
                  <a:lnTo>
                    <a:pt x="192585" y="662940"/>
                  </a:lnTo>
                  <a:lnTo>
                    <a:pt x="194292" y="662940"/>
                  </a:lnTo>
                  <a:lnTo>
                    <a:pt x="198910" y="664210"/>
                  </a:lnTo>
                  <a:lnTo>
                    <a:pt x="201820" y="665480"/>
                  </a:lnTo>
                  <a:lnTo>
                    <a:pt x="206553" y="668020"/>
                  </a:lnTo>
                  <a:lnTo>
                    <a:pt x="208354" y="668020"/>
                  </a:lnTo>
                  <a:lnTo>
                    <a:pt x="213024" y="669290"/>
                  </a:lnTo>
                  <a:lnTo>
                    <a:pt x="215914" y="670560"/>
                  </a:lnTo>
                  <a:lnTo>
                    <a:pt x="220710" y="671830"/>
                  </a:lnTo>
                  <a:lnTo>
                    <a:pt x="222626" y="673100"/>
                  </a:lnTo>
                  <a:lnTo>
                    <a:pt x="227348" y="674370"/>
                  </a:lnTo>
                  <a:lnTo>
                    <a:pt x="230176" y="674370"/>
                  </a:lnTo>
                  <a:lnTo>
                    <a:pt x="235045" y="675640"/>
                  </a:lnTo>
                  <a:lnTo>
                    <a:pt x="376265" y="675640"/>
                  </a:lnTo>
                  <a:lnTo>
                    <a:pt x="381124" y="674370"/>
                  </a:lnTo>
                  <a:lnTo>
                    <a:pt x="383993" y="673100"/>
                  </a:lnTo>
                  <a:lnTo>
                    <a:pt x="388736" y="671830"/>
                  </a:lnTo>
                  <a:lnTo>
                    <a:pt x="390621" y="671830"/>
                  </a:lnTo>
                  <a:lnTo>
                    <a:pt x="395406" y="670560"/>
                  </a:lnTo>
                  <a:lnTo>
                    <a:pt x="398296" y="669290"/>
                  </a:lnTo>
                  <a:lnTo>
                    <a:pt x="402987" y="668020"/>
                  </a:lnTo>
                  <a:lnTo>
                    <a:pt x="404788" y="666750"/>
                  </a:lnTo>
                  <a:lnTo>
                    <a:pt x="409531" y="665480"/>
                  </a:lnTo>
                  <a:lnTo>
                    <a:pt x="412453" y="664210"/>
                  </a:lnTo>
                  <a:lnTo>
                    <a:pt x="417081" y="662940"/>
                  </a:lnTo>
                  <a:lnTo>
                    <a:pt x="418777" y="661670"/>
                  </a:lnTo>
                  <a:lnTo>
                    <a:pt x="423458" y="660400"/>
                  </a:lnTo>
                  <a:lnTo>
                    <a:pt x="426421" y="659130"/>
                  </a:lnTo>
                  <a:lnTo>
                    <a:pt x="430976" y="656590"/>
                  </a:lnTo>
                  <a:lnTo>
                    <a:pt x="432567" y="656590"/>
                  </a:lnTo>
                  <a:lnTo>
                    <a:pt x="437175" y="654050"/>
                  </a:lnTo>
                  <a:lnTo>
                    <a:pt x="440159" y="652780"/>
                  </a:lnTo>
                  <a:lnTo>
                    <a:pt x="444619" y="650240"/>
                  </a:lnTo>
                  <a:lnTo>
                    <a:pt x="446106" y="648970"/>
                  </a:lnTo>
                  <a:lnTo>
                    <a:pt x="450546" y="647700"/>
                  </a:lnTo>
                  <a:lnTo>
                    <a:pt x="453478" y="645160"/>
                  </a:lnTo>
                  <a:lnTo>
                    <a:pt x="457844" y="642620"/>
                  </a:lnTo>
                  <a:lnTo>
                    <a:pt x="459299" y="642620"/>
                  </a:lnTo>
                  <a:lnTo>
                    <a:pt x="461493" y="641350"/>
                  </a:lnTo>
                  <a:lnTo>
                    <a:pt x="305095" y="641350"/>
                  </a:lnTo>
                  <a:lnTo>
                    <a:pt x="253565" y="636270"/>
                  </a:lnTo>
                  <a:lnTo>
                    <a:pt x="204716" y="622300"/>
                  </a:lnTo>
                  <a:lnTo>
                    <a:pt x="159683" y="598170"/>
                  </a:lnTo>
                  <a:lnTo>
                    <a:pt x="119603" y="565150"/>
                  </a:lnTo>
                  <a:lnTo>
                    <a:pt x="89113" y="529590"/>
                  </a:lnTo>
                  <a:lnTo>
                    <a:pt x="66210" y="488950"/>
                  </a:lnTo>
                  <a:lnTo>
                    <a:pt x="50897" y="445770"/>
                  </a:lnTo>
                  <a:lnTo>
                    <a:pt x="43175" y="401320"/>
                  </a:lnTo>
                  <a:lnTo>
                    <a:pt x="43050" y="356870"/>
                  </a:lnTo>
                  <a:lnTo>
                    <a:pt x="50523" y="312420"/>
                  </a:lnTo>
                  <a:lnTo>
                    <a:pt x="65598" y="270510"/>
                  </a:lnTo>
                  <a:lnTo>
                    <a:pt x="88278" y="229870"/>
                  </a:lnTo>
                  <a:lnTo>
                    <a:pt x="118566" y="193040"/>
                  </a:lnTo>
                  <a:lnTo>
                    <a:pt x="150629" y="165100"/>
                  </a:lnTo>
                  <a:lnTo>
                    <a:pt x="189584" y="137160"/>
                  </a:lnTo>
                  <a:lnTo>
                    <a:pt x="233995" y="111760"/>
                  </a:lnTo>
                  <a:lnTo>
                    <a:pt x="282425" y="88900"/>
                  </a:lnTo>
                  <a:lnTo>
                    <a:pt x="335592" y="68580"/>
                  </a:lnTo>
                  <a:lnTo>
                    <a:pt x="387764" y="53340"/>
                  </a:lnTo>
                  <a:lnTo>
                    <a:pt x="437707" y="44450"/>
                  </a:lnTo>
                  <a:lnTo>
                    <a:pt x="484189" y="41910"/>
                  </a:lnTo>
                  <a:lnTo>
                    <a:pt x="623336" y="41910"/>
                  </a:lnTo>
                  <a:lnTo>
                    <a:pt x="620342" y="39370"/>
                  </a:lnTo>
                  <a:lnTo>
                    <a:pt x="617912" y="38100"/>
                  </a:lnTo>
                  <a:lnTo>
                    <a:pt x="614677" y="35560"/>
                  </a:lnTo>
                  <a:lnTo>
                    <a:pt x="613169" y="34290"/>
                  </a:lnTo>
                  <a:lnTo>
                    <a:pt x="609808" y="31750"/>
                  </a:lnTo>
                  <a:lnTo>
                    <a:pt x="602258" y="27940"/>
                  </a:lnTo>
                  <a:lnTo>
                    <a:pt x="599023" y="25400"/>
                  </a:lnTo>
                  <a:lnTo>
                    <a:pt x="596615" y="24130"/>
                  </a:lnTo>
                  <a:lnTo>
                    <a:pt x="590479" y="21590"/>
                  </a:lnTo>
                  <a:lnTo>
                    <a:pt x="588165" y="20320"/>
                  </a:lnTo>
                  <a:lnTo>
                    <a:pt x="584793" y="19050"/>
                  </a:lnTo>
                  <a:lnTo>
                    <a:pt x="583756" y="17780"/>
                  </a:lnTo>
                  <a:lnTo>
                    <a:pt x="579285" y="16510"/>
                  </a:lnTo>
                  <a:lnTo>
                    <a:pt x="576374" y="15240"/>
                  </a:lnTo>
                  <a:lnTo>
                    <a:pt x="572343" y="13970"/>
                  </a:lnTo>
                  <a:lnTo>
                    <a:pt x="570647" y="12700"/>
                  </a:lnTo>
                  <a:lnTo>
                    <a:pt x="566532" y="11430"/>
                  </a:lnTo>
                  <a:lnTo>
                    <a:pt x="563506" y="10160"/>
                  </a:lnTo>
                  <a:lnTo>
                    <a:pt x="557600" y="8890"/>
                  </a:lnTo>
                  <a:lnTo>
                    <a:pt x="553810" y="7620"/>
                  </a:lnTo>
                  <a:lnTo>
                    <a:pt x="551129" y="7620"/>
                  </a:lnTo>
                  <a:lnTo>
                    <a:pt x="543349" y="5080"/>
                  </a:lnTo>
                  <a:lnTo>
                    <a:pt x="540899" y="5080"/>
                  </a:lnTo>
                  <a:lnTo>
                    <a:pt x="537213" y="3810"/>
                  </a:lnTo>
                  <a:lnTo>
                    <a:pt x="530868" y="2540"/>
                  </a:lnTo>
                  <a:close/>
                </a:path>
                <a:path w="683259" h="683259">
                  <a:moveTo>
                    <a:pt x="623336" y="41910"/>
                  </a:moveTo>
                  <a:lnTo>
                    <a:pt x="484189" y="41910"/>
                  </a:lnTo>
                  <a:lnTo>
                    <a:pt x="521351" y="44450"/>
                  </a:lnTo>
                  <a:lnTo>
                    <a:pt x="553484" y="50800"/>
                  </a:lnTo>
                  <a:lnTo>
                    <a:pt x="602279" y="80010"/>
                  </a:lnTo>
                  <a:lnTo>
                    <a:pt x="636489" y="148590"/>
                  </a:lnTo>
                  <a:lnTo>
                    <a:pt x="641210" y="196850"/>
                  </a:lnTo>
                  <a:lnTo>
                    <a:pt x="637538" y="250190"/>
                  </a:lnTo>
                  <a:lnTo>
                    <a:pt x="625368" y="311150"/>
                  </a:lnTo>
                  <a:lnTo>
                    <a:pt x="610555" y="359410"/>
                  </a:lnTo>
                  <a:lnTo>
                    <a:pt x="591733" y="407670"/>
                  </a:lnTo>
                  <a:lnTo>
                    <a:pt x="569667" y="453390"/>
                  </a:lnTo>
                  <a:lnTo>
                    <a:pt x="545117" y="495300"/>
                  </a:lnTo>
                  <a:lnTo>
                    <a:pt x="518849" y="533400"/>
                  </a:lnTo>
                  <a:lnTo>
                    <a:pt x="491623" y="563880"/>
                  </a:lnTo>
                  <a:lnTo>
                    <a:pt x="451415" y="596900"/>
                  </a:lnTo>
                  <a:lnTo>
                    <a:pt x="406161" y="622300"/>
                  </a:lnTo>
                  <a:lnTo>
                    <a:pt x="357006" y="636270"/>
                  </a:lnTo>
                  <a:lnTo>
                    <a:pt x="305095" y="641350"/>
                  </a:lnTo>
                  <a:lnTo>
                    <a:pt x="461493" y="641350"/>
                  </a:lnTo>
                  <a:lnTo>
                    <a:pt x="463687" y="640080"/>
                  </a:lnTo>
                  <a:lnTo>
                    <a:pt x="470849" y="635000"/>
                  </a:lnTo>
                  <a:lnTo>
                    <a:pt x="472242" y="633730"/>
                  </a:lnTo>
                  <a:lnTo>
                    <a:pt x="476482" y="631190"/>
                  </a:lnTo>
                  <a:lnTo>
                    <a:pt x="483477" y="626110"/>
                  </a:lnTo>
                  <a:lnTo>
                    <a:pt x="484817" y="624840"/>
                  </a:lnTo>
                  <a:lnTo>
                    <a:pt x="488911" y="622300"/>
                  </a:lnTo>
                  <a:lnTo>
                    <a:pt x="491634" y="619760"/>
                  </a:lnTo>
                  <a:lnTo>
                    <a:pt x="495675" y="617220"/>
                  </a:lnTo>
                  <a:lnTo>
                    <a:pt x="497005" y="615950"/>
                  </a:lnTo>
                  <a:lnTo>
                    <a:pt x="501214" y="612140"/>
                  </a:lnTo>
                  <a:lnTo>
                    <a:pt x="507958" y="607060"/>
                  </a:lnTo>
                  <a:lnTo>
                    <a:pt x="509047" y="605790"/>
                  </a:lnTo>
                  <a:lnTo>
                    <a:pt x="513947" y="600710"/>
                  </a:lnTo>
                  <a:lnTo>
                    <a:pt x="517737" y="598170"/>
                  </a:lnTo>
                  <a:lnTo>
                    <a:pt x="527025" y="588010"/>
                  </a:lnTo>
                  <a:lnTo>
                    <a:pt x="532585" y="582930"/>
                  </a:lnTo>
                  <a:lnTo>
                    <a:pt x="541768" y="571500"/>
                  </a:lnTo>
                  <a:lnTo>
                    <a:pt x="545433" y="567690"/>
                  </a:lnTo>
                  <a:lnTo>
                    <a:pt x="549066" y="562610"/>
                  </a:lnTo>
                  <a:lnTo>
                    <a:pt x="565227" y="541020"/>
                  </a:lnTo>
                  <a:lnTo>
                    <a:pt x="580919" y="518160"/>
                  </a:lnTo>
                  <a:lnTo>
                    <a:pt x="596006" y="492760"/>
                  </a:lnTo>
                  <a:lnTo>
                    <a:pt x="610352" y="466090"/>
                  </a:lnTo>
                  <a:lnTo>
                    <a:pt x="613441" y="459740"/>
                  </a:lnTo>
                  <a:lnTo>
                    <a:pt x="616467" y="454660"/>
                  </a:lnTo>
                  <a:lnTo>
                    <a:pt x="638217" y="405130"/>
                  </a:lnTo>
                  <a:lnTo>
                    <a:pt x="654341" y="361950"/>
                  </a:lnTo>
                  <a:lnTo>
                    <a:pt x="666074" y="321310"/>
                  </a:lnTo>
                  <a:lnTo>
                    <a:pt x="668586" y="312420"/>
                  </a:lnTo>
                  <a:lnTo>
                    <a:pt x="677324" y="269240"/>
                  </a:lnTo>
                  <a:lnTo>
                    <a:pt x="677848" y="265430"/>
                  </a:lnTo>
                  <a:lnTo>
                    <a:pt x="678329" y="262890"/>
                  </a:lnTo>
                  <a:lnTo>
                    <a:pt x="680286" y="247650"/>
                  </a:lnTo>
                  <a:lnTo>
                    <a:pt x="681763" y="233680"/>
                  </a:lnTo>
                  <a:lnTo>
                    <a:pt x="682742" y="218440"/>
                  </a:lnTo>
                  <a:lnTo>
                    <a:pt x="683166" y="205740"/>
                  </a:lnTo>
                  <a:lnTo>
                    <a:pt x="683115" y="189230"/>
                  </a:lnTo>
                  <a:lnTo>
                    <a:pt x="682999" y="186690"/>
                  </a:lnTo>
                  <a:lnTo>
                    <a:pt x="682769" y="180340"/>
                  </a:lnTo>
                  <a:lnTo>
                    <a:pt x="682371" y="173990"/>
                  </a:lnTo>
                  <a:lnTo>
                    <a:pt x="681240" y="162560"/>
                  </a:lnTo>
                  <a:lnTo>
                    <a:pt x="680507" y="156210"/>
                  </a:lnTo>
                  <a:lnTo>
                    <a:pt x="679586" y="151130"/>
                  </a:lnTo>
                  <a:lnTo>
                    <a:pt x="678482" y="144780"/>
                  </a:lnTo>
                  <a:lnTo>
                    <a:pt x="667450" y="105410"/>
                  </a:lnTo>
                  <a:lnTo>
                    <a:pt x="658487" y="86360"/>
                  </a:lnTo>
                  <a:lnTo>
                    <a:pt x="654519" y="78740"/>
                  </a:lnTo>
                  <a:lnTo>
                    <a:pt x="653137" y="76200"/>
                  </a:lnTo>
                  <a:lnTo>
                    <a:pt x="648843" y="69850"/>
                  </a:lnTo>
                  <a:lnTo>
                    <a:pt x="645775" y="66040"/>
                  </a:lnTo>
                  <a:lnTo>
                    <a:pt x="639189" y="58420"/>
                  </a:lnTo>
                  <a:lnTo>
                    <a:pt x="635682" y="53340"/>
                  </a:lnTo>
                  <a:lnTo>
                    <a:pt x="629870" y="48260"/>
                  </a:lnTo>
                  <a:lnTo>
                    <a:pt x="627724" y="45720"/>
                  </a:lnTo>
                  <a:lnTo>
                    <a:pt x="624834" y="43180"/>
                  </a:lnTo>
                  <a:lnTo>
                    <a:pt x="623336" y="41910"/>
                  </a:lnTo>
                  <a:close/>
                </a:path>
                <a:path w="683259" h="683259">
                  <a:moveTo>
                    <a:pt x="506408" y="0"/>
                  </a:moveTo>
                  <a:lnTo>
                    <a:pt x="461907" y="0"/>
                  </a:lnTo>
                  <a:lnTo>
                    <a:pt x="453886" y="1270"/>
                  </a:lnTo>
                  <a:lnTo>
                    <a:pt x="442829" y="2540"/>
                  </a:lnTo>
                  <a:lnTo>
                    <a:pt x="522994" y="2540"/>
                  </a:lnTo>
                  <a:lnTo>
                    <a:pt x="516460" y="1270"/>
                  </a:lnTo>
                  <a:lnTo>
                    <a:pt x="513005" y="1270"/>
                  </a:lnTo>
                  <a:lnTo>
                    <a:pt x="506408" y="0"/>
                  </a:lnTo>
                  <a:close/>
                </a:path>
              </a:pathLst>
            </a:custGeom>
            <a:solidFill>
              <a:srgbClr val="63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23672" y="7760549"/>
              <a:ext cx="598170" cy="600075"/>
            </a:xfrm>
            <a:custGeom>
              <a:avLst/>
              <a:gdLst/>
              <a:ahLst/>
              <a:cxnLst/>
              <a:rect l="l" t="t" r="r" b="b"/>
              <a:pathLst>
                <a:path w="598170" h="600075">
                  <a:moveTo>
                    <a:pt x="441152" y="0"/>
                  </a:moveTo>
                  <a:lnTo>
                    <a:pt x="394659" y="3094"/>
                  </a:lnTo>
                  <a:lnTo>
                    <a:pt x="344713" y="12186"/>
                  </a:lnTo>
                  <a:lnTo>
                    <a:pt x="292540" y="26985"/>
                  </a:lnTo>
                  <a:lnTo>
                    <a:pt x="239378" y="47202"/>
                  </a:lnTo>
                  <a:lnTo>
                    <a:pt x="190943" y="70244"/>
                  </a:lnTo>
                  <a:lnTo>
                    <a:pt x="146533" y="95915"/>
                  </a:lnTo>
                  <a:lnTo>
                    <a:pt x="107581" y="123302"/>
                  </a:lnTo>
                  <a:lnTo>
                    <a:pt x="75519" y="151492"/>
                  </a:lnTo>
                  <a:lnTo>
                    <a:pt x="45231" y="187972"/>
                  </a:lnTo>
                  <a:lnTo>
                    <a:pt x="22550" y="228137"/>
                  </a:lnTo>
                  <a:lnTo>
                    <a:pt x="7474" y="270927"/>
                  </a:lnTo>
                  <a:lnTo>
                    <a:pt x="0" y="315284"/>
                  </a:lnTo>
                  <a:lnTo>
                    <a:pt x="124" y="360150"/>
                  </a:lnTo>
                  <a:lnTo>
                    <a:pt x="7845" y="404465"/>
                  </a:lnTo>
                  <a:lnTo>
                    <a:pt x="23159" y="447171"/>
                  </a:lnTo>
                  <a:lnTo>
                    <a:pt x="46064" y="487210"/>
                  </a:lnTo>
                  <a:lnTo>
                    <a:pt x="76556" y="523523"/>
                  </a:lnTo>
                  <a:lnTo>
                    <a:pt x="116631" y="556300"/>
                  </a:lnTo>
                  <a:lnTo>
                    <a:pt x="161665" y="580295"/>
                  </a:lnTo>
                  <a:lnTo>
                    <a:pt x="210517" y="595036"/>
                  </a:lnTo>
                  <a:lnTo>
                    <a:pt x="262048" y="600055"/>
                  </a:lnTo>
                  <a:lnTo>
                    <a:pt x="313959" y="594968"/>
                  </a:lnTo>
                  <a:lnTo>
                    <a:pt x="363114" y="580028"/>
                  </a:lnTo>
                  <a:lnTo>
                    <a:pt x="408368" y="555708"/>
                  </a:lnTo>
                  <a:lnTo>
                    <a:pt x="448576" y="522486"/>
                  </a:lnTo>
                  <a:lnTo>
                    <a:pt x="467165" y="501157"/>
                  </a:lnTo>
                  <a:lnTo>
                    <a:pt x="260760" y="501157"/>
                  </a:lnTo>
                  <a:lnTo>
                    <a:pt x="217118" y="495293"/>
                  </a:lnTo>
                  <a:lnTo>
                    <a:pt x="177903" y="478745"/>
                  </a:lnTo>
                  <a:lnTo>
                    <a:pt x="144678" y="453076"/>
                  </a:lnTo>
                  <a:lnTo>
                    <a:pt x="119010" y="419852"/>
                  </a:lnTo>
                  <a:lnTo>
                    <a:pt x="102461" y="380636"/>
                  </a:lnTo>
                  <a:lnTo>
                    <a:pt x="96597" y="336994"/>
                  </a:lnTo>
                  <a:lnTo>
                    <a:pt x="102461" y="293352"/>
                  </a:lnTo>
                  <a:lnTo>
                    <a:pt x="119010" y="254134"/>
                  </a:lnTo>
                  <a:lnTo>
                    <a:pt x="144678" y="220908"/>
                  </a:lnTo>
                  <a:lnTo>
                    <a:pt x="177903" y="195237"/>
                  </a:lnTo>
                  <a:lnTo>
                    <a:pt x="217118" y="178686"/>
                  </a:lnTo>
                  <a:lnTo>
                    <a:pt x="260760" y="172821"/>
                  </a:lnTo>
                  <a:lnTo>
                    <a:pt x="596935" y="172821"/>
                  </a:lnTo>
                  <a:lnTo>
                    <a:pt x="598159" y="154713"/>
                  </a:lnTo>
                  <a:lnTo>
                    <a:pt x="593439" y="107444"/>
                  </a:lnTo>
                  <a:lnTo>
                    <a:pt x="580429" y="68277"/>
                  </a:lnTo>
                  <a:lnTo>
                    <a:pt x="537441" y="21565"/>
                  </a:lnTo>
                  <a:lnTo>
                    <a:pt x="478298" y="2407"/>
                  </a:lnTo>
                  <a:lnTo>
                    <a:pt x="441152" y="0"/>
                  </a:lnTo>
                  <a:close/>
                </a:path>
                <a:path w="598170" h="600075">
                  <a:moveTo>
                    <a:pt x="596935" y="172821"/>
                  </a:moveTo>
                  <a:lnTo>
                    <a:pt x="260760" y="172821"/>
                  </a:lnTo>
                  <a:lnTo>
                    <a:pt x="304402" y="178686"/>
                  </a:lnTo>
                  <a:lnTo>
                    <a:pt x="343617" y="195237"/>
                  </a:lnTo>
                  <a:lnTo>
                    <a:pt x="376841" y="220908"/>
                  </a:lnTo>
                  <a:lnTo>
                    <a:pt x="402510" y="254134"/>
                  </a:lnTo>
                  <a:lnTo>
                    <a:pt x="419059" y="293352"/>
                  </a:lnTo>
                  <a:lnTo>
                    <a:pt x="424922" y="336994"/>
                  </a:lnTo>
                  <a:lnTo>
                    <a:pt x="419059" y="380636"/>
                  </a:lnTo>
                  <a:lnTo>
                    <a:pt x="402510" y="419852"/>
                  </a:lnTo>
                  <a:lnTo>
                    <a:pt x="376841" y="453076"/>
                  </a:lnTo>
                  <a:lnTo>
                    <a:pt x="343617" y="478745"/>
                  </a:lnTo>
                  <a:lnTo>
                    <a:pt x="304402" y="495293"/>
                  </a:lnTo>
                  <a:lnTo>
                    <a:pt x="260760" y="501157"/>
                  </a:lnTo>
                  <a:lnTo>
                    <a:pt x="467165" y="501157"/>
                  </a:lnTo>
                  <a:lnTo>
                    <a:pt x="502066" y="453713"/>
                  </a:lnTo>
                  <a:lnTo>
                    <a:pt x="526616" y="411314"/>
                  </a:lnTo>
                  <a:lnTo>
                    <a:pt x="548684" y="365500"/>
                  </a:lnTo>
                  <a:lnTo>
                    <a:pt x="567507" y="317716"/>
                  </a:lnTo>
                  <a:lnTo>
                    <a:pt x="582321" y="269405"/>
                  </a:lnTo>
                  <a:lnTo>
                    <a:pt x="594487" y="209046"/>
                  </a:lnTo>
                  <a:lnTo>
                    <a:pt x="596935" y="172821"/>
                  </a:lnTo>
                  <a:close/>
                </a:path>
              </a:pathLst>
            </a:custGeom>
            <a:solidFill>
              <a:srgbClr val="BFF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720322" y="7933370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164162" y="0"/>
                  </a:moveTo>
                  <a:lnTo>
                    <a:pt x="120520" y="5863"/>
                  </a:lnTo>
                  <a:lnTo>
                    <a:pt x="81305" y="22412"/>
                  </a:lnTo>
                  <a:lnTo>
                    <a:pt x="48080" y="48080"/>
                  </a:lnTo>
                  <a:lnTo>
                    <a:pt x="22412" y="81305"/>
                  </a:lnTo>
                  <a:lnTo>
                    <a:pt x="5863" y="120520"/>
                  </a:lnTo>
                  <a:lnTo>
                    <a:pt x="0" y="164162"/>
                  </a:lnTo>
                  <a:lnTo>
                    <a:pt x="5863" y="207805"/>
                  </a:lnTo>
                  <a:lnTo>
                    <a:pt x="22412" y="247022"/>
                  </a:lnTo>
                  <a:lnTo>
                    <a:pt x="48080" y="280249"/>
                  </a:lnTo>
                  <a:lnTo>
                    <a:pt x="81305" y="305920"/>
                  </a:lnTo>
                  <a:lnTo>
                    <a:pt x="120520" y="322470"/>
                  </a:lnTo>
                  <a:lnTo>
                    <a:pt x="164162" y="328335"/>
                  </a:lnTo>
                  <a:lnTo>
                    <a:pt x="207804" y="322470"/>
                  </a:lnTo>
                  <a:lnTo>
                    <a:pt x="247019" y="305920"/>
                  </a:lnTo>
                  <a:lnTo>
                    <a:pt x="280244" y="280249"/>
                  </a:lnTo>
                  <a:lnTo>
                    <a:pt x="305912" y="247022"/>
                  </a:lnTo>
                  <a:lnTo>
                    <a:pt x="322461" y="207805"/>
                  </a:lnTo>
                  <a:lnTo>
                    <a:pt x="328325" y="164162"/>
                  </a:lnTo>
                  <a:lnTo>
                    <a:pt x="322461" y="120520"/>
                  </a:lnTo>
                  <a:lnTo>
                    <a:pt x="305912" y="81305"/>
                  </a:lnTo>
                  <a:lnTo>
                    <a:pt x="280244" y="48080"/>
                  </a:lnTo>
                  <a:lnTo>
                    <a:pt x="247019" y="22412"/>
                  </a:lnTo>
                  <a:lnTo>
                    <a:pt x="207804" y="5863"/>
                  </a:lnTo>
                  <a:lnTo>
                    <a:pt x="164162" y="0"/>
                  </a:lnTo>
                  <a:close/>
                </a:path>
              </a:pathLst>
            </a:custGeom>
            <a:solidFill>
              <a:srgbClr val="F2E3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052063" y="8053838"/>
              <a:ext cx="1697355" cy="1038860"/>
            </a:xfrm>
            <a:custGeom>
              <a:avLst/>
              <a:gdLst/>
              <a:ahLst/>
              <a:cxnLst/>
              <a:rect l="l" t="t" r="r" b="b"/>
              <a:pathLst>
                <a:path w="1697354" h="1038859">
                  <a:moveTo>
                    <a:pt x="594639" y="944816"/>
                  </a:moveTo>
                  <a:lnTo>
                    <a:pt x="587870" y="902550"/>
                  </a:lnTo>
                  <a:lnTo>
                    <a:pt x="380326" y="540791"/>
                  </a:lnTo>
                  <a:lnTo>
                    <a:pt x="344030" y="504825"/>
                  </a:lnTo>
                  <a:lnTo>
                    <a:pt x="297319" y="492772"/>
                  </a:lnTo>
                  <a:lnTo>
                    <a:pt x="273329" y="495808"/>
                  </a:lnTo>
                  <a:lnTo>
                    <a:pt x="230517" y="519823"/>
                  </a:lnTo>
                  <a:lnTo>
                    <a:pt x="13335" y="888936"/>
                  </a:lnTo>
                  <a:lnTo>
                    <a:pt x="381" y="930732"/>
                  </a:lnTo>
                  <a:lnTo>
                    <a:pt x="0" y="944816"/>
                  </a:lnTo>
                  <a:lnTo>
                    <a:pt x="1397" y="958799"/>
                  </a:lnTo>
                  <a:lnTo>
                    <a:pt x="21323" y="1001915"/>
                  </a:lnTo>
                  <a:lnTo>
                    <a:pt x="58496" y="1027772"/>
                  </a:lnTo>
                  <a:lnTo>
                    <a:pt x="82118" y="1033018"/>
                  </a:lnTo>
                  <a:lnTo>
                    <a:pt x="91668" y="1032954"/>
                  </a:lnTo>
                  <a:lnTo>
                    <a:pt x="130124" y="1022654"/>
                  </a:lnTo>
                  <a:lnTo>
                    <a:pt x="159473" y="997356"/>
                  </a:lnTo>
                  <a:lnTo>
                    <a:pt x="175145" y="962494"/>
                  </a:lnTo>
                  <a:lnTo>
                    <a:pt x="176276" y="953731"/>
                  </a:lnTo>
                  <a:lnTo>
                    <a:pt x="178587" y="943241"/>
                  </a:lnTo>
                  <a:lnTo>
                    <a:pt x="194602" y="907453"/>
                  </a:lnTo>
                  <a:lnTo>
                    <a:pt x="223685" y="876515"/>
                  </a:lnTo>
                  <a:lnTo>
                    <a:pt x="265785" y="856056"/>
                  </a:lnTo>
                  <a:lnTo>
                    <a:pt x="293408" y="852017"/>
                  </a:lnTo>
                  <a:lnTo>
                    <a:pt x="301244" y="852017"/>
                  </a:lnTo>
                  <a:lnTo>
                    <a:pt x="343877" y="861174"/>
                  </a:lnTo>
                  <a:lnTo>
                    <a:pt x="379933" y="883945"/>
                  </a:lnTo>
                  <a:lnTo>
                    <a:pt x="406019" y="917549"/>
                  </a:lnTo>
                  <a:lnTo>
                    <a:pt x="418376" y="953731"/>
                  </a:lnTo>
                  <a:lnTo>
                    <a:pt x="419506" y="962494"/>
                  </a:lnTo>
                  <a:lnTo>
                    <a:pt x="420839" y="967879"/>
                  </a:lnTo>
                  <a:lnTo>
                    <a:pt x="442747" y="1006259"/>
                  </a:lnTo>
                  <a:lnTo>
                    <a:pt x="475284" y="1027582"/>
                  </a:lnTo>
                  <a:lnTo>
                    <a:pt x="506158" y="1033018"/>
                  </a:lnTo>
                  <a:lnTo>
                    <a:pt x="512533" y="1033018"/>
                  </a:lnTo>
                  <a:lnTo>
                    <a:pt x="556437" y="1017257"/>
                  </a:lnTo>
                  <a:lnTo>
                    <a:pt x="585711" y="982840"/>
                  </a:lnTo>
                  <a:lnTo>
                    <a:pt x="593255" y="958799"/>
                  </a:lnTo>
                  <a:lnTo>
                    <a:pt x="594639" y="944816"/>
                  </a:lnTo>
                  <a:close/>
                </a:path>
                <a:path w="1697354" h="1038859">
                  <a:moveTo>
                    <a:pt x="776859" y="19824"/>
                  </a:moveTo>
                  <a:lnTo>
                    <a:pt x="775296" y="12103"/>
                  </a:lnTo>
                  <a:lnTo>
                    <a:pt x="771055" y="5803"/>
                  </a:lnTo>
                  <a:lnTo>
                    <a:pt x="764743" y="1549"/>
                  </a:lnTo>
                  <a:lnTo>
                    <a:pt x="757021" y="0"/>
                  </a:lnTo>
                  <a:lnTo>
                    <a:pt x="749312" y="1549"/>
                  </a:lnTo>
                  <a:lnTo>
                    <a:pt x="743000" y="5803"/>
                  </a:lnTo>
                  <a:lnTo>
                    <a:pt x="738746" y="12103"/>
                  </a:lnTo>
                  <a:lnTo>
                    <a:pt x="737196" y="19824"/>
                  </a:lnTo>
                  <a:lnTo>
                    <a:pt x="738746" y="27546"/>
                  </a:lnTo>
                  <a:lnTo>
                    <a:pt x="743000" y="33845"/>
                  </a:lnTo>
                  <a:lnTo>
                    <a:pt x="749312" y="38100"/>
                  </a:lnTo>
                  <a:lnTo>
                    <a:pt x="757021" y="39662"/>
                  </a:lnTo>
                  <a:lnTo>
                    <a:pt x="764743" y="38100"/>
                  </a:lnTo>
                  <a:lnTo>
                    <a:pt x="771055" y="33845"/>
                  </a:lnTo>
                  <a:lnTo>
                    <a:pt x="775296" y="27546"/>
                  </a:lnTo>
                  <a:lnTo>
                    <a:pt x="776859" y="19824"/>
                  </a:lnTo>
                  <a:close/>
                </a:path>
                <a:path w="1697354" h="1038859">
                  <a:moveTo>
                    <a:pt x="864641" y="70815"/>
                  </a:moveTo>
                  <a:lnTo>
                    <a:pt x="862406" y="65887"/>
                  </a:lnTo>
                  <a:lnTo>
                    <a:pt x="855903" y="61518"/>
                  </a:lnTo>
                  <a:lnTo>
                    <a:pt x="852881" y="60833"/>
                  </a:lnTo>
                  <a:lnTo>
                    <a:pt x="847699" y="61544"/>
                  </a:lnTo>
                  <a:lnTo>
                    <a:pt x="842124" y="63931"/>
                  </a:lnTo>
                  <a:lnTo>
                    <a:pt x="840054" y="64604"/>
                  </a:lnTo>
                  <a:lnTo>
                    <a:pt x="832612" y="65684"/>
                  </a:lnTo>
                  <a:lnTo>
                    <a:pt x="829449" y="65570"/>
                  </a:lnTo>
                  <a:lnTo>
                    <a:pt x="823429" y="64262"/>
                  </a:lnTo>
                  <a:lnTo>
                    <a:pt x="820851" y="63284"/>
                  </a:lnTo>
                  <a:lnTo>
                    <a:pt x="816444" y="60464"/>
                  </a:lnTo>
                  <a:lnTo>
                    <a:pt x="805040" y="61785"/>
                  </a:lnTo>
                  <a:lnTo>
                    <a:pt x="800023" y="68313"/>
                  </a:lnTo>
                  <a:lnTo>
                    <a:pt x="800811" y="75526"/>
                  </a:lnTo>
                  <a:lnTo>
                    <a:pt x="804265" y="87439"/>
                  </a:lnTo>
                  <a:lnTo>
                    <a:pt x="811237" y="96989"/>
                  </a:lnTo>
                  <a:lnTo>
                    <a:pt x="820877" y="103327"/>
                  </a:lnTo>
                  <a:lnTo>
                    <a:pt x="832446" y="105664"/>
                  </a:lnTo>
                  <a:lnTo>
                    <a:pt x="843876" y="103390"/>
                  </a:lnTo>
                  <a:lnTo>
                    <a:pt x="853528" y="97104"/>
                  </a:lnTo>
                  <a:lnTo>
                    <a:pt x="860539" y="87617"/>
                  </a:lnTo>
                  <a:lnTo>
                    <a:pt x="864069" y="75742"/>
                  </a:lnTo>
                  <a:lnTo>
                    <a:pt x="864641" y="70815"/>
                  </a:lnTo>
                  <a:close/>
                </a:path>
                <a:path w="1697354" h="1038859">
                  <a:moveTo>
                    <a:pt x="927633" y="19824"/>
                  </a:moveTo>
                  <a:lnTo>
                    <a:pt x="926084" y="12103"/>
                  </a:lnTo>
                  <a:lnTo>
                    <a:pt x="921829" y="5803"/>
                  </a:lnTo>
                  <a:lnTo>
                    <a:pt x="915530" y="1549"/>
                  </a:lnTo>
                  <a:lnTo>
                    <a:pt x="907808" y="0"/>
                  </a:lnTo>
                  <a:lnTo>
                    <a:pt x="900087" y="1549"/>
                  </a:lnTo>
                  <a:lnTo>
                    <a:pt x="893787" y="5803"/>
                  </a:lnTo>
                  <a:lnTo>
                    <a:pt x="889533" y="12103"/>
                  </a:lnTo>
                  <a:lnTo>
                    <a:pt x="887971" y="19824"/>
                  </a:lnTo>
                  <a:lnTo>
                    <a:pt x="889533" y="27546"/>
                  </a:lnTo>
                  <a:lnTo>
                    <a:pt x="893787" y="33845"/>
                  </a:lnTo>
                  <a:lnTo>
                    <a:pt x="900087" y="38100"/>
                  </a:lnTo>
                  <a:lnTo>
                    <a:pt x="907808" y="39662"/>
                  </a:lnTo>
                  <a:lnTo>
                    <a:pt x="915530" y="38100"/>
                  </a:lnTo>
                  <a:lnTo>
                    <a:pt x="921829" y="33845"/>
                  </a:lnTo>
                  <a:lnTo>
                    <a:pt x="926084" y="27546"/>
                  </a:lnTo>
                  <a:lnTo>
                    <a:pt x="927633" y="19824"/>
                  </a:lnTo>
                  <a:close/>
                </a:path>
                <a:path w="1697354" h="1038859">
                  <a:moveTo>
                    <a:pt x="1126096" y="580974"/>
                  </a:moveTo>
                  <a:lnTo>
                    <a:pt x="1117168" y="542937"/>
                  </a:lnTo>
                  <a:lnTo>
                    <a:pt x="1087894" y="508533"/>
                  </a:lnTo>
                  <a:lnTo>
                    <a:pt x="1050366" y="493433"/>
                  </a:lnTo>
                  <a:lnTo>
                    <a:pt x="1043990" y="492772"/>
                  </a:lnTo>
                  <a:lnTo>
                    <a:pt x="1034427" y="492836"/>
                  </a:lnTo>
                  <a:lnTo>
                    <a:pt x="995984" y="503135"/>
                  </a:lnTo>
                  <a:lnTo>
                    <a:pt x="966635" y="528434"/>
                  </a:lnTo>
                  <a:lnTo>
                    <a:pt x="950963" y="563283"/>
                  </a:lnTo>
                  <a:lnTo>
                    <a:pt x="949820" y="572046"/>
                  </a:lnTo>
                  <a:lnTo>
                    <a:pt x="947508" y="582549"/>
                  </a:lnTo>
                  <a:lnTo>
                    <a:pt x="931506" y="618337"/>
                  </a:lnTo>
                  <a:lnTo>
                    <a:pt x="902423" y="649274"/>
                  </a:lnTo>
                  <a:lnTo>
                    <a:pt x="860323" y="669734"/>
                  </a:lnTo>
                  <a:lnTo>
                    <a:pt x="832700" y="673773"/>
                  </a:lnTo>
                  <a:lnTo>
                    <a:pt x="824852" y="673773"/>
                  </a:lnTo>
                  <a:lnTo>
                    <a:pt x="782231" y="664616"/>
                  </a:lnTo>
                  <a:lnTo>
                    <a:pt x="746175" y="641845"/>
                  </a:lnTo>
                  <a:lnTo>
                    <a:pt x="720090" y="608241"/>
                  </a:lnTo>
                  <a:lnTo>
                    <a:pt x="707732" y="572046"/>
                  </a:lnTo>
                  <a:lnTo>
                    <a:pt x="706602" y="563283"/>
                  </a:lnTo>
                  <a:lnTo>
                    <a:pt x="705269" y="557911"/>
                  </a:lnTo>
                  <a:lnTo>
                    <a:pt x="683361" y="519531"/>
                  </a:lnTo>
                  <a:lnTo>
                    <a:pt x="650824" y="498208"/>
                  </a:lnTo>
                  <a:lnTo>
                    <a:pt x="619950" y="492772"/>
                  </a:lnTo>
                  <a:lnTo>
                    <a:pt x="613575" y="492772"/>
                  </a:lnTo>
                  <a:lnTo>
                    <a:pt x="569671" y="508533"/>
                  </a:lnTo>
                  <a:lnTo>
                    <a:pt x="540397" y="542937"/>
                  </a:lnTo>
                  <a:lnTo>
                    <a:pt x="531456" y="580974"/>
                  </a:lnTo>
                  <a:lnTo>
                    <a:pt x="531850" y="595045"/>
                  </a:lnTo>
                  <a:lnTo>
                    <a:pt x="544779" y="636854"/>
                  </a:lnTo>
                  <a:lnTo>
                    <a:pt x="745782" y="984999"/>
                  </a:lnTo>
                  <a:lnTo>
                    <a:pt x="782078" y="1020965"/>
                  </a:lnTo>
                  <a:lnTo>
                    <a:pt x="828789" y="1033018"/>
                  </a:lnTo>
                  <a:lnTo>
                    <a:pt x="852779" y="1029970"/>
                  </a:lnTo>
                  <a:lnTo>
                    <a:pt x="895591" y="1005967"/>
                  </a:lnTo>
                  <a:lnTo>
                    <a:pt x="1112774" y="636854"/>
                  </a:lnTo>
                  <a:lnTo>
                    <a:pt x="1125715" y="595045"/>
                  </a:lnTo>
                  <a:lnTo>
                    <a:pt x="1126096" y="580974"/>
                  </a:lnTo>
                  <a:close/>
                </a:path>
                <a:path w="1697354" h="1038859">
                  <a:moveTo>
                    <a:pt x="1697075" y="762914"/>
                  </a:moveTo>
                  <a:lnTo>
                    <a:pt x="1692630" y="713346"/>
                  </a:lnTo>
                  <a:lnTo>
                    <a:pt x="1679816" y="666686"/>
                  </a:lnTo>
                  <a:lnTo>
                    <a:pt x="1659420" y="623735"/>
                  </a:lnTo>
                  <a:lnTo>
                    <a:pt x="1632216" y="585241"/>
                  </a:lnTo>
                  <a:lnTo>
                    <a:pt x="1598968" y="552005"/>
                  </a:lnTo>
                  <a:lnTo>
                    <a:pt x="1560487" y="524789"/>
                  </a:lnTo>
                  <a:lnTo>
                    <a:pt x="1544332" y="517131"/>
                  </a:lnTo>
                  <a:lnTo>
                    <a:pt x="1544332" y="762914"/>
                  </a:lnTo>
                  <a:lnTo>
                    <a:pt x="1534668" y="810806"/>
                  </a:lnTo>
                  <a:lnTo>
                    <a:pt x="1508302" y="849909"/>
                  </a:lnTo>
                  <a:lnTo>
                    <a:pt x="1469186" y="876274"/>
                  </a:lnTo>
                  <a:lnTo>
                    <a:pt x="1421295" y="885952"/>
                  </a:lnTo>
                  <a:lnTo>
                    <a:pt x="1373403" y="876274"/>
                  </a:lnTo>
                  <a:lnTo>
                    <a:pt x="1334300" y="849909"/>
                  </a:lnTo>
                  <a:lnTo>
                    <a:pt x="1307934" y="810806"/>
                  </a:lnTo>
                  <a:lnTo>
                    <a:pt x="1298270" y="762914"/>
                  </a:lnTo>
                  <a:lnTo>
                    <a:pt x="1307934" y="715022"/>
                  </a:lnTo>
                  <a:lnTo>
                    <a:pt x="1334300" y="675919"/>
                  </a:lnTo>
                  <a:lnTo>
                    <a:pt x="1373403" y="649554"/>
                  </a:lnTo>
                  <a:lnTo>
                    <a:pt x="1421295" y="639876"/>
                  </a:lnTo>
                  <a:lnTo>
                    <a:pt x="1469186" y="649554"/>
                  </a:lnTo>
                  <a:lnTo>
                    <a:pt x="1508302" y="675919"/>
                  </a:lnTo>
                  <a:lnTo>
                    <a:pt x="1534668" y="715022"/>
                  </a:lnTo>
                  <a:lnTo>
                    <a:pt x="1544332" y="762914"/>
                  </a:lnTo>
                  <a:lnTo>
                    <a:pt x="1544332" y="517131"/>
                  </a:lnTo>
                  <a:lnTo>
                    <a:pt x="1517523" y="504393"/>
                  </a:lnTo>
                  <a:lnTo>
                    <a:pt x="1470863" y="491591"/>
                  </a:lnTo>
                  <a:lnTo>
                    <a:pt x="1421295" y="487146"/>
                  </a:lnTo>
                  <a:lnTo>
                    <a:pt x="1371727" y="491591"/>
                  </a:lnTo>
                  <a:lnTo>
                    <a:pt x="1325067" y="504393"/>
                  </a:lnTo>
                  <a:lnTo>
                    <a:pt x="1282115" y="524789"/>
                  </a:lnTo>
                  <a:lnTo>
                    <a:pt x="1243622" y="552005"/>
                  </a:lnTo>
                  <a:lnTo>
                    <a:pt x="1210386" y="585241"/>
                  </a:lnTo>
                  <a:lnTo>
                    <a:pt x="1183182" y="623735"/>
                  </a:lnTo>
                  <a:lnTo>
                    <a:pt x="1162773" y="666686"/>
                  </a:lnTo>
                  <a:lnTo>
                    <a:pt x="1149972" y="713346"/>
                  </a:lnTo>
                  <a:lnTo>
                    <a:pt x="1145527" y="762914"/>
                  </a:lnTo>
                  <a:lnTo>
                    <a:pt x="1149972" y="812482"/>
                  </a:lnTo>
                  <a:lnTo>
                    <a:pt x="1162773" y="859142"/>
                  </a:lnTo>
                  <a:lnTo>
                    <a:pt x="1183182" y="902106"/>
                  </a:lnTo>
                  <a:lnTo>
                    <a:pt x="1210386" y="940587"/>
                  </a:lnTo>
                  <a:lnTo>
                    <a:pt x="1243622" y="973836"/>
                  </a:lnTo>
                  <a:lnTo>
                    <a:pt x="1282115" y="1001039"/>
                  </a:lnTo>
                  <a:lnTo>
                    <a:pt x="1325067" y="1021435"/>
                  </a:lnTo>
                  <a:lnTo>
                    <a:pt x="1371727" y="1034249"/>
                  </a:lnTo>
                  <a:lnTo>
                    <a:pt x="1421295" y="1038682"/>
                  </a:lnTo>
                  <a:lnTo>
                    <a:pt x="1470863" y="1034249"/>
                  </a:lnTo>
                  <a:lnTo>
                    <a:pt x="1517523" y="1021435"/>
                  </a:lnTo>
                  <a:lnTo>
                    <a:pt x="1560487" y="1001039"/>
                  </a:lnTo>
                  <a:lnTo>
                    <a:pt x="1598968" y="973836"/>
                  </a:lnTo>
                  <a:lnTo>
                    <a:pt x="1632216" y="940587"/>
                  </a:lnTo>
                  <a:lnTo>
                    <a:pt x="1659420" y="902106"/>
                  </a:lnTo>
                  <a:lnTo>
                    <a:pt x="1679816" y="859142"/>
                  </a:lnTo>
                  <a:lnTo>
                    <a:pt x="1692630" y="812482"/>
                  </a:lnTo>
                  <a:lnTo>
                    <a:pt x="1697075" y="762914"/>
                  </a:lnTo>
                  <a:close/>
                </a:path>
              </a:pathLst>
            </a:custGeom>
            <a:solidFill>
              <a:srgbClr val="054A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879310" y="6910784"/>
              <a:ext cx="8973820" cy="0"/>
            </a:xfrm>
            <a:custGeom>
              <a:avLst/>
              <a:gdLst/>
              <a:ahLst/>
              <a:cxnLst/>
              <a:rect l="l" t="t" r="r" b="b"/>
              <a:pathLst>
                <a:path w="8973819" h="0">
                  <a:moveTo>
                    <a:pt x="0" y="0"/>
                  </a:moveTo>
                  <a:lnTo>
                    <a:pt x="8973548" y="0"/>
                  </a:lnTo>
                </a:path>
                <a:path w="8973819" h="0">
                  <a:moveTo>
                    <a:pt x="0" y="0"/>
                  </a:moveTo>
                  <a:lnTo>
                    <a:pt x="8973548" y="0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879310" y="3921346"/>
              <a:ext cx="8973820" cy="0"/>
            </a:xfrm>
            <a:custGeom>
              <a:avLst/>
              <a:gdLst/>
              <a:ahLst/>
              <a:cxnLst/>
              <a:rect l="l" t="t" r="r" b="b"/>
              <a:pathLst>
                <a:path w="8973819" h="0">
                  <a:moveTo>
                    <a:pt x="0" y="0"/>
                  </a:moveTo>
                  <a:lnTo>
                    <a:pt x="8973548" y="0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366085" y="1498195"/>
              <a:ext cx="0" cy="8365490"/>
            </a:xfrm>
            <a:custGeom>
              <a:avLst/>
              <a:gdLst/>
              <a:ahLst/>
              <a:cxnLst/>
              <a:rect l="l" t="t" r="r" b="b"/>
              <a:pathLst>
                <a:path w="0" h="8365490">
                  <a:moveTo>
                    <a:pt x="0" y="0"/>
                  </a:moveTo>
                  <a:lnTo>
                    <a:pt x="0" y="8365378"/>
                  </a:lnTo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582692" y="4886500"/>
              <a:ext cx="683895" cy="869315"/>
            </a:xfrm>
            <a:custGeom>
              <a:avLst/>
              <a:gdLst/>
              <a:ahLst/>
              <a:cxnLst/>
              <a:rect l="l" t="t" r="r" b="b"/>
              <a:pathLst>
                <a:path w="683894" h="869314">
                  <a:moveTo>
                    <a:pt x="530795" y="0"/>
                  </a:moveTo>
                  <a:lnTo>
                    <a:pt x="479497" y="8999"/>
                  </a:lnTo>
                  <a:lnTo>
                    <a:pt x="437815" y="26897"/>
                  </a:lnTo>
                  <a:lnTo>
                    <a:pt x="399733" y="51760"/>
                  </a:lnTo>
                  <a:lnTo>
                    <a:pt x="364302" y="81451"/>
                  </a:lnTo>
                  <a:lnTo>
                    <a:pt x="330573" y="113836"/>
                  </a:lnTo>
                  <a:lnTo>
                    <a:pt x="297598" y="146780"/>
                  </a:lnTo>
                  <a:lnTo>
                    <a:pt x="263787" y="178724"/>
                  </a:lnTo>
                  <a:lnTo>
                    <a:pt x="229017" y="209375"/>
                  </a:lnTo>
                  <a:lnTo>
                    <a:pt x="158136" y="269269"/>
                  </a:lnTo>
                  <a:lnTo>
                    <a:pt x="117051" y="304990"/>
                  </a:lnTo>
                  <a:lnTo>
                    <a:pt x="82038" y="339795"/>
                  </a:lnTo>
                  <a:lnTo>
                    <a:pt x="52601" y="377741"/>
                  </a:lnTo>
                  <a:lnTo>
                    <a:pt x="28245" y="422885"/>
                  </a:lnTo>
                  <a:lnTo>
                    <a:pt x="8476" y="479283"/>
                  </a:lnTo>
                  <a:lnTo>
                    <a:pt x="8329" y="479880"/>
                  </a:lnTo>
                  <a:lnTo>
                    <a:pt x="8141" y="480477"/>
                  </a:lnTo>
                  <a:lnTo>
                    <a:pt x="7994" y="481084"/>
                  </a:lnTo>
                  <a:lnTo>
                    <a:pt x="711" y="525850"/>
                  </a:lnTo>
                  <a:lnTo>
                    <a:pt x="0" y="570815"/>
                  </a:lnTo>
                  <a:lnTo>
                    <a:pt x="5570" y="615347"/>
                  </a:lnTo>
                  <a:lnTo>
                    <a:pt x="17135" y="658817"/>
                  </a:lnTo>
                  <a:lnTo>
                    <a:pt x="53278" y="729182"/>
                  </a:lnTo>
                  <a:lnTo>
                    <a:pt x="85547" y="769460"/>
                  </a:lnTo>
                  <a:lnTo>
                    <a:pt x="123658" y="804104"/>
                  </a:lnTo>
                  <a:lnTo>
                    <a:pt x="166837" y="832341"/>
                  </a:lnTo>
                  <a:lnTo>
                    <a:pt x="214396" y="852347"/>
                  </a:lnTo>
                  <a:lnTo>
                    <a:pt x="264430" y="864571"/>
                  </a:lnTo>
                  <a:lnTo>
                    <a:pt x="315867" y="868803"/>
                  </a:lnTo>
                  <a:lnTo>
                    <a:pt x="367638" y="864832"/>
                  </a:lnTo>
                  <a:lnTo>
                    <a:pt x="436918" y="844699"/>
                  </a:lnTo>
                  <a:lnTo>
                    <a:pt x="476954" y="824414"/>
                  </a:lnTo>
                  <a:lnTo>
                    <a:pt x="513832" y="798679"/>
                  </a:lnTo>
                  <a:lnTo>
                    <a:pt x="546868" y="767610"/>
                  </a:lnTo>
                  <a:lnTo>
                    <a:pt x="547684" y="766667"/>
                  </a:lnTo>
                  <a:lnTo>
                    <a:pt x="548103" y="766207"/>
                  </a:lnTo>
                  <a:lnTo>
                    <a:pt x="583804" y="718280"/>
                  </a:lnTo>
                  <a:lnTo>
                    <a:pt x="596905" y="693274"/>
                  </a:lnTo>
                  <a:lnTo>
                    <a:pt x="259823" y="693274"/>
                  </a:lnTo>
                  <a:lnTo>
                    <a:pt x="252962" y="692523"/>
                  </a:lnTo>
                  <a:lnTo>
                    <a:pt x="223022" y="666719"/>
                  </a:lnTo>
                  <a:lnTo>
                    <a:pt x="216344" y="653372"/>
                  </a:lnTo>
                  <a:lnTo>
                    <a:pt x="212816" y="646377"/>
                  </a:lnTo>
                  <a:lnTo>
                    <a:pt x="194580" y="607503"/>
                  </a:lnTo>
                  <a:lnTo>
                    <a:pt x="175886" y="554288"/>
                  </a:lnTo>
                  <a:lnTo>
                    <a:pt x="169564" y="502513"/>
                  </a:lnTo>
                  <a:lnTo>
                    <a:pt x="171061" y="486821"/>
                  </a:lnTo>
                  <a:lnTo>
                    <a:pt x="201696" y="435852"/>
                  </a:lnTo>
                  <a:lnTo>
                    <a:pt x="260914" y="422375"/>
                  </a:lnTo>
                  <a:lnTo>
                    <a:pt x="649842" y="422375"/>
                  </a:lnTo>
                  <a:lnTo>
                    <a:pt x="654503" y="386472"/>
                  </a:lnTo>
                  <a:lnTo>
                    <a:pt x="662079" y="340586"/>
                  </a:lnTo>
                  <a:lnTo>
                    <a:pt x="670949" y="294824"/>
                  </a:lnTo>
                  <a:lnTo>
                    <a:pt x="678937" y="248749"/>
                  </a:lnTo>
                  <a:lnTo>
                    <a:pt x="683740" y="202770"/>
                  </a:lnTo>
                  <a:lnTo>
                    <a:pt x="683059" y="157294"/>
                  </a:lnTo>
                  <a:lnTo>
                    <a:pt x="674592" y="112729"/>
                  </a:lnTo>
                  <a:lnTo>
                    <a:pt x="656037" y="69484"/>
                  </a:lnTo>
                  <a:lnTo>
                    <a:pt x="629801" y="37132"/>
                  </a:lnTo>
                  <a:lnTo>
                    <a:pt x="567426" y="3901"/>
                  </a:lnTo>
                  <a:lnTo>
                    <a:pt x="530795" y="0"/>
                  </a:lnTo>
                  <a:close/>
                </a:path>
                <a:path w="683894" h="869314">
                  <a:moveTo>
                    <a:pt x="641872" y="493294"/>
                  </a:moveTo>
                  <a:lnTo>
                    <a:pt x="375827" y="493294"/>
                  </a:lnTo>
                  <a:lnTo>
                    <a:pt x="393289" y="493825"/>
                  </a:lnTo>
                  <a:lnTo>
                    <a:pt x="410731" y="497854"/>
                  </a:lnTo>
                  <a:lnTo>
                    <a:pt x="428191" y="505209"/>
                  </a:lnTo>
                  <a:lnTo>
                    <a:pt x="453564" y="525380"/>
                  </a:lnTo>
                  <a:lnTo>
                    <a:pt x="469785" y="552864"/>
                  </a:lnTo>
                  <a:lnTo>
                    <a:pt x="475025" y="583184"/>
                  </a:lnTo>
                  <a:lnTo>
                    <a:pt x="467456" y="611866"/>
                  </a:lnTo>
                  <a:lnTo>
                    <a:pt x="442994" y="641276"/>
                  </a:lnTo>
                  <a:lnTo>
                    <a:pt x="409437" y="661875"/>
                  </a:lnTo>
                  <a:lnTo>
                    <a:pt x="359584" y="677957"/>
                  </a:lnTo>
                  <a:lnTo>
                    <a:pt x="314058" y="685968"/>
                  </a:lnTo>
                  <a:lnTo>
                    <a:pt x="273745" y="692366"/>
                  </a:lnTo>
                  <a:lnTo>
                    <a:pt x="266784" y="693134"/>
                  </a:lnTo>
                  <a:lnTo>
                    <a:pt x="259823" y="693274"/>
                  </a:lnTo>
                  <a:lnTo>
                    <a:pt x="596905" y="693274"/>
                  </a:lnTo>
                  <a:lnTo>
                    <a:pt x="607609" y="672846"/>
                  </a:lnTo>
                  <a:lnTo>
                    <a:pt x="622605" y="627224"/>
                  </a:lnTo>
                  <a:lnTo>
                    <a:pt x="631879" y="578733"/>
                  </a:lnTo>
                  <a:lnTo>
                    <a:pt x="638519" y="524696"/>
                  </a:lnTo>
                  <a:lnTo>
                    <a:pt x="641872" y="493294"/>
                  </a:lnTo>
                  <a:close/>
                </a:path>
                <a:path w="683894" h="869314">
                  <a:moveTo>
                    <a:pt x="649842" y="422375"/>
                  </a:moveTo>
                  <a:lnTo>
                    <a:pt x="260914" y="422375"/>
                  </a:lnTo>
                  <a:lnTo>
                    <a:pt x="294320" y="434101"/>
                  </a:lnTo>
                  <a:lnTo>
                    <a:pt x="309107" y="444036"/>
                  </a:lnTo>
                  <a:lnTo>
                    <a:pt x="321127" y="455737"/>
                  </a:lnTo>
                  <a:lnTo>
                    <a:pt x="330212" y="469335"/>
                  </a:lnTo>
                  <a:lnTo>
                    <a:pt x="336193" y="484959"/>
                  </a:lnTo>
                  <a:lnTo>
                    <a:pt x="337680" y="490613"/>
                  </a:lnTo>
                  <a:lnTo>
                    <a:pt x="339409" y="496435"/>
                  </a:lnTo>
                  <a:lnTo>
                    <a:pt x="341178" y="502696"/>
                  </a:lnTo>
                  <a:lnTo>
                    <a:pt x="347177" y="500476"/>
                  </a:lnTo>
                  <a:lnTo>
                    <a:pt x="352570" y="498079"/>
                  </a:lnTo>
                  <a:lnTo>
                    <a:pt x="358308" y="496435"/>
                  </a:lnTo>
                  <a:lnTo>
                    <a:pt x="375827" y="493294"/>
                  </a:lnTo>
                  <a:lnTo>
                    <a:pt x="641872" y="493294"/>
                  </a:lnTo>
                  <a:lnTo>
                    <a:pt x="643451" y="478503"/>
                  </a:lnTo>
                  <a:lnTo>
                    <a:pt x="648536" y="432437"/>
                  </a:lnTo>
                  <a:lnTo>
                    <a:pt x="649842" y="422375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446499" y="5209457"/>
              <a:ext cx="1697355" cy="551815"/>
            </a:xfrm>
            <a:custGeom>
              <a:avLst/>
              <a:gdLst/>
              <a:ahLst/>
              <a:cxnLst/>
              <a:rect l="l" t="t" r="r" b="b"/>
              <a:pathLst>
                <a:path w="1697354" h="551814">
                  <a:moveTo>
                    <a:pt x="594652" y="457657"/>
                  </a:moveTo>
                  <a:lnTo>
                    <a:pt x="587870" y="415391"/>
                  </a:lnTo>
                  <a:lnTo>
                    <a:pt x="380326" y="53632"/>
                  </a:lnTo>
                  <a:lnTo>
                    <a:pt x="344030" y="17678"/>
                  </a:lnTo>
                  <a:lnTo>
                    <a:pt x="297319" y="5626"/>
                  </a:lnTo>
                  <a:lnTo>
                    <a:pt x="273329" y="8661"/>
                  </a:lnTo>
                  <a:lnTo>
                    <a:pt x="230517" y="32664"/>
                  </a:lnTo>
                  <a:lnTo>
                    <a:pt x="13335" y="401777"/>
                  </a:lnTo>
                  <a:lnTo>
                    <a:pt x="393" y="443585"/>
                  </a:lnTo>
                  <a:lnTo>
                    <a:pt x="0" y="457657"/>
                  </a:lnTo>
                  <a:lnTo>
                    <a:pt x="1397" y="471652"/>
                  </a:lnTo>
                  <a:lnTo>
                    <a:pt x="21323" y="514769"/>
                  </a:lnTo>
                  <a:lnTo>
                    <a:pt x="58496" y="540626"/>
                  </a:lnTo>
                  <a:lnTo>
                    <a:pt x="82118" y="545871"/>
                  </a:lnTo>
                  <a:lnTo>
                    <a:pt x="91681" y="545795"/>
                  </a:lnTo>
                  <a:lnTo>
                    <a:pt x="130124" y="535508"/>
                  </a:lnTo>
                  <a:lnTo>
                    <a:pt x="159473" y="510209"/>
                  </a:lnTo>
                  <a:lnTo>
                    <a:pt x="175145" y="475348"/>
                  </a:lnTo>
                  <a:lnTo>
                    <a:pt x="176276" y="466585"/>
                  </a:lnTo>
                  <a:lnTo>
                    <a:pt x="178600" y="456095"/>
                  </a:lnTo>
                  <a:lnTo>
                    <a:pt x="194602" y="420306"/>
                  </a:lnTo>
                  <a:lnTo>
                    <a:pt x="223685" y="389356"/>
                  </a:lnTo>
                  <a:lnTo>
                    <a:pt x="265785" y="368896"/>
                  </a:lnTo>
                  <a:lnTo>
                    <a:pt x="293408" y="364858"/>
                  </a:lnTo>
                  <a:lnTo>
                    <a:pt x="301256" y="364858"/>
                  </a:lnTo>
                  <a:lnTo>
                    <a:pt x="343877" y="374027"/>
                  </a:lnTo>
                  <a:lnTo>
                    <a:pt x="379933" y="396798"/>
                  </a:lnTo>
                  <a:lnTo>
                    <a:pt x="406019" y="430403"/>
                  </a:lnTo>
                  <a:lnTo>
                    <a:pt x="418376" y="466585"/>
                  </a:lnTo>
                  <a:lnTo>
                    <a:pt x="419493" y="475348"/>
                  </a:lnTo>
                  <a:lnTo>
                    <a:pt x="420839" y="480733"/>
                  </a:lnTo>
                  <a:lnTo>
                    <a:pt x="442747" y="519112"/>
                  </a:lnTo>
                  <a:lnTo>
                    <a:pt x="475284" y="540423"/>
                  </a:lnTo>
                  <a:lnTo>
                    <a:pt x="506158" y="545871"/>
                  </a:lnTo>
                  <a:lnTo>
                    <a:pt x="512533" y="545871"/>
                  </a:lnTo>
                  <a:lnTo>
                    <a:pt x="556437" y="530098"/>
                  </a:lnTo>
                  <a:lnTo>
                    <a:pt x="585724" y="495693"/>
                  </a:lnTo>
                  <a:lnTo>
                    <a:pt x="593255" y="471652"/>
                  </a:lnTo>
                  <a:lnTo>
                    <a:pt x="594652" y="457657"/>
                  </a:lnTo>
                  <a:close/>
                </a:path>
                <a:path w="1697354" h="551814">
                  <a:moveTo>
                    <a:pt x="1125994" y="93827"/>
                  </a:moveTo>
                  <a:lnTo>
                    <a:pt x="1117066" y="55803"/>
                  </a:lnTo>
                  <a:lnTo>
                    <a:pt x="1087793" y="21399"/>
                  </a:lnTo>
                  <a:lnTo>
                    <a:pt x="1050251" y="6299"/>
                  </a:lnTo>
                  <a:lnTo>
                    <a:pt x="1043889" y="5626"/>
                  </a:lnTo>
                  <a:lnTo>
                    <a:pt x="1034313" y="5702"/>
                  </a:lnTo>
                  <a:lnTo>
                    <a:pt x="995883" y="15989"/>
                  </a:lnTo>
                  <a:lnTo>
                    <a:pt x="966533" y="41287"/>
                  </a:lnTo>
                  <a:lnTo>
                    <a:pt x="950849" y="76149"/>
                  </a:lnTo>
                  <a:lnTo>
                    <a:pt x="949718" y="84912"/>
                  </a:lnTo>
                  <a:lnTo>
                    <a:pt x="947407" y="95402"/>
                  </a:lnTo>
                  <a:lnTo>
                    <a:pt x="931405" y="131191"/>
                  </a:lnTo>
                  <a:lnTo>
                    <a:pt x="902322" y="162128"/>
                  </a:lnTo>
                  <a:lnTo>
                    <a:pt x="860221" y="182587"/>
                  </a:lnTo>
                  <a:lnTo>
                    <a:pt x="832599" y="186639"/>
                  </a:lnTo>
                  <a:lnTo>
                    <a:pt x="824750" y="186639"/>
                  </a:lnTo>
                  <a:lnTo>
                    <a:pt x="782129" y="177469"/>
                  </a:lnTo>
                  <a:lnTo>
                    <a:pt x="746074" y="154698"/>
                  </a:lnTo>
                  <a:lnTo>
                    <a:pt x="719975" y="121094"/>
                  </a:lnTo>
                  <a:lnTo>
                    <a:pt x="707631" y="84912"/>
                  </a:lnTo>
                  <a:lnTo>
                    <a:pt x="706501" y="76149"/>
                  </a:lnTo>
                  <a:lnTo>
                    <a:pt x="705167" y="70764"/>
                  </a:lnTo>
                  <a:lnTo>
                    <a:pt x="683260" y="32385"/>
                  </a:lnTo>
                  <a:lnTo>
                    <a:pt x="650722" y="11074"/>
                  </a:lnTo>
                  <a:lnTo>
                    <a:pt x="619848" y="5626"/>
                  </a:lnTo>
                  <a:lnTo>
                    <a:pt x="613473" y="5626"/>
                  </a:lnTo>
                  <a:lnTo>
                    <a:pt x="569556" y="21399"/>
                  </a:lnTo>
                  <a:lnTo>
                    <a:pt x="540283" y="55803"/>
                  </a:lnTo>
                  <a:lnTo>
                    <a:pt x="531355" y="93827"/>
                  </a:lnTo>
                  <a:lnTo>
                    <a:pt x="531749" y="107911"/>
                  </a:lnTo>
                  <a:lnTo>
                    <a:pt x="544677" y="149720"/>
                  </a:lnTo>
                  <a:lnTo>
                    <a:pt x="745680" y="497865"/>
                  </a:lnTo>
                  <a:lnTo>
                    <a:pt x="781977" y="533819"/>
                  </a:lnTo>
                  <a:lnTo>
                    <a:pt x="828675" y="545871"/>
                  </a:lnTo>
                  <a:lnTo>
                    <a:pt x="852678" y="542836"/>
                  </a:lnTo>
                  <a:lnTo>
                    <a:pt x="895489" y="518833"/>
                  </a:lnTo>
                  <a:lnTo>
                    <a:pt x="1112685" y="149720"/>
                  </a:lnTo>
                  <a:lnTo>
                    <a:pt x="1125613" y="107911"/>
                  </a:lnTo>
                  <a:lnTo>
                    <a:pt x="1125994" y="93827"/>
                  </a:lnTo>
                  <a:close/>
                </a:path>
                <a:path w="1697354" h="551814">
                  <a:moveTo>
                    <a:pt x="1696961" y="275780"/>
                  </a:moveTo>
                  <a:lnTo>
                    <a:pt x="1692529" y="226199"/>
                  </a:lnTo>
                  <a:lnTo>
                    <a:pt x="1679714" y="179552"/>
                  </a:lnTo>
                  <a:lnTo>
                    <a:pt x="1659318" y="136588"/>
                  </a:lnTo>
                  <a:lnTo>
                    <a:pt x="1632115" y="98094"/>
                  </a:lnTo>
                  <a:lnTo>
                    <a:pt x="1598879" y="64858"/>
                  </a:lnTo>
                  <a:lnTo>
                    <a:pt x="1560385" y="37655"/>
                  </a:lnTo>
                  <a:lnTo>
                    <a:pt x="1544231" y="29997"/>
                  </a:lnTo>
                  <a:lnTo>
                    <a:pt x="1544231" y="275780"/>
                  </a:lnTo>
                  <a:lnTo>
                    <a:pt x="1534566" y="323672"/>
                  </a:lnTo>
                  <a:lnTo>
                    <a:pt x="1508201" y="362775"/>
                  </a:lnTo>
                  <a:lnTo>
                    <a:pt x="1469085" y="389140"/>
                  </a:lnTo>
                  <a:lnTo>
                    <a:pt x="1421193" y="398805"/>
                  </a:lnTo>
                  <a:lnTo>
                    <a:pt x="1373301" y="389140"/>
                  </a:lnTo>
                  <a:lnTo>
                    <a:pt x="1334198" y="362775"/>
                  </a:lnTo>
                  <a:lnTo>
                    <a:pt x="1307833" y="323672"/>
                  </a:lnTo>
                  <a:lnTo>
                    <a:pt x="1298168" y="275780"/>
                  </a:lnTo>
                  <a:lnTo>
                    <a:pt x="1307833" y="227876"/>
                  </a:lnTo>
                  <a:lnTo>
                    <a:pt x="1334198" y="188772"/>
                  </a:lnTo>
                  <a:lnTo>
                    <a:pt x="1373301" y="162407"/>
                  </a:lnTo>
                  <a:lnTo>
                    <a:pt x="1421193" y="152742"/>
                  </a:lnTo>
                  <a:lnTo>
                    <a:pt x="1469085" y="162407"/>
                  </a:lnTo>
                  <a:lnTo>
                    <a:pt x="1508201" y="188772"/>
                  </a:lnTo>
                  <a:lnTo>
                    <a:pt x="1534566" y="227876"/>
                  </a:lnTo>
                  <a:lnTo>
                    <a:pt x="1544231" y="275780"/>
                  </a:lnTo>
                  <a:lnTo>
                    <a:pt x="1544231" y="29997"/>
                  </a:lnTo>
                  <a:lnTo>
                    <a:pt x="1517421" y="17259"/>
                  </a:lnTo>
                  <a:lnTo>
                    <a:pt x="1470761" y="4445"/>
                  </a:lnTo>
                  <a:lnTo>
                    <a:pt x="1421193" y="0"/>
                  </a:lnTo>
                  <a:lnTo>
                    <a:pt x="1371625" y="4445"/>
                  </a:lnTo>
                  <a:lnTo>
                    <a:pt x="1324965" y="17259"/>
                  </a:lnTo>
                  <a:lnTo>
                    <a:pt x="1282001" y="37655"/>
                  </a:lnTo>
                  <a:lnTo>
                    <a:pt x="1243520" y="64858"/>
                  </a:lnTo>
                  <a:lnTo>
                    <a:pt x="1210284" y="98094"/>
                  </a:lnTo>
                  <a:lnTo>
                    <a:pt x="1183068" y="136588"/>
                  </a:lnTo>
                  <a:lnTo>
                    <a:pt x="1162672" y="179552"/>
                  </a:lnTo>
                  <a:lnTo>
                    <a:pt x="1149870" y="226199"/>
                  </a:lnTo>
                  <a:lnTo>
                    <a:pt x="1145425" y="275780"/>
                  </a:lnTo>
                  <a:lnTo>
                    <a:pt x="1149870" y="325348"/>
                  </a:lnTo>
                  <a:lnTo>
                    <a:pt x="1162672" y="372008"/>
                  </a:lnTo>
                  <a:lnTo>
                    <a:pt x="1183068" y="414959"/>
                  </a:lnTo>
                  <a:lnTo>
                    <a:pt x="1210284" y="453453"/>
                  </a:lnTo>
                  <a:lnTo>
                    <a:pt x="1243520" y="486689"/>
                  </a:lnTo>
                  <a:lnTo>
                    <a:pt x="1282001" y="513892"/>
                  </a:lnTo>
                  <a:lnTo>
                    <a:pt x="1324965" y="534289"/>
                  </a:lnTo>
                  <a:lnTo>
                    <a:pt x="1371625" y="547103"/>
                  </a:lnTo>
                  <a:lnTo>
                    <a:pt x="1421193" y="551548"/>
                  </a:lnTo>
                  <a:lnTo>
                    <a:pt x="1470761" y="547103"/>
                  </a:lnTo>
                  <a:lnTo>
                    <a:pt x="1517421" y="534289"/>
                  </a:lnTo>
                  <a:lnTo>
                    <a:pt x="1560385" y="513892"/>
                  </a:lnTo>
                  <a:lnTo>
                    <a:pt x="1598879" y="486689"/>
                  </a:lnTo>
                  <a:lnTo>
                    <a:pt x="1632115" y="453453"/>
                  </a:lnTo>
                  <a:lnTo>
                    <a:pt x="1659318" y="414959"/>
                  </a:lnTo>
                  <a:lnTo>
                    <a:pt x="1666989" y="398805"/>
                  </a:lnTo>
                  <a:lnTo>
                    <a:pt x="1679714" y="372008"/>
                  </a:lnTo>
                  <a:lnTo>
                    <a:pt x="1692529" y="325348"/>
                  </a:lnTo>
                  <a:lnTo>
                    <a:pt x="1696961" y="275780"/>
                  </a:lnTo>
                  <a:close/>
                </a:path>
              </a:pathLst>
            </a:custGeom>
            <a:solidFill>
              <a:srgbClr val="054A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695251" y="5072062"/>
              <a:ext cx="683260" cy="683260"/>
            </a:xfrm>
            <a:custGeom>
              <a:avLst/>
              <a:gdLst/>
              <a:ahLst/>
              <a:cxnLst/>
              <a:rect l="l" t="t" r="r" b="b"/>
              <a:pathLst>
                <a:path w="683259" h="683260">
                  <a:moveTo>
                    <a:pt x="337438" y="681990"/>
                  </a:moveTo>
                  <a:lnTo>
                    <a:pt x="273764" y="681990"/>
                  </a:lnTo>
                  <a:lnTo>
                    <a:pt x="278654" y="683260"/>
                  </a:lnTo>
                  <a:lnTo>
                    <a:pt x="332506" y="683260"/>
                  </a:lnTo>
                  <a:lnTo>
                    <a:pt x="337438" y="681990"/>
                  </a:lnTo>
                  <a:close/>
                </a:path>
                <a:path w="683259" h="683260">
                  <a:moveTo>
                    <a:pt x="344914" y="680720"/>
                  </a:moveTo>
                  <a:lnTo>
                    <a:pt x="264079" y="680720"/>
                  </a:lnTo>
                  <a:lnTo>
                    <a:pt x="266361" y="681990"/>
                  </a:lnTo>
                  <a:lnTo>
                    <a:pt x="340056" y="681990"/>
                  </a:lnTo>
                  <a:lnTo>
                    <a:pt x="344914" y="680720"/>
                  </a:lnTo>
                  <a:close/>
                </a:path>
                <a:path w="683259" h="683260">
                  <a:moveTo>
                    <a:pt x="354830" y="679450"/>
                  </a:moveTo>
                  <a:lnTo>
                    <a:pt x="256498" y="679450"/>
                  </a:lnTo>
                  <a:lnTo>
                    <a:pt x="259147" y="680720"/>
                  </a:lnTo>
                  <a:lnTo>
                    <a:pt x="352108" y="680720"/>
                  </a:lnTo>
                  <a:lnTo>
                    <a:pt x="354830" y="679450"/>
                  </a:lnTo>
                  <a:close/>
                </a:path>
                <a:path w="683259" h="683260">
                  <a:moveTo>
                    <a:pt x="374274" y="675640"/>
                  </a:moveTo>
                  <a:lnTo>
                    <a:pt x="237085" y="675640"/>
                  </a:lnTo>
                  <a:lnTo>
                    <a:pt x="241860" y="676910"/>
                  </a:lnTo>
                  <a:lnTo>
                    <a:pt x="244603" y="678180"/>
                  </a:lnTo>
                  <a:lnTo>
                    <a:pt x="249524" y="679450"/>
                  </a:lnTo>
                  <a:lnTo>
                    <a:pt x="359657" y="679450"/>
                  </a:lnTo>
                  <a:lnTo>
                    <a:pt x="361762" y="678180"/>
                  </a:lnTo>
                  <a:lnTo>
                    <a:pt x="366683" y="678180"/>
                  </a:lnTo>
                  <a:lnTo>
                    <a:pt x="372295" y="676910"/>
                  </a:lnTo>
                  <a:lnTo>
                    <a:pt x="374274" y="675640"/>
                  </a:lnTo>
                  <a:close/>
                </a:path>
                <a:path w="683259" h="683260">
                  <a:moveTo>
                    <a:pt x="530867" y="2540"/>
                  </a:moveTo>
                  <a:lnTo>
                    <a:pt x="435833" y="2540"/>
                  </a:lnTo>
                  <a:lnTo>
                    <a:pt x="426262" y="3810"/>
                  </a:lnTo>
                  <a:lnTo>
                    <a:pt x="422074" y="5080"/>
                  </a:lnTo>
                  <a:lnTo>
                    <a:pt x="412263" y="6350"/>
                  </a:lnTo>
                  <a:lnTo>
                    <a:pt x="408640" y="6350"/>
                  </a:lnTo>
                  <a:lnTo>
                    <a:pt x="383285" y="11430"/>
                  </a:lnTo>
                  <a:lnTo>
                    <a:pt x="376075" y="13970"/>
                  </a:lnTo>
                  <a:lnTo>
                    <a:pt x="370589" y="15240"/>
                  </a:lnTo>
                  <a:lnTo>
                    <a:pt x="366694" y="15240"/>
                  </a:lnTo>
                  <a:lnTo>
                    <a:pt x="357196" y="17780"/>
                  </a:lnTo>
                  <a:lnTo>
                    <a:pt x="352809" y="19050"/>
                  </a:lnTo>
                  <a:lnTo>
                    <a:pt x="343144" y="22860"/>
                  </a:lnTo>
                  <a:lnTo>
                    <a:pt x="339249" y="22860"/>
                  </a:lnTo>
                  <a:lnTo>
                    <a:pt x="333249" y="25400"/>
                  </a:lnTo>
                  <a:lnTo>
                    <a:pt x="326777" y="27940"/>
                  </a:lnTo>
                  <a:lnTo>
                    <a:pt x="320318" y="29210"/>
                  </a:lnTo>
                  <a:lnTo>
                    <a:pt x="313875" y="31750"/>
                  </a:lnTo>
                  <a:lnTo>
                    <a:pt x="305334" y="34290"/>
                  </a:lnTo>
                  <a:lnTo>
                    <a:pt x="301397" y="35560"/>
                  </a:lnTo>
                  <a:lnTo>
                    <a:pt x="297460" y="38100"/>
                  </a:lnTo>
                  <a:lnTo>
                    <a:pt x="288246" y="40640"/>
                  </a:lnTo>
                  <a:lnTo>
                    <a:pt x="283932" y="43180"/>
                  </a:lnTo>
                  <a:lnTo>
                    <a:pt x="274592" y="46990"/>
                  </a:lnTo>
                  <a:lnTo>
                    <a:pt x="270822" y="48260"/>
                  </a:lnTo>
                  <a:lnTo>
                    <a:pt x="264979" y="50800"/>
                  </a:lnTo>
                  <a:lnTo>
                    <a:pt x="246516" y="58420"/>
                  </a:lnTo>
                  <a:lnTo>
                    <a:pt x="234687" y="64770"/>
                  </a:lnTo>
                  <a:lnTo>
                    <a:pt x="231106" y="66040"/>
                  </a:lnTo>
                  <a:lnTo>
                    <a:pt x="222279" y="71120"/>
                  </a:lnTo>
                  <a:lnTo>
                    <a:pt x="218332" y="72390"/>
                  </a:lnTo>
                  <a:lnTo>
                    <a:pt x="209557" y="77470"/>
                  </a:lnTo>
                  <a:lnTo>
                    <a:pt x="206217" y="78740"/>
                  </a:lnTo>
                  <a:lnTo>
                    <a:pt x="193160" y="86360"/>
                  </a:lnTo>
                  <a:lnTo>
                    <a:pt x="185840" y="90170"/>
                  </a:lnTo>
                  <a:lnTo>
                    <a:pt x="173328" y="97790"/>
                  </a:lnTo>
                  <a:lnTo>
                    <a:pt x="170354" y="100330"/>
                  </a:lnTo>
                  <a:lnTo>
                    <a:pt x="165705" y="102870"/>
                  </a:lnTo>
                  <a:lnTo>
                    <a:pt x="158899" y="107950"/>
                  </a:lnTo>
                  <a:lnTo>
                    <a:pt x="151025" y="113030"/>
                  </a:lnTo>
                  <a:lnTo>
                    <a:pt x="148323" y="114300"/>
                  </a:lnTo>
                  <a:lnTo>
                    <a:pt x="136941" y="123190"/>
                  </a:lnTo>
                  <a:lnTo>
                    <a:pt x="130837" y="127000"/>
                  </a:lnTo>
                  <a:lnTo>
                    <a:pt x="124177" y="132080"/>
                  </a:lnTo>
                  <a:lnTo>
                    <a:pt x="120282" y="135890"/>
                  </a:lnTo>
                  <a:lnTo>
                    <a:pt x="117979" y="137160"/>
                  </a:lnTo>
                  <a:lnTo>
                    <a:pt x="115120" y="139700"/>
                  </a:lnTo>
                  <a:lnTo>
                    <a:pt x="113926" y="140970"/>
                  </a:lnTo>
                  <a:lnTo>
                    <a:pt x="111183" y="143510"/>
                  </a:lnTo>
                  <a:lnTo>
                    <a:pt x="108502" y="144780"/>
                  </a:lnTo>
                  <a:lnTo>
                    <a:pt x="105288" y="148590"/>
                  </a:lnTo>
                  <a:lnTo>
                    <a:pt x="100021" y="152400"/>
                  </a:lnTo>
                  <a:lnTo>
                    <a:pt x="95937" y="156210"/>
                  </a:lnTo>
                  <a:lnTo>
                    <a:pt x="93477" y="158750"/>
                  </a:lnTo>
                  <a:lnTo>
                    <a:pt x="91058" y="161290"/>
                  </a:lnTo>
                  <a:lnTo>
                    <a:pt x="88733" y="163830"/>
                  </a:lnTo>
                  <a:lnTo>
                    <a:pt x="83252" y="168910"/>
                  </a:lnTo>
                  <a:lnTo>
                    <a:pt x="77944" y="175260"/>
                  </a:lnTo>
                  <a:lnTo>
                    <a:pt x="72812" y="180340"/>
                  </a:lnTo>
                  <a:lnTo>
                    <a:pt x="67854" y="186690"/>
                  </a:lnTo>
                  <a:lnTo>
                    <a:pt x="45688" y="218440"/>
                  </a:lnTo>
                  <a:lnTo>
                    <a:pt x="32170" y="242570"/>
                  </a:lnTo>
                  <a:lnTo>
                    <a:pt x="29971" y="246380"/>
                  </a:lnTo>
                  <a:lnTo>
                    <a:pt x="27887" y="251460"/>
                  </a:lnTo>
                  <a:lnTo>
                    <a:pt x="24850" y="257810"/>
                  </a:lnTo>
                  <a:lnTo>
                    <a:pt x="21988" y="264160"/>
                  </a:lnTo>
                  <a:lnTo>
                    <a:pt x="19301" y="271780"/>
                  </a:lnTo>
                  <a:lnTo>
                    <a:pt x="16788" y="278130"/>
                  </a:lnTo>
                  <a:lnTo>
                    <a:pt x="10301" y="299720"/>
                  </a:lnTo>
                  <a:lnTo>
                    <a:pt x="7647" y="311150"/>
                  </a:lnTo>
                  <a:lnTo>
                    <a:pt x="5385" y="321310"/>
                  </a:lnTo>
                  <a:lnTo>
                    <a:pt x="4097" y="328930"/>
                  </a:lnTo>
                  <a:lnTo>
                    <a:pt x="2983" y="335280"/>
                  </a:lnTo>
                  <a:lnTo>
                    <a:pt x="0" y="383540"/>
                  </a:lnTo>
                  <a:lnTo>
                    <a:pt x="359" y="393700"/>
                  </a:lnTo>
                  <a:lnTo>
                    <a:pt x="5711" y="438150"/>
                  </a:lnTo>
                  <a:lnTo>
                    <a:pt x="7214" y="444500"/>
                  </a:lnTo>
                  <a:lnTo>
                    <a:pt x="8893" y="452120"/>
                  </a:lnTo>
                  <a:lnTo>
                    <a:pt x="22631" y="494030"/>
                  </a:lnTo>
                  <a:lnTo>
                    <a:pt x="50704" y="547370"/>
                  </a:lnTo>
                  <a:lnTo>
                    <a:pt x="89938" y="595630"/>
                  </a:lnTo>
                  <a:lnTo>
                    <a:pt x="97466" y="601980"/>
                  </a:lnTo>
                  <a:lnTo>
                    <a:pt x="102398" y="607060"/>
                  </a:lnTo>
                  <a:lnTo>
                    <a:pt x="103497" y="608330"/>
                  </a:lnTo>
                  <a:lnTo>
                    <a:pt x="110230" y="613410"/>
                  </a:lnTo>
                  <a:lnTo>
                    <a:pt x="114356" y="617220"/>
                  </a:lnTo>
                  <a:lnTo>
                    <a:pt x="115623" y="618490"/>
                  </a:lnTo>
                  <a:lnTo>
                    <a:pt x="119664" y="621030"/>
                  </a:lnTo>
                  <a:lnTo>
                    <a:pt x="122450" y="623570"/>
                  </a:lnTo>
                  <a:lnTo>
                    <a:pt x="126617" y="626110"/>
                  </a:lnTo>
                  <a:lnTo>
                    <a:pt x="127957" y="627380"/>
                  </a:lnTo>
                  <a:lnTo>
                    <a:pt x="134952" y="632460"/>
                  </a:lnTo>
                  <a:lnTo>
                    <a:pt x="139140" y="635000"/>
                  </a:lnTo>
                  <a:lnTo>
                    <a:pt x="140460" y="636270"/>
                  </a:lnTo>
                  <a:lnTo>
                    <a:pt x="147684" y="640080"/>
                  </a:lnTo>
                  <a:lnTo>
                    <a:pt x="152061" y="642620"/>
                  </a:lnTo>
                  <a:lnTo>
                    <a:pt x="153454" y="643890"/>
                  </a:lnTo>
                  <a:lnTo>
                    <a:pt x="157820" y="646430"/>
                  </a:lnTo>
                  <a:lnTo>
                    <a:pt x="160804" y="647700"/>
                  </a:lnTo>
                  <a:lnTo>
                    <a:pt x="165296" y="650240"/>
                  </a:lnTo>
                  <a:lnTo>
                    <a:pt x="166783" y="650240"/>
                  </a:lnTo>
                  <a:lnTo>
                    <a:pt x="174228" y="654050"/>
                  </a:lnTo>
                  <a:lnTo>
                    <a:pt x="178814" y="656590"/>
                  </a:lnTo>
                  <a:lnTo>
                    <a:pt x="180396" y="657860"/>
                  </a:lnTo>
                  <a:lnTo>
                    <a:pt x="184929" y="659130"/>
                  </a:lnTo>
                  <a:lnTo>
                    <a:pt x="187903" y="660400"/>
                  </a:lnTo>
                  <a:lnTo>
                    <a:pt x="192584" y="662940"/>
                  </a:lnTo>
                  <a:lnTo>
                    <a:pt x="194290" y="662940"/>
                  </a:lnTo>
                  <a:lnTo>
                    <a:pt x="198908" y="664210"/>
                  </a:lnTo>
                  <a:lnTo>
                    <a:pt x="201819" y="665480"/>
                  </a:lnTo>
                  <a:lnTo>
                    <a:pt x="206552" y="668020"/>
                  </a:lnTo>
                  <a:lnTo>
                    <a:pt x="208353" y="668020"/>
                  </a:lnTo>
                  <a:lnTo>
                    <a:pt x="213023" y="669290"/>
                  </a:lnTo>
                  <a:lnTo>
                    <a:pt x="215913" y="670560"/>
                  </a:lnTo>
                  <a:lnTo>
                    <a:pt x="220719" y="671830"/>
                  </a:lnTo>
                  <a:lnTo>
                    <a:pt x="222625" y="673100"/>
                  </a:lnTo>
                  <a:lnTo>
                    <a:pt x="227357" y="674370"/>
                  </a:lnTo>
                  <a:lnTo>
                    <a:pt x="230174" y="674370"/>
                  </a:lnTo>
                  <a:lnTo>
                    <a:pt x="235043" y="675640"/>
                  </a:lnTo>
                  <a:lnTo>
                    <a:pt x="376264" y="675640"/>
                  </a:lnTo>
                  <a:lnTo>
                    <a:pt x="381122" y="674370"/>
                  </a:lnTo>
                  <a:lnTo>
                    <a:pt x="383991" y="673100"/>
                  </a:lnTo>
                  <a:lnTo>
                    <a:pt x="388735" y="671830"/>
                  </a:lnTo>
                  <a:lnTo>
                    <a:pt x="390619" y="671830"/>
                  </a:lnTo>
                  <a:lnTo>
                    <a:pt x="395405" y="670560"/>
                  </a:lnTo>
                  <a:lnTo>
                    <a:pt x="398295" y="669290"/>
                  </a:lnTo>
                  <a:lnTo>
                    <a:pt x="402986" y="668020"/>
                  </a:lnTo>
                  <a:lnTo>
                    <a:pt x="404787" y="666750"/>
                  </a:lnTo>
                  <a:lnTo>
                    <a:pt x="409530" y="665480"/>
                  </a:lnTo>
                  <a:lnTo>
                    <a:pt x="412451" y="664210"/>
                  </a:lnTo>
                  <a:lnTo>
                    <a:pt x="417079" y="662940"/>
                  </a:lnTo>
                  <a:lnTo>
                    <a:pt x="418776" y="661670"/>
                  </a:lnTo>
                  <a:lnTo>
                    <a:pt x="423456" y="660400"/>
                  </a:lnTo>
                  <a:lnTo>
                    <a:pt x="426419" y="659130"/>
                  </a:lnTo>
                  <a:lnTo>
                    <a:pt x="430974" y="656590"/>
                  </a:lnTo>
                  <a:lnTo>
                    <a:pt x="432566" y="656590"/>
                  </a:lnTo>
                  <a:lnTo>
                    <a:pt x="437173" y="654050"/>
                  </a:lnTo>
                  <a:lnTo>
                    <a:pt x="440157" y="652780"/>
                  </a:lnTo>
                  <a:lnTo>
                    <a:pt x="444618" y="650240"/>
                  </a:lnTo>
                  <a:lnTo>
                    <a:pt x="446105" y="648970"/>
                  </a:lnTo>
                  <a:lnTo>
                    <a:pt x="450544" y="647700"/>
                  </a:lnTo>
                  <a:lnTo>
                    <a:pt x="453476" y="645160"/>
                  </a:lnTo>
                  <a:lnTo>
                    <a:pt x="457843" y="642620"/>
                  </a:lnTo>
                  <a:lnTo>
                    <a:pt x="459308" y="642620"/>
                  </a:lnTo>
                  <a:lnTo>
                    <a:pt x="461497" y="641350"/>
                  </a:lnTo>
                  <a:lnTo>
                    <a:pt x="305093" y="641350"/>
                  </a:lnTo>
                  <a:lnTo>
                    <a:pt x="253564" y="636270"/>
                  </a:lnTo>
                  <a:lnTo>
                    <a:pt x="204714" y="622300"/>
                  </a:lnTo>
                  <a:lnTo>
                    <a:pt x="159681" y="598170"/>
                  </a:lnTo>
                  <a:lnTo>
                    <a:pt x="119602" y="565150"/>
                  </a:lnTo>
                  <a:lnTo>
                    <a:pt x="89112" y="529590"/>
                  </a:lnTo>
                  <a:lnTo>
                    <a:pt x="66209" y="488950"/>
                  </a:lnTo>
                  <a:lnTo>
                    <a:pt x="50895" y="445770"/>
                  </a:lnTo>
                  <a:lnTo>
                    <a:pt x="43175" y="401320"/>
                  </a:lnTo>
                  <a:lnTo>
                    <a:pt x="43050" y="356870"/>
                  </a:lnTo>
                  <a:lnTo>
                    <a:pt x="50525" y="312420"/>
                  </a:lnTo>
                  <a:lnTo>
                    <a:pt x="65602" y="270510"/>
                  </a:lnTo>
                  <a:lnTo>
                    <a:pt x="88284" y="229870"/>
                  </a:lnTo>
                  <a:lnTo>
                    <a:pt x="118575" y="193040"/>
                  </a:lnTo>
                  <a:lnTo>
                    <a:pt x="150632" y="165100"/>
                  </a:lnTo>
                  <a:lnTo>
                    <a:pt x="189584" y="137160"/>
                  </a:lnTo>
                  <a:lnTo>
                    <a:pt x="233993" y="111760"/>
                  </a:lnTo>
                  <a:lnTo>
                    <a:pt x="282424" y="88900"/>
                  </a:lnTo>
                  <a:lnTo>
                    <a:pt x="335590" y="68580"/>
                  </a:lnTo>
                  <a:lnTo>
                    <a:pt x="387762" y="53340"/>
                  </a:lnTo>
                  <a:lnTo>
                    <a:pt x="437706" y="44450"/>
                  </a:lnTo>
                  <a:lnTo>
                    <a:pt x="484187" y="41910"/>
                  </a:lnTo>
                  <a:lnTo>
                    <a:pt x="623335" y="41910"/>
                  </a:lnTo>
                  <a:lnTo>
                    <a:pt x="620340" y="39370"/>
                  </a:lnTo>
                  <a:lnTo>
                    <a:pt x="617911" y="38100"/>
                  </a:lnTo>
                  <a:lnTo>
                    <a:pt x="614675" y="35560"/>
                  </a:lnTo>
                  <a:lnTo>
                    <a:pt x="613168" y="34290"/>
                  </a:lnTo>
                  <a:lnTo>
                    <a:pt x="609807" y="31750"/>
                  </a:lnTo>
                  <a:lnTo>
                    <a:pt x="602257" y="27940"/>
                  </a:lnTo>
                  <a:lnTo>
                    <a:pt x="599022" y="25400"/>
                  </a:lnTo>
                  <a:lnTo>
                    <a:pt x="596613" y="24130"/>
                  </a:lnTo>
                  <a:lnTo>
                    <a:pt x="590477" y="21590"/>
                  </a:lnTo>
                  <a:lnTo>
                    <a:pt x="588163" y="20320"/>
                  </a:lnTo>
                  <a:lnTo>
                    <a:pt x="584792" y="19050"/>
                  </a:lnTo>
                  <a:lnTo>
                    <a:pt x="579284" y="16510"/>
                  </a:lnTo>
                  <a:lnTo>
                    <a:pt x="576373" y="15240"/>
                  </a:lnTo>
                  <a:lnTo>
                    <a:pt x="572342" y="13970"/>
                  </a:lnTo>
                  <a:lnTo>
                    <a:pt x="570645" y="12700"/>
                  </a:lnTo>
                  <a:lnTo>
                    <a:pt x="566530" y="11430"/>
                  </a:lnTo>
                  <a:lnTo>
                    <a:pt x="563504" y="10160"/>
                  </a:lnTo>
                  <a:lnTo>
                    <a:pt x="557599" y="8890"/>
                  </a:lnTo>
                  <a:lnTo>
                    <a:pt x="553808" y="7620"/>
                  </a:lnTo>
                  <a:lnTo>
                    <a:pt x="551128" y="7620"/>
                  </a:lnTo>
                  <a:lnTo>
                    <a:pt x="543348" y="5080"/>
                  </a:lnTo>
                  <a:lnTo>
                    <a:pt x="540898" y="5080"/>
                  </a:lnTo>
                  <a:lnTo>
                    <a:pt x="537212" y="3810"/>
                  </a:lnTo>
                  <a:lnTo>
                    <a:pt x="530867" y="2540"/>
                  </a:lnTo>
                  <a:close/>
                </a:path>
                <a:path w="683259" h="683260">
                  <a:moveTo>
                    <a:pt x="623335" y="41910"/>
                  </a:moveTo>
                  <a:lnTo>
                    <a:pt x="484187" y="41910"/>
                  </a:lnTo>
                  <a:lnTo>
                    <a:pt x="521350" y="44450"/>
                  </a:lnTo>
                  <a:lnTo>
                    <a:pt x="553482" y="50800"/>
                  </a:lnTo>
                  <a:lnTo>
                    <a:pt x="602278" y="80010"/>
                  </a:lnTo>
                  <a:lnTo>
                    <a:pt x="636487" y="148590"/>
                  </a:lnTo>
                  <a:lnTo>
                    <a:pt x="641209" y="196850"/>
                  </a:lnTo>
                  <a:lnTo>
                    <a:pt x="637537" y="250190"/>
                  </a:lnTo>
                  <a:lnTo>
                    <a:pt x="625366" y="311150"/>
                  </a:lnTo>
                  <a:lnTo>
                    <a:pt x="610557" y="359410"/>
                  </a:lnTo>
                  <a:lnTo>
                    <a:pt x="591736" y="407670"/>
                  </a:lnTo>
                  <a:lnTo>
                    <a:pt x="569669" y="453390"/>
                  </a:lnTo>
                  <a:lnTo>
                    <a:pt x="545118" y="495300"/>
                  </a:lnTo>
                  <a:lnTo>
                    <a:pt x="518848" y="533400"/>
                  </a:lnTo>
                  <a:lnTo>
                    <a:pt x="491622" y="563880"/>
                  </a:lnTo>
                  <a:lnTo>
                    <a:pt x="451414" y="596900"/>
                  </a:lnTo>
                  <a:lnTo>
                    <a:pt x="406160" y="622300"/>
                  </a:lnTo>
                  <a:lnTo>
                    <a:pt x="357004" y="636270"/>
                  </a:lnTo>
                  <a:lnTo>
                    <a:pt x="305093" y="641350"/>
                  </a:lnTo>
                  <a:lnTo>
                    <a:pt x="461497" y="641350"/>
                  </a:lnTo>
                  <a:lnTo>
                    <a:pt x="463685" y="640080"/>
                  </a:lnTo>
                  <a:lnTo>
                    <a:pt x="470847" y="635000"/>
                  </a:lnTo>
                  <a:lnTo>
                    <a:pt x="472240" y="633730"/>
                  </a:lnTo>
                  <a:lnTo>
                    <a:pt x="476481" y="631190"/>
                  </a:lnTo>
                  <a:lnTo>
                    <a:pt x="483475" y="626110"/>
                  </a:lnTo>
                  <a:lnTo>
                    <a:pt x="484816" y="624840"/>
                  </a:lnTo>
                  <a:lnTo>
                    <a:pt x="488910" y="622300"/>
                  </a:lnTo>
                  <a:lnTo>
                    <a:pt x="491632" y="619760"/>
                  </a:lnTo>
                  <a:lnTo>
                    <a:pt x="495674" y="617220"/>
                  </a:lnTo>
                  <a:lnTo>
                    <a:pt x="497004" y="615950"/>
                  </a:lnTo>
                  <a:lnTo>
                    <a:pt x="501213" y="612140"/>
                  </a:lnTo>
                  <a:lnTo>
                    <a:pt x="507956" y="607060"/>
                  </a:lnTo>
                  <a:lnTo>
                    <a:pt x="509045" y="605790"/>
                  </a:lnTo>
                  <a:lnTo>
                    <a:pt x="513946" y="600710"/>
                  </a:lnTo>
                  <a:lnTo>
                    <a:pt x="517736" y="598170"/>
                  </a:lnTo>
                  <a:lnTo>
                    <a:pt x="527024" y="588010"/>
                  </a:lnTo>
                  <a:lnTo>
                    <a:pt x="532584" y="582930"/>
                  </a:lnTo>
                  <a:lnTo>
                    <a:pt x="541767" y="571500"/>
                  </a:lnTo>
                  <a:lnTo>
                    <a:pt x="545432" y="567690"/>
                  </a:lnTo>
                  <a:lnTo>
                    <a:pt x="549065" y="562610"/>
                  </a:lnTo>
                  <a:lnTo>
                    <a:pt x="565227" y="541020"/>
                  </a:lnTo>
                  <a:lnTo>
                    <a:pt x="580921" y="518160"/>
                  </a:lnTo>
                  <a:lnTo>
                    <a:pt x="596009" y="492760"/>
                  </a:lnTo>
                  <a:lnTo>
                    <a:pt x="610351" y="466090"/>
                  </a:lnTo>
                  <a:lnTo>
                    <a:pt x="613440" y="459740"/>
                  </a:lnTo>
                  <a:lnTo>
                    <a:pt x="616466" y="454660"/>
                  </a:lnTo>
                  <a:lnTo>
                    <a:pt x="638215" y="405130"/>
                  </a:lnTo>
                  <a:lnTo>
                    <a:pt x="654339" y="361950"/>
                  </a:lnTo>
                  <a:lnTo>
                    <a:pt x="666073" y="321310"/>
                  </a:lnTo>
                  <a:lnTo>
                    <a:pt x="668585" y="312420"/>
                  </a:lnTo>
                  <a:lnTo>
                    <a:pt x="677323" y="269240"/>
                  </a:lnTo>
                  <a:lnTo>
                    <a:pt x="677846" y="265430"/>
                  </a:lnTo>
                  <a:lnTo>
                    <a:pt x="678338" y="262890"/>
                  </a:lnTo>
                  <a:lnTo>
                    <a:pt x="680289" y="247650"/>
                  </a:lnTo>
                  <a:lnTo>
                    <a:pt x="681762" y="233680"/>
                  </a:lnTo>
                  <a:lnTo>
                    <a:pt x="682741" y="218440"/>
                  </a:lnTo>
                  <a:lnTo>
                    <a:pt x="683165" y="205740"/>
                  </a:lnTo>
                  <a:lnTo>
                    <a:pt x="683113" y="189230"/>
                  </a:lnTo>
                  <a:lnTo>
                    <a:pt x="682998" y="186690"/>
                  </a:lnTo>
                  <a:lnTo>
                    <a:pt x="682768" y="180340"/>
                  </a:lnTo>
                  <a:lnTo>
                    <a:pt x="682370" y="173990"/>
                  </a:lnTo>
                  <a:lnTo>
                    <a:pt x="681239" y="162560"/>
                  </a:lnTo>
                  <a:lnTo>
                    <a:pt x="680506" y="156210"/>
                  </a:lnTo>
                  <a:lnTo>
                    <a:pt x="679585" y="151130"/>
                  </a:lnTo>
                  <a:lnTo>
                    <a:pt x="678485" y="144780"/>
                  </a:lnTo>
                  <a:lnTo>
                    <a:pt x="667449" y="105410"/>
                  </a:lnTo>
                  <a:lnTo>
                    <a:pt x="658486" y="86360"/>
                  </a:lnTo>
                  <a:lnTo>
                    <a:pt x="654517" y="78740"/>
                  </a:lnTo>
                  <a:lnTo>
                    <a:pt x="653135" y="76200"/>
                  </a:lnTo>
                  <a:lnTo>
                    <a:pt x="648842" y="69850"/>
                  </a:lnTo>
                  <a:lnTo>
                    <a:pt x="645774" y="66040"/>
                  </a:lnTo>
                  <a:lnTo>
                    <a:pt x="639188" y="58420"/>
                  </a:lnTo>
                  <a:lnTo>
                    <a:pt x="635680" y="53340"/>
                  </a:lnTo>
                  <a:lnTo>
                    <a:pt x="629869" y="48260"/>
                  </a:lnTo>
                  <a:lnTo>
                    <a:pt x="627722" y="45720"/>
                  </a:lnTo>
                  <a:lnTo>
                    <a:pt x="624832" y="43180"/>
                  </a:lnTo>
                  <a:lnTo>
                    <a:pt x="623335" y="41910"/>
                  </a:lnTo>
                  <a:close/>
                </a:path>
                <a:path w="683259" h="683260">
                  <a:moveTo>
                    <a:pt x="506407" y="0"/>
                  </a:moveTo>
                  <a:lnTo>
                    <a:pt x="461905" y="0"/>
                  </a:lnTo>
                  <a:lnTo>
                    <a:pt x="453885" y="1270"/>
                  </a:lnTo>
                  <a:lnTo>
                    <a:pt x="442827" y="2540"/>
                  </a:lnTo>
                  <a:lnTo>
                    <a:pt x="522992" y="2540"/>
                  </a:lnTo>
                  <a:lnTo>
                    <a:pt x="516459" y="1270"/>
                  </a:lnTo>
                  <a:lnTo>
                    <a:pt x="513003" y="1270"/>
                  </a:lnTo>
                  <a:lnTo>
                    <a:pt x="506407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738296" y="5113194"/>
              <a:ext cx="598170" cy="600075"/>
            </a:xfrm>
            <a:custGeom>
              <a:avLst/>
              <a:gdLst/>
              <a:ahLst/>
              <a:cxnLst/>
              <a:rect l="l" t="t" r="r" b="b"/>
              <a:pathLst>
                <a:path w="598170" h="600075">
                  <a:moveTo>
                    <a:pt x="441152" y="0"/>
                  </a:moveTo>
                  <a:lnTo>
                    <a:pt x="394659" y="3094"/>
                  </a:lnTo>
                  <a:lnTo>
                    <a:pt x="344713" y="12186"/>
                  </a:lnTo>
                  <a:lnTo>
                    <a:pt x="292540" y="26985"/>
                  </a:lnTo>
                  <a:lnTo>
                    <a:pt x="239378" y="47202"/>
                  </a:lnTo>
                  <a:lnTo>
                    <a:pt x="190943" y="70244"/>
                  </a:lnTo>
                  <a:lnTo>
                    <a:pt x="146533" y="95915"/>
                  </a:lnTo>
                  <a:lnTo>
                    <a:pt x="107581" y="123302"/>
                  </a:lnTo>
                  <a:lnTo>
                    <a:pt x="75519" y="151492"/>
                  </a:lnTo>
                  <a:lnTo>
                    <a:pt x="45231" y="187972"/>
                  </a:lnTo>
                  <a:lnTo>
                    <a:pt x="22550" y="228137"/>
                  </a:lnTo>
                  <a:lnTo>
                    <a:pt x="7474" y="270927"/>
                  </a:lnTo>
                  <a:lnTo>
                    <a:pt x="0" y="315284"/>
                  </a:lnTo>
                  <a:lnTo>
                    <a:pt x="124" y="360150"/>
                  </a:lnTo>
                  <a:lnTo>
                    <a:pt x="7845" y="404465"/>
                  </a:lnTo>
                  <a:lnTo>
                    <a:pt x="23159" y="447171"/>
                  </a:lnTo>
                  <a:lnTo>
                    <a:pt x="46064" y="487210"/>
                  </a:lnTo>
                  <a:lnTo>
                    <a:pt x="76556" y="523523"/>
                  </a:lnTo>
                  <a:lnTo>
                    <a:pt x="116636" y="556300"/>
                  </a:lnTo>
                  <a:lnTo>
                    <a:pt x="161669" y="580295"/>
                  </a:lnTo>
                  <a:lnTo>
                    <a:pt x="210518" y="595036"/>
                  </a:lnTo>
                  <a:lnTo>
                    <a:pt x="262048" y="600055"/>
                  </a:lnTo>
                  <a:lnTo>
                    <a:pt x="313959" y="594968"/>
                  </a:lnTo>
                  <a:lnTo>
                    <a:pt x="363114" y="580028"/>
                  </a:lnTo>
                  <a:lnTo>
                    <a:pt x="408368" y="555708"/>
                  </a:lnTo>
                  <a:lnTo>
                    <a:pt x="448576" y="522486"/>
                  </a:lnTo>
                  <a:lnTo>
                    <a:pt x="467165" y="501157"/>
                  </a:lnTo>
                  <a:lnTo>
                    <a:pt x="260760" y="501157"/>
                  </a:lnTo>
                  <a:lnTo>
                    <a:pt x="217118" y="495293"/>
                  </a:lnTo>
                  <a:lnTo>
                    <a:pt x="177903" y="478745"/>
                  </a:lnTo>
                  <a:lnTo>
                    <a:pt x="144678" y="453076"/>
                  </a:lnTo>
                  <a:lnTo>
                    <a:pt x="119010" y="419852"/>
                  </a:lnTo>
                  <a:lnTo>
                    <a:pt x="102461" y="380636"/>
                  </a:lnTo>
                  <a:lnTo>
                    <a:pt x="96597" y="336994"/>
                  </a:lnTo>
                  <a:lnTo>
                    <a:pt x="102461" y="293352"/>
                  </a:lnTo>
                  <a:lnTo>
                    <a:pt x="119010" y="254134"/>
                  </a:lnTo>
                  <a:lnTo>
                    <a:pt x="144678" y="220908"/>
                  </a:lnTo>
                  <a:lnTo>
                    <a:pt x="177903" y="195237"/>
                  </a:lnTo>
                  <a:lnTo>
                    <a:pt x="217118" y="178686"/>
                  </a:lnTo>
                  <a:lnTo>
                    <a:pt x="260760" y="172821"/>
                  </a:lnTo>
                  <a:lnTo>
                    <a:pt x="596935" y="172821"/>
                  </a:lnTo>
                  <a:lnTo>
                    <a:pt x="598159" y="154713"/>
                  </a:lnTo>
                  <a:lnTo>
                    <a:pt x="593439" y="107444"/>
                  </a:lnTo>
                  <a:lnTo>
                    <a:pt x="580429" y="68277"/>
                  </a:lnTo>
                  <a:lnTo>
                    <a:pt x="537441" y="21565"/>
                  </a:lnTo>
                  <a:lnTo>
                    <a:pt x="478298" y="2407"/>
                  </a:lnTo>
                  <a:lnTo>
                    <a:pt x="441152" y="0"/>
                  </a:lnTo>
                  <a:close/>
                </a:path>
                <a:path w="598170" h="600075">
                  <a:moveTo>
                    <a:pt x="596935" y="172821"/>
                  </a:moveTo>
                  <a:lnTo>
                    <a:pt x="260760" y="172821"/>
                  </a:lnTo>
                  <a:lnTo>
                    <a:pt x="304402" y="178686"/>
                  </a:lnTo>
                  <a:lnTo>
                    <a:pt x="343617" y="195237"/>
                  </a:lnTo>
                  <a:lnTo>
                    <a:pt x="376841" y="220908"/>
                  </a:lnTo>
                  <a:lnTo>
                    <a:pt x="402510" y="254134"/>
                  </a:lnTo>
                  <a:lnTo>
                    <a:pt x="419059" y="293352"/>
                  </a:lnTo>
                  <a:lnTo>
                    <a:pt x="424922" y="336994"/>
                  </a:lnTo>
                  <a:lnTo>
                    <a:pt x="419059" y="380636"/>
                  </a:lnTo>
                  <a:lnTo>
                    <a:pt x="402510" y="419852"/>
                  </a:lnTo>
                  <a:lnTo>
                    <a:pt x="376841" y="453076"/>
                  </a:lnTo>
                  <a:lnTo>
                    <a:pt x="343617" y="478745"/>
                  </a:lnTo>
                  <a:lnTo>
                    <a:pt x="304402" y="495293"/>
                  </a:lnTo>
                  <a:lnTo>
                    <a:pt x="260760" y="501157"/>
                  </a:lnTo>
                  <a:lnTo>
                    <a:pt x="467165" y="501157"/>
                  </a:lnTo>
                  <a:lnTo>
                    <a:pt x="502066" y="453713"/>
                  </a:lnTo>
                  <a:lnTo>
                    <a:pt x="526616" y="411314"/>
                  </a:lnTo>
                  <a:lnTo>
                    <a:pt x="548684" y="365500"/>
                  </a:lnTo>
                  <a:lnTo>
                    <a:pt x="567507" y="317716"/>
                  </a:lnTo>
                  <a:lnTo>
                    <a:pt x="582321" y="269405"/>
                  </a:lnTo>
                  <a:lnTo>
                    <a:pt x="594487" y="209046"/>
                  </a:lnTo>
                  <a:lnTo>
                    <a:pt x="596935" y="172821"/>
                  </a:lnTo>
                  <a:close/>
                </a:path>
              </a:pathLst>
            </a:custGeom>
            <a:solidFill>
              <a:srgbClr val="BE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834894" y="5286027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29">
                  <a:moveTo>
                    <a:pt x="164162" y="0"/>
                  </a:moveTo>
                  <a:lnTo>
                    <a:pt x="120520" y="5863"/>
                  </a:lnTo>
                  <a:lnTo>
                    <a:pt x="81305" y="22412"/>
                  </a:lnTo>
                  <a:lnTo>
                    <a:pt x="48080" y="48080"/>
                  </a:lnTo>
                  <a:lnTo>
                    <a:pt x="22412" y="81305"/>
                  </a:lnTo>
                  <a:lnTo>
                    <a:pt x="5863" y="120520"/>
                  </a:lnTo>
                  <a:lnTo>
                    <a:pt x="0" y="164162"/>
                  </a:lnTo>
                  <a:lnTo>
                    <a:pt x="5863" y="207805"/>
                  </a:lnTo>
                  <a:lnTo>
                    <a:pt x="22412" y="247022"/>
                  </a:lnTo>
                  <a:lnTo>
                    <a:pt x="48080" y="280249"/>
                  </a:lnTo>
                  <a:lnTo>
                    <a:pt x="81305" y="305920"/>
                  </a:lnTo>
                  <a:lnTo>
                    <a:pt x="120520" y="322470"/>
                  </a:lnTo>
                  <a:lnTo>
                    <a:pt x="164162" y="328335"/>
                  </a:lnTo>
                  <a:lnTo>
                    <a:pt x="207804" y="322470"/>
                  </a:lnTo>
                  <a:lnTo>
                    <a:pt x="247019" y="305920"/>
                  </a:lnTo>
                  <a:lnTo>
                    <a:pt x="280244" y="280249"/>
                  </a:lnTo>
                  <a:lnTo>
                    <a:pt x="305912" y="247022"/>
                  </a:lnTo>
                  <a:lnTo>
                    <a:pt x="322461" y="207805"/>
                  </a:lnTo>
                  <a:lnTo>
                    <a:pt x="328325" y="164162"/>
                  </a:lnTo>
                  <a:lnTo>
                    <a:pt x="322461" y="120520"/>
                  </a:lnTo>
                  <a:lnTo>
                    <a:pt x="305912" y="81305"/>
                  </a:lnTo>
                  <a:lnTo>
                    <a:pt x="280244" y="48080"/>
                  </a:lnTo>
                  <a:lnTo>
                    <a:pt x="247019" y="22412"/>
                  </a:lnTo>
                  <a:lnTo>
                    <a:pt x="207804" y="5863"/>
                  </a:lnTo>
                  <a:lnTo>
                    <a:pt x="164162" y="0"/>
                  </a:lnTo>
                  <a:close/>
                </a:path>
              </a:pathLst>
            </a:custGeom>
            <a:solidFill>
              <a:srgbClr val="F2E3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03803" y="5406484"/>
              <a:ext cx="190500" cy="106045"/>
            </a:xfrm>
            <a:custGeom>
              <a:avLst/>
              <a:gdLst/>
              <a:ahLst/>
              <a:cxnLst/>
              <a:rect l="l" t="t" r="r" b="b"/>
              <a:pathLst>
                <a:path w="190500" h="106045">
                  <a:moveTo>
                    <a:pt x="39662" y="19837"/>
                  </a:moveTo>
                  <a:lnTo>
                    <a:pt x="38100" y="12115"/>
                  </a:lnTo>
                  <a:lnTo>
                    <a:pt x="33845" y="5816"/>
                  </a:lnTo>
                  <a:lnTo>
                    <a:pt x="27546" y="1562"/>
                  </a:lnTo>
                  <a:lnTo>
                    <a:pt x="19824" y="0"/>
                  </a:lnTo>
                  <a:lnTo>
                    <a:pt x="12103" y="1562"/>
                  </a:lnTo>
                  <a:lnTo>
                    <a:pt x="5803" y="5816"/>
                  </a:lnTo>
                  <a:lnTo>
                    <a:pt x="1549" y="12115"/>
                  </a:lnTo>
                  <a:lnTo>
                    <a:pt x="0" y="19837"/>
                  </a:lnTo>
                  <a:lnTo>
                    <a:pt x="1549" y="27559"/>
                  </a:lnTo>
                  <a:lnTo>
                    <a:pt x="5803" y="33858"/>
                  </a:lnTo>
                  <a:lnTo>
                    <a:pt x="12103" y="38112"/>
                  </a:lnTo>
                  <a:lnTo>
                    <a:pt x="19824" y="39674"/>
                  </a:lnTo>
                  <a:lnTo>
                    <a:pt x="27546" y="38112"/>
                  </a:lnTo>
                  <a:lnTo>
                    <a:pt x="33845" y="33858"/>
                  </a:lnTo>
                  <a:lnTo>
                    <a:pt x="38100" y="27559"/>
                  </a:lnTo>
                  <a:lnTo>
                    <a:pt x="39662" y="19837"/>
                  </a:lnTo>
                  <a:close/>
                </a:path>
                <a:path w="190500" h="106045">
                  <a:moveTo>
                    <a:pt x="127444" y="70815"/>
                  </a:moveTo>
                  <a:lnTo>
                    <a:pt x="125209" y="65887"/>
                  </a:lnTo>
                  <a:lnTo>
                    <a:pt x="118706" y="61518"/>
                  </a:lnTo>
                  <a:lnTo>
                    <a:pt x="115697" y="60833"/>
                  </a:lnTo>
                  <a:lnTo>
                    <a:pt x="110490" y="61544"/>
                  </a:lnTo>
                  <a:lnTo>
                    <a:pt x="104927" y="63931"/>
                  </a:lnTo>
                  <a:lnTo>
                    <a:pt x="102844" y="64604"/>
                  </a:lnTo>
                  <a:lnTo>
                    <a:pt x="95415" y="65684"/>
                  </a:lnTo>
                  <a:lnTo>
                    <a:pt x="92252" y="65570"/>
                  </a:lnTo>
                  <a:lnTo>
                    <a:pt x="86233" y="64262"/>
                  </a:lnTo>
                  <a:lnTo>
                    <a:pt x="83642" y="63284"/>
                  </a:lnTo>
                  <a:lnTo>
                    <a:pt x="79248" y="60464"/>
                  </a:lnTo>
                  <a:lnTo>
                    <a:pt x="67843" y="61785"/>
                  </a:lnTo>
                  <a:lnTo>
                    <a:pt x="62814" y="68313"/>
                  </a:lnTo>
                  <a:lnTo>
                    <a:pt x="63614" y="75526"/>
                  </a:lnTo>
                  <a:lnTo>
                    <a:pt x="67068" y="87439"/>
                  </a:lnTo>
                  <a:lnTo>
                    <a:pt x="74041" y="96989"/>
                  </a:lnTo>
                  <a:lnTo>
                    <a:pt x="83680" y="103327"/>
                  </a:lnTo>
                  <a:lnTo>
                    <a:pt x="95250" y="105651"/>
                  </a:lnTo>
                  <a:lnTo>
                    <a:pt x="106680" y="103378"/>
                  </a:lnTo>
                  <a:lnTo>
                    <a:pt x="116319" y="97104"/>
                  </a:lnTo>
                  <a:lnTo>
                    <a:pt x="123342" y="87617"/>
                  </a:lnTo>
                  <a:lnTo>
                    <a:pt x="126873" y="75742"/>
                  </a:lnTo>
                  <a:lnTo>
                    <a:pt x="127444" y="70815"/>
                  </a:lnTo>
                  <a:close/>
                </a:path>
                <a:path w="190500" h="106045">
                  <a:moveTo>
                    <a:pt x="190500" y="19837"/>
                  </a:moveTo>
                  <a:lnTo>
                    <a:pt x="188937" y="12115"/>
                  </a:lnTo>
                  <a:lnTo>
                    <a:pt x="184696" y="5816"/>
                  </a:lnTo>
                  <a:lnTo>
                    <a:pt x="178384" y="1562"/>
                  </a:lnTo>
                  <a:lnTo>
                    <a:pt x="170675" y="0"/>
                  </a:lnTo>
                  <a:lnTo>
                    <a:pt x="162953" y="1562"/>
                  </a:lnTo>
                  <a:lnTo>
                    <a:pt x="156641" y="5816"/>
                  </a:lnTo>
                  <a:lnTo>
                    <a:pt x="152400" y="12115"/>
                  </a:lnTo>
                  <a:lnTo>
                    <a:pt x="150837" y="19837"/>
                  </a:lnTo>
                  <a:lnTo>
                    <a:pt x="152400" y="27559"/>
                  </a:lnTo>
                  <a:lnTo>
                    <a:pt x="156641" y="33858"/>
                  </a:lnTo>
                  <a:lnTo>
                    <a:pt x="162953" y="38112"/>
                  </a:lnTo>
                  <a:lnTo>
                    <a:pt x="170675" y="39674"/>
                  </a:lnTo>
                  <a:lnTo>
                    <a:pt x="178384" y="38112"/>
                  </a:lnTo>
                  <a:lnTo>
                    <a:pt x="184696" y="33858"/>
                  </a:lnTo>
                  <a:lnTo>
                    <a:pt x="188937" y="27559"/>
                  </a:lnTo>
                  <a:lnTo>
                    <a:pt x="190500" y="19837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350656" y="5209457"/>
              <a:ext cx="1697355" cy="551815"/>
            </a:xfrm>
            <a:custGeom>
              <a:avLst/>
              <a:gdLst/>
              <a:ahLst/>
              <a:cxnLst/>
              <a:rect l="l" t="t" r="r" b="b"/>
              <a:pathLst>
                <a:path w="1697355" h="551814">
                  <a:moveTo>
                    <a:pt x="594639" y="457657"/>
                  </a:moveTo>
                  <a:lnTo>
                    <a:pt x="587857" y="415391"/>
                  </a:lnTo>
                  <a:lnTo>
                    <a:pt x="380314" y="53632"/>
                  </a:lnTo>
                  <a:lnTo>
                    <a:pt x="344017" y="17678"/>
                  </a:lnTo>
                  <a:lnTo>
                    <a:pt x="297307" y="5626"/>
                  </a:lnTo>
                  <a:lnTo>
                    <a:pt x="273316" y="8661"/>
                  </a:lnTo>
                  <a:lnTo>
                    <a:pt x="230505" y="32664"/>
                  </a:lnTo>
                  <a:lnTo>
                    <a:pt x="13309" y="401777"/>
                  </a:lnTo>
                  <a:lnTo>
                    <a:pt x="381" y="443585"/>
                  </a:lnTo>
                  <a:lnTo>
                    <a:pt x="0" y="457657"/>
                  </a:lnTo>
                  <a:lnTo>
                    <a:pt x="1384" y="471652"/>
                  </a:lnTo>
                  <a:lnTo>
                    <a:pt x="21310" y="514769"/>
                  </a:lnTo>
                  <a:lnTo>
                    <a:pt x="58483" y="540626"/>
                  </a:lnTo>
                  <a:lnTo>
                    <a:pt x="82105" y="545871"/>
                  </a:lnTo>
                  <a:lnTo>
                    <a:pt x="91668" y="545795"/>
                  </a:lnTo>
                  <a:lnTo>
                    <a:pt x="130111" y="535508"/>
                  </a:lnTo>
                  <a:lnTo>
                    <a:pt x="159461" y="510209"/>
                  </a:lnTo>
                  <a:lnTo>
                    <a:pt x="175133" y="475348"/>
                  </a:lnTo>
                  <a:lnTo>
                    <a:pt x="176263" y="466585"/>
                  </a:lnTo>
                  <a:lnTo>
                    <a:pt x="178587" y="456095"/>
                  </a:lnTo>
                  <a:lnTo>
                    <a:pt x="194589" y="420306"/>
                  </a:lnTo>
                  <a:lnTo>
                    <a:pt x="223672" y="389356"/>
                  </a:lnTo>
                  <a:lnTo>
                    <a:pt x="265772" y="368896"/>
                  </a:lnTo>
                  <a:lnTo>
                    <a:pt x="293395" y="364858"/>
                  </a:lnTo>
                  <a:lnTo>
                    <a:pt x="301244" y="364858"/>
                  </a:lnTo>
                  <a:lnTo>
                    <a:pt x="343865" y="374027"/>
                  </a:lnTo>
                  <a:lnTo>
                    <a:pt x="379920" y="396798"/>
                  </a:lnTo>
                  <a:lnTo>
                    <a:pt x="406006" y="430403"/>
                  </a:lnTo>
                  <a:lnTo>
                    <a:pt x="418363" y="466585"/>
                  </a:lnTo>
                  <a:lnTo>
                    <a:pt x="419481" y="475348"/>
                  </a:lnTo>
                  <a:lnTo>
                    <a:pt x="420814" y="480733"/>
                  </a:lnTo>
                  <a:lnTo>
                    <a:pt x="442734" y="519112"/>
                  </a:lnTo>
                  <a:lnTo>
                    <a:pt x="475272" y="540423"/>
                  </a:lnTo>
                  <a:lnTo>
                    <a:pt x="506145" y="545871"/>
                  </a:lnTo>
                  <a:lnTo>
                    <a:pt x="512521" y="545871"/>
                  </a:lnTo>
                  <a:lnTo>
                    <a:pt x="556425" y="530098"/>
                  </a:lnTo>
                  <a:lnTo>
                    <a:pt x="585698" y="495693"/>
                  </a:lnTo>
                  <a:lnTo>
                    <a:pt x="593242" y="471652"/>
                  </a:lnTo>
                  <a:lnTo>
                    <a:pt x="594639" y="457657"/>
                  </a:lnTo>
                  <a:close/>
                </a:path>
                <a:path w="1697355" h="551814">
                  <a:moveTo>
                    <a:pt x="1125982" y="93827"/>
                  </a:moveTo>
                  <a:lnTo>
                    <a:pt x="1117053" y="55803"/>
                  </a:lnTo>
                  <a:lnTo>
                    <a:pt x="1087780" y="21399"/>
                  </a:lnTo>
                  <a:lnTo>
                    <a:pt x="1050251" y="6299"/>
                  </a:lnTo>
                  <a:lnTo>
                    <a:pt x="1043876" y="5626"/>
                  </a:lnTo>
                  <a:lnTo>
                    <a:pt x="1034313" y="5702"/>
                  </a:lnTo>
                  <a:lnTo>
                    <a:pt x="995870" y="15989"/>
                  </a:lnTo>
                  <a:lnTo>
                    <a:pt x="966520" y="41287"/>
                  </a:lnTo>
                  <a:lnTo>
                    <a:pt x="950836" y="76149"/>
                  </a:lnTo>
                  <a:lnTo>
                    <a:pt x="949706" y="84912"/>
                  </a:lnTo>
                  <a:lnTo>
                    <a:pt x="947394" y="95402"/>
                  </a:lnTo>
                  <a:lnTo>
                    <a:pt x="931392" y="131191"/>
                  </a:lnTo>
                  <a:lnTo>
                    <a:pt x="902309" y="162128"/>
                  </a:lnTo>
                  <a:lnTo>
                    <a:pt x="860209" y="182587"/>
                  </a:lnTo>
                  <a:lnTo>
                    <a:pt x="832586" y="186639"/>
                  </a:lnTo>
                  <a:lnTo>
                    <a:pt x="824738" y="186639"/>
                  </a:lnTo>
                  <a:lnTo>
                    <a:pt x="782116" y="177469"/>
                  </a:lnTo>
                  <a:lnTo>
                    <a:pt x="746061" y="154698"/>
                  </a:lnTo>
                  <a:lnTo>
                    <a:pt x="719975" y="121094"/>
                  </a:lnTo>
                  <a:lnTo>
                    <a:pt x="707618" y="84912"/>
                  </a:lnTo>
                  <a:lnTo>
                    <a:pt x="706488" y="76149"/>
                  </a:lnTo>
                  <a:lnTo>
                    <a:pt x="705167" y="70764"/>
                  </a:lnTo>
                  <a:lnTo>
                    <a:pt x="683247" y="32385"/>
                  </a:lnTo>
                  <a:lnTo>
                    <a:pt x="650709" y="11074"/>
                  </a:lnTo>
                  <a:lnTo>
                    <a:pt x="619836" y="5626"/>
                  </a:lnTo>
                  <a:lnTo>
                    <a:pt x="613460" y="5626"/>
                  </a:lnTo>
                  <a:lnTo>
                    <a:pt x="569556" y="21399"/>
                  </a:lnTo>
                  <a:lnTo>
                    <a:pt x="540270" y="55803"/>
                  </a:lnTo>
                  <a:lnTo>
                    <a:pt x="531342" y="93827"/>
                  </a:lnTo>
                  <a:lnTo>
                    <a:pt x="531736" y="107911"/>
                  </a:lnTo>
                  <a:lnTo>
                    <a:pt x="544664" y="149720"/>
                  </a:lnTo>
                  <a:lnTo>
                    <a:pt x="745667" y="497865"/>
                  </a:lnTo>
                  <a:lnTo>
                    <a:pt x="781964" y="533819"/>
                  </a:lnTo>
                  <a:lnTo>
                    <a:pt x="828662" y="545871"/>
                  </a:lnTo>
                  <a:lnTo>
                    <a:pt x="852665" y="542836"/>
                  </a:lnTo>
                  <a:lnTo>
                    <a:pt x="895477" y="518833"/>
                  </a:lnTo>
                  <a:lnTo>
                    <a:pt x="1112672" y="149720"/>
                  </a:lnTo>
                  <a:lnTo>
                    <a:pt x="1125601" y="107911"/>
                  </a:lnTo>
                  <a:lnTo>
                    <a:pt x="1125982" y="93827"/>
                  </a:lnTo>
                  <a:close/>
                </a:path>
                <a:path w="1697355" h="551814">
                  <a:moveTo>
                    <a:pt x="1696961" y="275780"/>
                  </a:moveTo>
                  <a:lnTo>
                    <a:pt x="1692516" y="226199"/>
                  </a:lnTo>
                  <a:lnTo>
                    <a:pt x="1679702" y="179552"/>
                  </a:lnTo>
                  <a:lnTo>
                    <a:pt x="1659305" y="136588"/>
                  </a:lnTo>
                  <a:lnTo>
                    <a:pt x="1632089" y="98094"/>
                  </a:lnTo>
                  <a:lnTo>
                    <a:pt x="1598853" y="64858"/>
                  </a:lnTo>
                  <a:lnTo>
                    <a:pt x="1560372" y="37655"/>
                  </a:lnTo>
                  <a:lnTo>
                    <a:pt x="1544218" y="29997"/>
                  </a:lnTo>
                  <a:lnTo>
                    <a:pt x="1544218" y="275780"/>
                  </a:lnTo>
                  <a:lnTo>
                    <a:pt x="1534553" y="323672"/>
                  </a:lnTo>
                  <a:lnTo>
                    <a:pt x="1508188" y="362775"/>
                  </a:lnTo>
                  <a:lnTo>
                    <a:pt x="1469072" y="389140"/>
                  </a:lnTo>
                  <a:lnTo>
                    <a:pt x="1421180" y="398805"/>
                  </a:lnTo>
                  <a:lnTo>
                    <a:pt x="1373289" y="389140"/>
                  </a:lnTo>
                  <a:lnTo>
                    <a:pt x="1334185" y="362775"/>
                  </a:lnTo>
                  <a:lnTo>
                    <a:pt x="1307820" y="323672"/>
                  </a:lnTo>
                  <a:lnTo>
                    <a:pt x="1298155" y="275780"/>
                  </a:lnTo>
                  <a:lnTo>
                    <a:pt x="1307820" y="227876"/>
                  </a:lnTo>
                  <a:lnTo>
                    <a:pt x="1334185" y="188772"/>
                  </a:lnTo>
                  <a:lnTo>
                    <a:pt x="1373289" y="162407"/>
                  </a:lnTo>
                  <a:lnTo>
                    <a:pt x="1421180" y="152742"/>
                  </a:lnTo>
                  <a:lnTo>
                    <a:pt x="1469072" y="162407"/>
                  </a:lnTo>
                  <a:lnTo>
                    <a:pt x="1508188" y="188772"/>
                  </a:lnTo>
                  <a:lnTo>
                    <a:pt x="1534553" y="227876"/>
                  </a:lnTo>
                  <a:lnTo>
                    <a:pt x="1544218" y="275780"/>
                  </a:lnTo>
                  <a:lnTo>
                    <a:pt x="1544218" y="29997"/>
                  </a:lnTo>
                  <a:lnTo>
                    <a:pt x="1517408" y="17259"/>
                  </a:lnTo>
                  <a:lnTo>
                    <a:pt x="1470748" y="4445"/>
                  </a:lnTo>
                  <a:lnTo>
                    <a:pt x="1421180" y="0"/>
                  </a:lnTo>
                  <a:lnTo>
                    <a:pt x="1371612" y="4445"/>
                  </a:lnTo>
                  <a:lnTo>
                    <a:pt x="1324952" y="17259"/>
                  </a:lnTo>
                  <a:lnTo>
                    <a:pt x="1281988" y="37655"/>
                  </a:lnTo>
                  <a:lnTo>
                    <a:pt x="1243507" y="64858"/>
                  </a:lnTo>
                  <a:lnTo>
                    <a:pt x="1210271" y="98094"/>
                  </a:lnTo>
                  <a:lnTo>
                    <a:pt x="1183055" y="136588"/>
                  </a:lnTo>
                  <a:lnTo>
                    <a:pt x="1162659" y="179552"/>
                  </a:lnTo>
                  <a:lnTo>
                    <a:pt x="1149858" y="226199"/>
                  </a:lnTo>
                  <a:lnTo>
                    <a:pt x="1145413" y="275780"/>
                  </a:lnTo>
                  <a:lnTo>
                    <a:pt x="1149858" y="325348"/>
                  </a:lnTo>
                  <a:lnTo>
                    <a:pt x="1162659" y="372008"/>
                  </a:lnTo>
                  <a:lnTo>
                    <a:pt x="1183055" y="414959"/>
                  </a:lnTo>
                  <a:lnTo>
                    <a:pt x="1210271" y="453453"/>
                  </a:lnTo>
                  <a:lnTo>
                    <a:pt x="1243507" y="486689"/>
                  </a:lnTo>
                  <a:lnTo>
                    <a:pt x="1281988" y="513892"/>
                  </a:lnTo>
                  <a:lnTo>
                    <a:pt x="1324952" y="534289"/>
                  </a:lnTo>
                  <a:lnTo>
                    <a:pt x="1371612" y="547103"/>
                  </a:lnTo>
                  <a:lnTo>
                    <a:pt x="1421180" y="551548"/>
                  </a:lnTo>
                  <a:lnTo>
                    <a:pt x="1470748" y="547103"/>
                  </a:lnTo>
                  <a:lnTo>
                    <a:pt x="1517408" y="534289"/>
                  </a:lnTo>
                  <a:lnTo>
                    <a:pt x="1560372" y="513892"/>
                  </a:lnTo>
                  <a:lnTo>
                    <a:pt x="1598853" y="486689"/>
                  </a:lnTo>
                  <a:lnTo>
                    <a:pt x="1632089" y="453453"/>
                  </a:lnTo>
                  <a:lnTo>
                    <a:pt x="1659305" y="414959"/>
                  </a:lnTo>
                  <a:lnTo>
                    <a:pt x="1666976" y="398805"/>
                  </a:lnTo>
                  <a:lnTo>
                    <a:pt x="1679702" y="372008"/>
                  </a:lnTo>
                  <a:lnTo>
                    <a:pt x="1692516" y="325348"/>
                  </a:lnTo>
                  <a:lnTo>
                    <a:pt x="1696961" y="275780"/>
                  </a:lnTo>
                  <a:close/>
                </a:path>
              </a:pathLst>
            </a:custGeom>
            <a:solidFill>
              <a:srgbClr val="054A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486660" y="2304512"/>
              <a:ext cx="683260" cy="683260"/>
            </a:xfrm>
            <a:custGeom>
              <a:avLst/>
              <a:gdLst/>
              <a:ahLst/>
              <a:cxnLst/>
              <a:rect l="l" t="t" r="r" b="b"/>
              <a:pathLst>
                <a:path w="683259" h="683260">
                  <a:moveTo>
                    <a:pt x="337438" y="681990"/>
                  </a:moveTo>
                  <a:lnTo>
                    <a:pt x="273764" y="681990"/>
                  </a:lnTo>
                  <a:lnTo>
                    <a:pt x="278654" y="683260"/>
                  </a:lnTo>
                  <a:lnTo>
                    <a:pt x="332506" y="683260"/>
                  </a:lnTo>
                  <a:lnTo>
                    <a:pt x="337438" y="681990"/>
                  </a:lnTo>
                  <a:close/>
                </a:path>
                <a:path w="683259" h="683260">
                  <a:moveTo>
                    <a:pt x="344914" y="680720"/>
                  </a:moveTo>
                  <a:lnTo>
                    <a:pt x="264079" y="680720"/>
                  </a:lnTo>
                  <a:lnTo>
                    <a:pt x="266361" y="681990"/>
                  </a:lnTo>
                  <a:lnTo>
                    <a:pt x="340056" y="681990"/>
                  </a:lnTo>
                  <a:lnTo>
                    <a:pt x="344914" y="680720"/>
                  </a:lnTo>
                  <a:close/>
                </a:path>
                <a:path w="683259" h="683260">
                  <a:moveTo>
                    <a:pt x="354830" y="679450"/>
                  </a:moveTo>
                  <a:lnTo>
                    <a:pt x="256498" y="679450"/>
                  </a:lnTo>
                  <a:lnTo>
                    <a:pt x="259147" y="680720"/>
                  </a:lnTo>
                  <a:lnTo>
                    <a:pt x="352108" y="680720"/>
                  </a:lnTo>
                  <a:lnTo>
                    <a:pt x="354830" y="679450"/>
                  </a:lnTo>
                  <a:close/>
                </a:path>
                <a:path w="683259" h="683260">
                  <a:moveTo>
                    <a:pt x="374274" y="675640"/>
                  </a:moveTo>
                  <a:lnTo>
                    <a:pt x="237085" y="675640"/>
                  </a:lnTo>
                  <a:lnTo>
                    <a:pt x="241860" y="676910"/>
                  </a:lnTo>
                  <a:lnTo>
                    <a:pt x="244603" y="678180"/>
                  </a:lnTo>
                  <a:lnTo>
                    <a:pt x="249524" y="679450"/>
                  </a:lnTo>
                  <a:lnTo>
                    <a:pt x="359657" y="679450"/>
                  </a:lnTo>
                  <a:lnTo>
                    <a:pt x="361762" y="678180"/>
                  </a:lnTo>
                  <a:lnTo>
                    <a:pt x="366683" y="678180"/>
                  </a:lnTo>
                  <a:lnTo>
                    <a:pt x="372295" y="676910"/>
                  </a:lnTo>
                  <a:lnTo>
                    <a:pt x="374274" y="675640"/>
                  </a:lnTo>
                  <a:close/>
                </a:path>
                <a:path w="683259" h="683260">
                  <a:moveTo>
                    <a:pt x="530867" y="2540"/>
                  </a:moveTo>
                  <a:lnTo>
                    <a:pt x="435833" y="2540"/>
                  </a:lnTo>
                  <a:lnTo>
                    <a:pt x="426262" y="3810"/>
                  </a:lnTo>
                  <a:lnTo>
                    <a:pt x="422074" y="5080"/>
                  </a:lnTo>
                  <a:lnTo>
                    <a:pt x="412263" y="6350"/>
                  </a:lnTo>
                  <a:lnTo>
                    <a:pt x="408640" y="6350"/>
                  </a:lnTo>
                  <a:lnTo>
                    <a:pt x="383285" y="11430"/>
                  </a:lnTo>
                  <a:lnTo>
                    <a:pt x="376075" y="13970"/>
                  </a:lnTo>
                  <a:lnTo>
                    <a:pt x="370589" y="15240"/>
                  </a:lnTo>
                  <a:lnTo>
                    <a:pt x="366694" y="15240"/>
                  </a:lnTo>
                  <a:lnTo>
                    <a:pt x="357196" y="17780"/>
                  </a:lnTo>
                  <a:lnTo>
                    <a:pt x="352809" y="19050"/>
                  </a:lnTo>
                  <a:lnTo>
                    <a:pt x="343144" y="22860"/>
                  </a:lnTo>
                  <a:lnTo>
                    <a:pt x="339249" y="22860"/>
                  </a:lnTo>
                  <a:lnTo>
                    <a:pt x="333249" y="25400"/>
                  </a:lnTo>
                  <a:lnTo>
                    <a:pt x="326777" y="27940"/>
                  </a:lnTo>
                  <a:lnTo>
                    <a:pt x="320318" y="29210"/>
                  </a:lnTo>
                  <a:lnTo>
                    <a:pt x="313875" y="31750"/>
                  </a:lnTo>
                  <a:lnTo>
                    <a:pt x="305334" y="34290"/>
                  </a:lnTo>
                  <a:lnTo>
                    <a:pt x="301397" y="35560"/>
                  </a:lnTo>
                  <a:lnTo>
                    <a:pt x="297460" y="38100"/>
                  </a:lnTo>
                  <a:lnTo>
                    <a:pt x="288246" y="40640"/>
                  </a:lnTo>
                  <a:lnTo>
                    <a:pt x="283932" y="43180"/>
                  </a:lnTo>
                  <a:lnTo>
                    <a:pt x="274592" y="46990"/>
                  </a:lnTo>
                  <a:lnTo>
                    <a:pt x="270822" y="48260"/>
                  </a:lnTo>
                  <a:lnTo>
                    <a:pt x="264979" y="50800"/>
                  </a:lnTo>
                  <a:lnTo>
                    <a:pt x="246516" y="58420"/>
                  </a:lnTo>
                  <a:lnTo>
                    <a:pt x="234687" y="64770"/>
                  </a:lnTo>
                  <a:lnTo>
                    <a:pt x="231106" y="66040"/>
                  </a:lnTo>
                  <a:lnTo>
                    <a:pt x="222279" y="71120"/>
                  </a:lnTo>
                  <a:lnTo>
                    <a:pt x="218332" y="72390"/>
                  </a:lnTo>
                  <a:lnTo>
                    <a:pt x="209557" y="77470"/>
                  </a:lnTo>
                  <a:lnTo>
                    <a:pt x="206217" y="78740"/>
                  </a:lnTo>
                  <a:lnTo>
                    <a:pt x="193160" y="86360"/>
                  </a:lnTo>
                  <a:lnTo>
                    <a:pt x="185840" y="90170"/>
                  </a:lnTo>
                  <a:lnTo>
                    <a:pt x="173328" y="97790"/>
                  </a:lnTo>
                  <a:lnTo>
                    <a:pt x="170354" y="100330"/>
                  </a:lnTo>
                  <a:lnTo>
                    <a:pt x="165705" y="102870"/>
                  </a:lnTo>
                  <a:lnTo>
                    <a:pt x="158899" y="107950"/>
                  </a:lnTo>
                  <a:lnTo>
                    <a:pt x="143266" y="118110"/>
                  </a:lnTo>
                  <a:lnTo>
                    <a:pt x="136941" y="123190"/>
                  </a:lnTo>
                  <a:lnTo>
                    <a:pt x="130837" y="127000"/>
                  </a:lnTo>
                  <a:lnTo>
                    <a:pt x="124177" y="132080"/>
                  </a:lnTo>
                  <a:lnTo>
                    <a:pt x="120282" y="135890"/>
                  </a:lnTo>
                  <a:lnTo>
                    <a:pt x="117979" y="137160"/>
                  </a:lnTo>
                  <a:lnTo>
                    <a:pt x="115120" y="139700"/>
                  </a:lnTo>
                  <a:lnTo>
                    <a:pt x="113926" y="140970"/>
                  </a:lnTo>
                  <a:lnTo>
                    <a:pt x="111183" y="143510"/>
                  </a:lnTo>
                  <a:lnTo>
                    <a:pt x="108502" y="144780"/>
                  </a:lnTo>
                  <a:lnTo>
                    <a:pt x="105288" y="148590"/>
                  </a:lnTo>
                  <a:lnTo>
                    <a:pt x="100021" y="152400"/>
                  </a:lnTo>
                  <a:lnTo>
                    <a:pt x="95937" y="156210"/>
                  </a:lnTo>
                  <a:lnTo>
                    <a:pt x="93477" y="158750"/>
                  </a:lnTo>
                  <a:lnTo>
                    <a:pt x="91058" y="161290"/>
                  </a:lnTo>
                  <a:lnTo>
                    <a:pt x="88733" y="163830"/>
                  </a:lnTo>
                  <a:lnTo>
                    <a:pt x="83252" y="168910"/>
                  </a:lnTo>
                  <a:lnTo>
                    <a:pt x="77944" y="175260"/>
                  </a:lnTo>
                  <a:lnTo>
                    <a:pt x="72812" y="180340"/>
                  </a:lnTo>
                  <a:lnTo>
                    <a:pt x="67854" y="186690"/>
                  </a:lnTo>
                  <a:lnTo>
                    <a:pt x="45688" y="218440"/>
                  </a:lnTo>
                  <a:lnTo>
                    <a:pt x="32170" y="242570"/>
                  </a:lnTo>
                  <a:lnTo>
                    <a:pt x="29971" y="246380"/>
                  </a:lnTo>
                  <a:lnTo>
                    <a:pt x="27887" y="251460"/>
                  </a:lnTo>
                  <a:lnTo>
                    <a:pt x="24850" y="257810"/>
                  </a:lnTo>
                  <a:lnTo>
                    <a:pt x="21988" y="264160"/>
                  </a:lnTo>
                  <a:lnTo>
                    <a:pt x="19301" y="271780"/>
                  </a:lnTo>
                  <a:lnTo>
                    <a:pt x="16788" y="278130"/>
                  </a:lnTo>
                  <a:lnTo>
                    <a:pt x="10301" y="299720"/>
                  </a:lnTo>
                  <a:lnTo>
                    <a:pt x="7647" y="311150"/>
                  </a:lnTo>
                  <a:lnTo>
                    <a:pt x="5385" y="321310"/>
                  </a:lnTo>
                  <a:lnTo>
                    <a:pt x="4097" y="328930"/>
                  </a:lnTo>
                  <a:lnTo>
                    <a:pt x="2983" y="335280"/>
                  </a:lnTo>
                  <a:lnTo>
                    <a:pt x="0" y="383540"/>
                  </a:lnTo>
                  <a:lnTo>
                    <a:pt x="359" y="393700"/>
                  </a:lnTo>
                  <a:lnTo>
                    <a:pt x="5711" y="438150"/>
                  </a:lnTo>
                  <a:lnTo>
                    <a:pt x="7214" y="444500"/>
                  </a:lnTo>
                  <a:lnTo>
                    <a:pt x="8893" y="452120"/>
                  </a:lnTo>
                  <a:lnTo>
                    <a:pt x="22631" y="494030"/>
                  </a:lnTo>
                  <a:lnTo>
                    <a:pt x="50704" y="547370"/>
                  </a:lnTo>
                  <a:lnTo>
                    <a:pt x="89938" y="595630"/>
                  </a:lnTo>
                  <a:lnTo>
                    <a:pt x="97466" y="601980"/>
                  </a:lnTo>
                  <a:lnTo>
                    <a:pt x="102398" y="607060"/>
                  </a:lnTo>
                  <a:lnTo>
                    <a:pt x="103497" y="608330"/>
                  </a:lnTo>
                  <a:lnTo>
                    <a:pt x="110230" y="613410"/>
                  </a:lnTo>
                  <a:lnTo>
                    <a:pt x="114356" y="617220"/>
                  </a:lnTo>
                  <a:lnTo>
                    <a:pt x="115623" y="618490"/>
                  </a:lnTo>
                  <a:lnTo>
                    <a:pt x="119664" y="621030"/>
                  </a:lnTo>
                  <a:lnTo>
                    <a:pt x="122450" y="623570"/>
                  </a:lnTo>
                  <a:lnTo>
                    <a:pt x="126617" y="626110"/>
                  </a:lnTo>
                  <a:lnTo>
                    <a:pt x="127957" y="627380"/>
                  </a:lnTo>
                  <a:lnTo>
                    <a:pt x="134952" y="632460"/>
                  </a:lnTo>
                  <a:lnTo>
                    <a:pt x="139140" y="635000"/>
                  </a:lnTo>
                  <a:lnTo>
                    <a:pt x="140460" y="636270"/>
                  </a:lnTo>
                  <a:lnTo>
                    <a:pt x="147684" y="640080"/>
                  </a:lnTo>
                  <a:lnTo>
                    <a:pt x="152061" y="642620"/>
                  </a:lnTo>
                  <a:lnTo>
                    <a:pt x="153454" y="643890"/>
                  </a:lnTo>
                  <a:lnTo>
                    <a:pt x="157820" y="646430"/>
                  </a:lnTo>
                  <a:lnTo>
                    <a:pt x="160804" y="647700"/>
                  </a:lnTo>
                  <a:lnTo>
                    <a:pt x="165296" y="650240"/>
                  </a:lnTo>
                  <a:lnTo>
                    <a:pt x="166783" y="650240"/>
                  </a:lnTo>
                  <a:lnTo>
                    <a:pt x="171244" y="652780"/>
                  </a:lnTo>
                  <a:lnTo>
                    <a:pt x="174228" y="654050"/>
                  </a:lnTo>
                  <a:lnTo>
                    <a:pt x="178814" y="656590"/>
                  </a:lnTo>
                  <a:lnTo>
                    <a:pt x="180396" y="657860"/>
                  </a:lnTo>
                  <a:lnTo>
                    <a:pt x="184929" y="659130"/>
                  </a:lnTo>
                  <a:lnTo>
                    <a:pt x="187903" y="660400"/>
                  </a:lnTo>
                  <a:lnTo>
                    <a:pt x="192584" y="662940"/>
                  </a:lnTo>
                  <a:lnTo>
                    <a:pt x="194290" y="662940"/>
                  </a:lnTo>
                  <a:lnTo>
                    <a:pt x="198908" y="664210"/>
                  </a:lnTo>
                  <a:lnTo>
                    <a:pt x="201819" y="665480"/>
                  </a:lnTo>
                  <a:lnTo>
                    <a:pt x="206552" y="668020"/>
                  </a:lnTo>
                  <a:lnTo>
                    <a:pt x="208353" y="668020"/>
                  </a:lnTo>
                  <a:lnTo>
                    <a:pt x="213023" y="669290"/>
                  </a:lnTo>
                  <a:lnTo>
                    <a:pt x="215913" y="670560"/>
                  </a:lnTo>
                  <a:lnTo>
                    <a:pt x="220719" y="671830"/>
                  </a:lnTo>
                  <a:lnTo>
                    <a:pt x="222625" y="673100"/>
                  </a:lnTo>
                  <a:lnTo>
                    <a:pt x="227357" y="674370"/>
                  </a:lnTo>
                  <a:lnTo>
                    <a:pt x="230174" y="674370"/>
                  </a:lnTo>
                  <a:lnTo>
                    <a:pt x="235043" y="675640"/>
                  </a:lnTo>
                  <a:lnTo>
                    <a:pt x="376264" y="675640"/>
                  </a:lnTo>
                  <a:lnTo>
                    <a:pt x="381122" y="674370"/>
                  </a:lnTo>
                  <a:lnTo>
                    <a:pt x="383991" y="673100"/>
                  </a:lnTo>
                  <a:lnTo>
                    <a:pt x="388735" y="671830"/>
                  </a:lnTo>
                  <a:lnTo>
                    <a:pt x="390619" y="671830"/>
                  </a:lnTo>
                  <a:lnTo>
                    <a:pt x="395405" y="670560"/>
                  </a:lnTo>
                  <a:lnTo>
                    <a:pt x="398295" y="669290"/>
                  </a:lnTo>
                  <a:lnTo>
                    <a:pt x="402986" y="668020"/>
                  </a:lnTo>
                  <a:lnTo>
                    <a:pt x="404787" y="666750"/>
                  </a:lnTo>
                  <a:lnTo>
                    <a:pt x="409530" y="665480"/>
                  </a:lnTo>
                  <a:lnTo>
                    <a:pt x="412451" y="664210"/>
                  </a:lnTo>
                  <a:lnTo>
                    <a:pt x="417079" y="662940"/>
                  </a:lnTo>
                  <a:lnTo>
                    <a:pt x="418776" y="661670"/>
                  </a:lnTo>
                  <a:lnTo>
                    <a:pt x="423456" y="660400"/>
                  </a:lnTo>
                  <a:lnTo>
                    <a:pt x="426419" y="659130"/>
                  </a:lnTo>
                  <a:lnTo>
                    <a:pt x="430974" y="656590"/>
                  </a:lnTo>
                  <a:lnTo>
                    <a:pt x="432566" y="656590"/>
                  </a:lnTo>
                  <a:lnTo>
                    <a:pt x="437173" y="654050"/>
                  </a:lnTo>
                  <a:lnTo>
                    <a:pt x="440157" y="652780"/>
                  </a:lnTo>
                  <a:lnTo>
                    <a:pt x="444618" y="650240"/>
                  </a:lnTo>
                  <a:lnTo>
                    <a:pt x="446105" y="648970"/>
                  </a:lnTo>
                  <a:lnTo>
                    <a:pt x="450544" y="647700"/>
                  </a:lnTo>
                  <a:lnTo>
                    <a:pt x="457843" y="642620"/>
                  </a:lnTo>
                  <a:lnTo>
                    <a:pt x="459308" y="642620"/>
                  </a:lnTo>
                  <a:lnTo>
                    <a:pt x="461497" y="641350"/>
                  </a:lnTo>
                  <a:lnTo>
                    <a:pt x="305093" y="641350"/>
                  </a:lnTo>
                  <a:lnTo>
                    <a:pt x="253564" y="636270"/>
                  </a:lnTo>
                  <a:lnTo>
                    <a:pt x="204714" y="622300"/>
                  </a:lnTo>
                  <a:lnTo>
                    <a:pt x="159681" y="598170"/>
                  </a:lnTo>
                  <a:lnTo>
                    <a:pt x="119602" y="565150"/>
                  </a:lnTo>
                  <a:lnTo>
                    <a:pt x="89112" y="529590"/>
                  </a:lnTo>
                  <a:lnTo>
                    <a:pt x="66209" y="488950"/>
                  </a:lnTo>
                  <a:lnTo>
                    <a:pt x="50895" y="445770"/>
                  </a:lnTo>
                  <a:lnTo>
                    <a:pt x="43175" y="401320"/>
                  </a:lnTo>
                  <a:lnTo>
                    <a:pt x="43050" y="356870"/>
                  </a:lnTo>
                  <a:lnTo>
                    <a:pt x="50525" y="312420"/>
                  </a:lnTo>
                  <a:lnTo>
                    <a:pt x="65602" y="270510"/>
                  </a:lnTo>
                  <a:lnTo>
                    <a:pt x="88284" y="229870"/>
                  </a:lnTo>
                  <a:lnTo>
                    <a:pt x="118575" y="193040"/>
                  </a:lnTo>
                  <a:lnTo>
                    <a:pt x="150632" y="165100"/>
                  </a:lnTo>
                  <a:lnTo>
                    <a:pt x="189584" y="137160"/>
                  </a:lnTo>
                  <a:lnTo>
                    <a:pt x="233993" y="111760"/>
                  </a:lnTo>
                  <a:lnTo>
                    <a:pt x="282424" y="88900"/>
                  </a:lnTo>
                  <a:lnTo>
                    <a:pt x="335590" y="68580"/>
                  </a:lnTo>
                  <a:lnTo>
                    <a:pt x="387762" y="53340"/>
                  </a:lnTo>
                  <a:lnTo>
                    <a:pt x="437706" y="44450"/>
                  </a:lnTo>
                  <a:lnTo>
                    <a:pt x="484187" y="41910"/>
                  </a:lnTo>
                  <a:lnTo>
                    <a:pt x="623335" y="41910"/>
                  </a:lnTo>
                  <a:lnTo>
                    <a:pt x="620340" y="39370"/>
                  </a:lnTo>
                  <a:lnTo>
                    <a:pt x="617911" y="38100"/>
                  </a:lnTo>
                  <a:lnTo>
                    <a:pt x="614675" y="35560"/>
                  </a:lnTo>
                  <a:lnTo>
                    <a:pt x="613168" y="34290"/>
                  </a:lnTo>
                  <a:lnTo>
                    <a:pt x="609807" y="31750"/>
                  </a:lnTo>
                  <a:lnTo>
                    <a:pt x="602257" y="27940"/>
                  </a:lnTo>
                  <a:lnTo>
                    <a:pt x="599022" y="25400"/>
                  </a:lnTo>
                  <a:lnTo>
                    <a:pt x="596613" y="24130"/>
                  </a:lnTo>
                  <a:lnTo>
                    <a:pt x="590477" y="21590"/>
                  </a:lnTo>
                  <a:lnTo>
                    <a:pt x="588163" y="20320"/>
                  </a:lnTo>
                  <a:lnTo>
                    <a:pt x="584792" y="19050"/>
                  </a:lnTo>
                  <a:lnTo>
                    <a:pt x="579284" y="16510"/>
                  </a:lnTo>
                  <a:lnTo>
                    <a:pt x="576373" y="15240"/>
                  </a:lnTo>
                  <a:lnTo>
                    <a:pt x="572342" y="13970"/>
                  </a:lnTo>
                  <a:lnTo>
                    <a:pt x="570645" y="12700"/>
                  </a:lnTo>
                  <a:lnTo>
                    <a:pt x="566530" y="11430"/>
                  </a:lnTo>
                  <a:lnTo>
                    <a:pt x="563504" y="10160"/>
                  </a:lnTo>
                  <a:lnTo>
                    <a:pt x="557599" y="8890"/>
                  </a:lnTo>
                  <a:lnTo>
                    <a:pt x="553808" y="7620"/>
                  </a:lnTo>
                  <a:lnTo>
                    <a:pt x="551128" y="7620"/>
                  </a:lnTo>
                  <a:lnTo>
                    <a:pt x="543348" y="5080"/>
                  </a:lnTo>
                  <a:lnTo>
                    <a:pt x="540898" y="5080"/>
                  </a:lnTo>
                  <a:lnTo>
                    <a:pt x="537212" y="3810"/>
                  </a:lnTo>
                  <a:lnTo>
                    <a:pt x="530867" y="2540"/>
                  </a:lnTo>
                  <a:close/>
                </a:path>
                <a:path w="683259" h="683260">
                  <a:moveTo>
                    <a:pt x="623335" y="41910"/>
                  </a:moveTo>
                  <a:lnTo>
                    <a:pt x="484187" y="41910"/>
                  </a:lnTo>
                  <a:lnTo>
                    <a:pt x="521350" y="44450"/>
                  </a:lnTo>
                  <a:lnTo>
                    <a:pt x="553482" y="50800"/>
                  </a:lnTo>
                  <a:lnTo>
                    <a:pt x="602278" y="80010"/>
                  </a:lnTo>
                  <a:lnTo>
                    <a:pt x="636487" y="148590"/>
                  </a:lnTo>
                  <a:lnTo>
                    <a:pt x="641209" y="196850"/>
                  </a:lnTo>
                  <a:lnTo>
                    <a:pt x="637537" y="250190"/>
                  </a:lnTo>
                  <a:lnTo>
                    <a:pt x="625366" y="311150"/>
                  </a:lnTo>
                  <a:lnTo>
                    <a:pt x="610557" y="359410"/>
                  </a:lnTo>
                  <a:lnTo>
                    <a:pt x="591736" y="407670"/>
                  </a:lnTo>
                  <a:lnTo>
                    <a:pt x="569669" y="453390"/>
                  </a:lnTo>
                  <a:lnTo>
                    <a:pt x="545118" y="495300"/>
                  </a:lnTo>
                  <a:lnTo>
                    <a:pt x="518848" y="533400"/>
                  </a:lnTo>
                  <a:lnTo>
                    <a:pt x="491622" y="563880"/>
                  </a:lnTo>
                  <a:lnTo>
                    <a:pt x="451414" y="596900"/>
                  </a:lnTo>
                  <a:lnTo>
                    <a:pt x="406160" y="622300"/>
                  </a:lnTo>
                  <a:lnTo>
                    <a:pt x="357004" y="636270"/>
                  </a:lnTo>
                  <a:lnTo>
                    <a:pt x="305093" y="641350"/>
                  </a:lnTo>
                  <a:lnTo>
                    <a:pt x="461497" y="641350"/>
                  </a:lnTo>
                  <a:lnTo>
                    <a:pt x="463685" y="640080"/>
                  </a:lnTo>
                  <a:lnTo>
                    <a:pt x="470847" y="635000"/>
                  </a:lnTo>
                  <a:lnTo>
                    <a:pt x="472240" y="633730"/>
                  </a:lnTo>
                  <a:lnTo>
                    <a:pt x="476481" y="631190"/>
                  </a:lnTo>
                  <a:lnTo>
                    <a:pt x="483475" y="626110"/>
                  </a:lnTo>
                  <a:lnTo>
                    <a:pt x="484816" y="624840"/>
                  </a:lnTo>
                  <a:lnTo>
                    <a:pt x="488910" y="622300"/>
                  </a:lnTo>
                  <a:lnTo>
                    <a:pt x="491632" y="619760"/>
                  </a:lnTo>
                  <a:lnTo>
                    <a:pt x="495674" y="617220"/>
                  </a:lnTo>
                  <a:lnTo>
                    <a:pt x="497004" y="615950"/>
                  </a:lnTo>
                  <a:lnTo>
                    <a:pt x="501213" y="612140"/>
                  </a:lnTo>
                  <a:lnTo>
                    <a:pt x="507956" y="607060"/>
                  </a:lnTo>
                  <a:lnTo>
                    <a:pt x="509045" y="605790"/>
                  </a:lnTo>
                  <a:lnTo>
                    <a:pt x="513946" y="600710"/>
                  </a:lnTo>
                  <a:lnTo>
                    <a:pt x="517736" y="598170"/>
                  </a:lnTo>
                  <a:lnTo>
                    <a:pt x="527024" y="588010"/>
                  </a:lnTo>
                  <a:lnTo>
                    <a:pt x="532584" y="582930"/>
                  </a:lnTo>
                  <a:lnTo>
                    <a:pt x="541767" y="571500"/>
                  </a:lnTo>
                  <a:lnTo>
                    <a:pt x="545432" y="567690"/>
                  </a:lnTo>
                  <a:lnTo>
                    <a:pt x="549065" y="562610"/>
                  </a:lnTo>
                  <a:lnTo>
                    <a:pt x="565227" y="541020"/>
                  </a:lnTo>
                  <a:lnTo>
                    <a:pt x="580921" y="518160"/>
                  </a:lnTo>
                  <a:lnTo>
                    <a:pt x="596009" y="492760"/>
                  </a:lnTo>
                  <a:lnTo>
                    <a:pt x="610351" y="466090"/>
                  </a:lnTo>
                  <a:lnTo>
                    <a:pt x="613440" y="459740"/>
                  </a:lnTo>
                  <a:lnTo>
                    <a:pt x="616466" y="454660"/>
                  </a:lnTo>
                  <a:lnTo>
                    <a:pt x="638215" y="405130"/>
                  </a:lnTo>
                  <a:lnTo>
                    <a:pt x="654339" y="361950"/>
                  </a:lnTo>
                  <a:lnTo>
                    <a:pt x="666073" y="321310"/>
                  </a:lnTo>
                  <a:lnTo>
                    <a:pt x="668585" y="312420"/>
                  </a:lnTo>
                  <a:lnTo>
                    <a:pt x="677323" y="269240"/>
                  </a:lnTo>
                  <a:lnTo>
                    <a:pt x="677846" y="265430"/>
                  </a:lnTo>
                  <a:lnTo>
                    <a:pt x="678338" y="262890"/>
                  </a:lnTo>
                  <a:lnTo>
                    <a:pt x="680289" y="247650"/>
                  </a:lnTo>
                  <a:lnTo>
                    <a:pt x="681762" y="233680"/>
                  </a:lnTo>
                  <a:lnTo>
                    <a:pt x="682741" y="218440"/>
                  </a:lnTo>
                  <a:lnTo>
                    <a:pt x="683165" y="205740"/>
                  </a:lnTo>
                  <a:lnTo>
                    <a:pt x="683113" y="189230"/>
                  </a:lnTo>
                  <a:lnTo>
                    <a:pt x="682998" y="186690"/>
                  </a:lnTo>
                  <a:lnTo>
                    <a:pt x="682768" y="180340"/>
                  </a:lnTo>
                  <a:lnTo>
                    <a:pt x="682370" y="173990"/>
                  </a:lnTo>
                  <a:lnTo>
                    <a:pt x="681239" y="162560"/>
                  </a:lnTo>
                  <a:lnTo>
                    <a:pt x="680506" y="156210"/>
                  </a:lnTo>
                  <a:lnTo>
                    <a:pt x="679585" y="151130"/>
                  </a:lnTo>
                  <a:lnTo>
                    <a:pt x="678485" y="144780"/>
                  </a:lnTo>
                  <a:lnTo>
                    <a:pt x="667449" y="105410"/>
                  </a:lnTo>
                  <a:lnTo>
                    <a:pt x="658486" y="86360"/>
                  </a:lnTo>
                  <a:lnTo>
                    <a:pt x="654517" y="78740"/>
                  </a:lnTo>
                  <a:lnTo>
                    <a:pt x="653135" y="76200"/>
                  </a:lnTo>
                  <a:lnTo>
                    <a:pt x="648842" y="69850"/>
                  </a:lnTo>
                  <a:lnTo>
                    <a:pt x="645774" y="66040"/>
                  </a:lnTo>
                  <a:lnTo>
                    <a:pt x="639188" y="58420"/>
                  </a:lnTo>
                  <a:lnTo>
                    <a:pt x="635680" y="53340"/>
                  </a:lnTo>
                  <a:lnTo>
                    <a:pt x="629869" y="48260"/>
                  </a:lnTo>
                  <a:lnTo>
                    <a:pt x="627722" y="45720"/>
                  </a:lnTo>
                  <a:lnTo>
                    <a:pt x="624832" y="43180"/>
                  </a:lnTo>
                  <a:lnTo>
                    <a:pt x="623335" y="41910"/>
                  </a:lnTo>
                  <a:close/>
                </a:path>
                <a:path w="683259" h="683260">
                  <a:moveTo>
                    <a:pt x="506407" y="0"/>
                  </a:moveTo>
                  <a:lnTo>
                    <a:pt x="461905" y="0"/>
                  </a:lnTo>
                  <a:lnTo>
                    <a:pt x="453885" y="1270"/>
                  </a:lnTo>
                  <a:lnTo>
                    <a:pt x="442827" y="2540"/>
                  </a:lnTo>
                  <a:lnTo>
                    <a:pt x="522992" y="2540"/>
                  </a:lnTo>
                  <a:lnTo>
                    <a:pt x="516459" y="1270"/>
                  </a:lnTo>
                  <a:lnTo>
                    <a:pt x="513003" y="1270"/>
                  </a:lnTo>
                  <a:lnTo>
                    <a:pt x="506407" y="0"/>
                  </a:lnTo>
                  <a:close/>
                </a:path>
              </a:pathLst>
            </a:custGeom>
            <a:solidFill>
              <a:srgbClr val="63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529705" y="2345656"/>
              <a:ext cx="598170" cy="600075"/>
            </a:xfrm>
            <a:custGeom>
              <a:avLst/>
              <a:gdLst/>
              <a:ahLst/>
              <a:cxnLst/>
              <a:rect l="l" t="t" r="r" b="b"/>
              <a:pathLst>
                <a:path w="598170" h="600075">
                  <a:moveTo>
                    <a:pt x="441152" y="0"/>
                  </a:moveTo>
                  <a:lnTo>
                    <a:pt x="394659" y="3099"/>
                  </a:lnTo>
                  <a:lnTo>
                    <a:pt x="344713" y="12190"/>
                  </a:lnTo>
                  <a:lnTo>
                    <a:pt x="292540" y="26987"/>
                  </a:lnTo>
                  <a:lnTo>
                    <a:pt x="239378" y="47202"/>
                  </a:lnTo>
                  <a:lnTo>
                    <a:pt x="190943" y="70244"/>
                  </a:lnTo>
                  <a:lnTo>
                    <a:pt x="146533" y="95915"/>
                  </a:lnTo>
                  <a:lnTo>
                    <a:pt x="107581" y="123302"/>
                  </a:lnTo>
                  <a:lnTo>
                    <a:pt x="75519" y="151492"/>
                  </a:lnTo>
                  <a:lnTo>
                    <a:pt x="45231" y="187972"/>
                  </a:lnTo>
                  <a:lnTo>
                    <a:pt x="22550" y="228137"/>
                  </a:lnTo>
                  <a:lnTo>
                    <a:pt x="7474" y="270927"/>
                  </a:lnTo>
                  <a:lnTo>
                    <a:pt x="0" y="315284"/>
                  </a:lnTo>
                  <a:lnTo>
                    <a:pt x="124" y="360150"/>
                  </a:lnTo>
                  <a:lnTo>
                    <a:pt x="7845" y="404465"/>
                  </a:lnTo>
                  <a:lnTo>
                    <a:pt x="23159" y="447171"/>
                  </a:lnTo>
                  <a:lnTo>
                    <a:pt x="46064" y="487210"/>
                  </a:lnTo>
                  <a:lnTo>
                    <a:pt x="76556" y="523523"/>
                  </a:lnTo>
                  <a:lnTo>
                    <a:pt x="116636" y="556300"/>
                  </a:lnTo>
                  <a:lnTo>
                    <a:pt x="161669" y="580295"/>
                  </a:lnTo>
                  <a:lnTo>
                    <a:pt x="210518" y="595036"/>
                  </a:lnTo>
                  <a:lnTo>
                    <a:pt x="262048" y="600055"/>
                  </a:lnTo>
                  <a:lnTo>
                    <a:pt x="313959" y="594968"/>
                  </a:lnTo>
                  <a:lnTo>
                    <a:pt x="363114" y="580028"/>
                  </a:lnTo>
                  <a:lnTo>
                    <a:pt x="408368" y="555708"/>
                  </a:lnTo>
                  <a:lnTo>
                    <a:pt x="448576" y="522486"/>
                  </a:lnTo>
                  <a:lnTo>
                    <a:pt x="467165" y="501157"/>
                  </a:lnTo>
                  <a:lnTo>
                    <a:pt x="260760" y="501157"/>
                  </a:lnTo>
                  <a:lnTo>
                    <a:pt x="217118" y="495293"/>
                  </a:lnTo>
                  <a:lnTo>
                    <a:pt x="177903" y="478745"/>
                  </a:lnTo>
                  <a:lnTo>
                    <a:pt x="144678" y="453076"/>
                  </a:lnTo>
                  <a:lnTo>
                    <a:pt x="119010" y="419852"/>
                  </a:lnTo>
                  <a:lnTo>
                    <a:pt x="102461" y="380636"/>
                  </a:lnTo>
                  <a:lnTo>
                    <a:pt x="96597" y="336994"/>
                  </a:lnTo>
                  <a:lnTo>
                    <a:pt x="102461" y="293352"/>
                  </a:lnTo>
                  <a:lnTo>
                    <a:pt x="119010" y="254134"/>
                  </a:lnTo>
                  <a:lnTo>
                    <a:pt x="144678" y="220908"/>
                  </a:lnTo>
                  <a:lnTo>
                    <a:pt x="177903" y="195237"/>
                  </a:lnTo>
                  <a:lnTo>
                    <a:pt x="217118" y="178686"/>
                  </a:lnTo>
                  <a:lnTo>
                    <a:pt x="260760" y="172821"/>
                  </a:lnTo>
                  <a:lnTo>
                    <a:pt x="596935" y="172821"/>
                  </a:lnTo>
                  <a:lnTo>
                    <a:pt x="598159" y="154715"/>
                  </a:lnTo>
                  <a:lnTo>
                    <a:pt x="593439" y="107444"/>
                  </a:lnTo>
                  <a:lnTo>
                    <a:pt x="580429" y="68277"/>
                  </a:lnTo>
                  <a:lnTo>
                    <a:pt x="537441" y="21565"/>
                  </a:lnTo>
                  <a:lnTo>
                    <a:pt x="478298" y="2407"/>
                  </a:lnTo>
                  <a:lnTo>
                    <a:pt x="441152" y="0"/>
                  </a:lnTo>
                  <a:close/>
                </a:path>
                <a:path w="598170" h="600075">
                  <a:moveTo>
                    <a:pt x="596935" y="172821"/>
                  </a:moveTo>
                  <a:lnTo>
                    <a:pt x="260760" y="172821"/>
                  </a:lnTo>
                  <a:lnTo>
                    <a:pt x="304402" y="178686"/>
                  </a:lnTo>
                  <a:lnTo>
                    <a:pt x="343617" y="195237"/>
                  </a:lnTo>
                  <a:lnTo>
                    <a:pt x="376841" y="220908"/>
                  </a:lnTo>
                  <a:lnTo>
                    <a:pt x="402510" y="254134"/>
                  </a:lnTo>
                  <a:lnTo>
                    <a:pt x="419059" y="293352"/>
                  </a:lnTo>
                  <a:lnTo>
                    <a:pt x="424922" y="336994"/>
                  </a:lnTo>
                  <a:lnTo>
                    <a:pt x="419059" y="380636"/>
                  </a:lnTo>
                  <a:lnTo>
                    <a:pt x="402510" y="419852"/>
                  </a:lnTo>
                  <a:lnTo>
                    <a:pt x="376841" y="453076"/>
                  </a:lnTo>
                  <a:lnTo>
                    <a:pt x="343617" y="478745"/>
                  </a:lnTo>
                  <a:lnTo>
                    <a:pt x="304402" y="495293"/>
                  </a:lnTo>
                  <a:lnTo>
                    <a:pt x="260760" y="501157"/>
                  </a:lnTo>
                  <a:lnTo>
                    <a:pt x="467165" y="501157"/>
                  </a:lnTo>
                  <a:lnTo>
                    <a:pt x="502066" y="453713"/>
                  </a:lnTo>
                  <a:lnTo>
                    <a:pt x="526616" y="411316"/>
                  </a:lnTo>
                  <a:lnTo>
                    <a:pt x="548684" y="365504"/>
                  </a:lnTo>
                  <a:lnTo>
                    <a:pt x="567507" y="317722"/>
                  </a:lnTo>
                  <a:lnTo>
                    <a:pt x="582321" y="269415"/>
                  </a:lnTo>
                  <a:lnTo>
                    <a:pt x="594487" y="209051"/>
                  </a:lnTo>
                  <a:lnTo>
                    <a:pt x="596935" y="172821"/>
                  </a:lnTo>
                  <a:close/>
                </a:path>
              </a:pathLst>
            </a:custGeom>
            <a:solidFill>
              <a:srgbClr val="BFF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626303" y="2518478"/>
              <a:ext cx="328930" cy="328930"/>
            </a:xfrm>
            <a:custGeom>
              <a:avLst/>
              <a:gdLst/>
              <a:ahLst/>
              <a:cxnLst/>
              <a:rect l="l" t="t" r="r" b="b"/>
              <a:pathLst>
                <a:path w="328929" h="328930">
                  <a:moveTo>
                    <a:pt x="164162" y="0"/>
                  </a:moveTo>
                  <a:lnTo>
                    <a:pt x="120520" y="5863"/>
                  </a:lnTo>
                  <a:lnTo>
                    <a:pt x="81305" y="22412"/>
                  </a:lnTo>
                  <a:lnTo>
                    <a:pt x="48080" y="48080"/>
                  </a:lnTo>
                  <a:lnTo>
                    <a:pt x="22412" y="81305"/>
                  </a:lnTo>
                  <a:lnTo>
                    <a:pt x="5863" y="120520"/>
                  </a:lnTo>
                  <a:lnTo>
                    <a:pt x="0" y="164162"/>
                  </a:lnTo>
                  <a:lnTo>
                    <a:pt x="5863" y="207805"/>
                  </a:lnTo>
                  <a:lnTo>
                    <a:pt x="22412" y="247022"/>
                  </a:lnTo>
                  <a:lnTo>
                    <a:pt x="48080" y="280249"/>
                  </a:lnTo>
                  <a:lnTo>
                    <a:pt x="81305" y="305920"/>
                  </a:lnTo>
                  <a:lnTo>
                    <a:pt x="120520" y="322470"/>
                  </a:lnTo>
                  <a:lnTo>
                    <a:pt x="164162" y="328335"/>
                  </a:lnTo>
                  <a:lnTo>
                    <a:pt x="207804" y="322470"/>
                  </a:lnTo>
                  <a:lnTo>
                    <a:pt x="247019" y="305920"/>
                  </a:lnTo>
                  <a:lnTo>
                    <a:pt x="280244" y="280249"/>
                  </a:lnTo>
                  <a:lnTo>
                    <a:pt x="305912" y="247022"/>
                  </a:lnTo>
                  <a:lnTo>
                    <a:pt x="322461" y="207805"/>
                  </a:lnTo>
                  <a:lnTo>
                    <a:pt x="328325" y="164162"/>
                  </a:lnTo>
                  <a:lnTo>
                    <a:pt x="322461" y="120520"/>
                  </a:lnTo>
                  <a:lnTo>
                    <a:pt x="305912" y="81305"/>
                  </a:lnTo>
                  <a:lnTo>
                    <a:pt x="280244" y="48080"/>
                  </a:lnTo>
                  <a:lnTo>
                    <a:pt x="247019" y="22412"/>
                  </a:lnTo>
                  <a:lnTo>
                    <a:pt x="207804" y="5863"/>
                  </a:lnTo>
                  <a:lnTo>
                    <a:pt x="164162" y="0"/>
                  </a:lnTo>
                  <a:close/>
                </a:path>
              </a:pathLst>
            </a:custGeom>
            <a:solidFill>
              <a:srgbClr val="F2E3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695205" y="2441911"/>
              <a:ext cx="2679700" cy="551815"/>
            </a:xfrm>
            <a:custGeom>
              <a:avLst/>
              <a:gdLst/>
              <a:ahLst/>
              <a:cxnLst/>
              <a:rect l="l" t="t" r="r" b="b"/>
              <a:pathLst>
                <a:path w="2679700" h="551814">
                  <a:moveTo>
                    <a:pt x="39662" y="216865"/>
                  </a:moveTo>
                  <a:lnTo>
                    <a:pt x="38100" y="209143"/>
                  </a:lnTo>
                  <a:lnTo>
                    <a:pt x="33858" y="202844"/>
                  </a:lnTo>
                  <a:lnTo>
                    <a:pt x="27546" y="198589"/>
                  </a:lnTo>
                  <a:lnTo>
                    <a:pt x="19837" y="197027"/>
                  </a:lnTo>
                  <a:lnTo>
                    <a:pt x="12115" y="198589"/>
                  </a:lnTo>
                  <a:lnTo>
                    <a:pt x="5803" y="202844"/>
                  </a:lnTo>
                  <a:lnTo>
                    <a:pt x="1562" y="209143"/>
                  </a:lnTo>
                  <a:lnTo>
                    <a:pt x="0" y="216865"/>
                  </a:lnTo>
                  <a:lnTo>
                    <a:pt x="1562" y="224586"/>
                  </a:lnTo>
                  <a:lnTo>
                    <a:pt x="5803" y="230886"/>
                  </a:lnTo>
                  <a:lnTo>
                    <a:pt x="12115" y="235140"/>
                  </a:lnTo>
                  <a:lnTo>
                    <a:pt x="19837" y="236689"/>
                  </a:lnTo>
                  <a:lnTo>
                    <a:pt x="27546" y="235140"/>
                  </a:lnTo>
                  <a:lnTo>
                    <a:pt x="33858" y="230886"/>
                  </a:lnTo>
                  <a:lnTo>
                    <a:pt x="38100" y="224586"/>
                  </a:lnTo>
                  <a:lnTo>
                    <a:pt x="39662" y="216865"/>
                  </a:lnTo>
                  <a:close/>
                </a:path>
                <a:path w="2679700" h="551814">
                  <a:moveTo>
                    <a:pt x="127457" y="267855"/>
                  </a:moveTo>
                  <a:lnTo>
                    <a:pt x="125209" y="262928"/>
                  </a:lnTo>
                  <a:lnTo>
                    <a:pt x="118706" y="258559"/>
                  </a:lnTo>
                  <a:lnTo>
                    <a:pt x="115709" y="257860"/>
                  </a:lnTo>
                  <a:lnTo>
                    <a:pt x="110502" y="258572"/>
                  </a:lnTo>
                  <a:lnTo>
                    <a:pt x="104927" y="260959"/>
                  </a:lnTo>
                  <a:lnTo>
                    <a:pt x="102857" y="261632"/>
                  </a:lnTo>
                  <a:lnTo>
                    <a:pt x="95427" y="262712"/>
                  </a:lnTo>
                  <a:lnTo>
                    <a:pt x="92265" y="262597"/>
                  </a:lnTo>
                  <a:lnTo>
                    <a:pt x="86233" y="261302"/>
                  </a:lnTo>
                  <a:lnTo>
                    <a:pt x="83654" y="260311"/>
                  </a:lnTo>
                  <a:lnTo>
                    <a:pt x="79260" y="257505"/>
                  </a:lnTo>
                  <a:lnTo>
                    <a:pt x="67856" y="258813"/>
                  </a:lnTo>
                  <a:lnTo>
                    <a:pt x="62826" y="265341"/>
                  </a:lnTo>
                  <a:lnTo>
                    <a:pt x="63627" y="272554"/>
                  </a:lnTo>
                  <a:lnTo>
                    <a:pt x="67068" y="284480"/>
                  </a:lnTo>
                  <a:lnTo>
                    <a:pt x="74053" y="294017"/>
                  </a:lnTo>
                  <a:lnTo>
                    <a:pt x="83693" y="300367"/>
                  </a:lnTo>
                  <a:lnTo>
                    <a:pt x="95250" y="302691"/>
                  </a:lnTo>
                  <a:lnTo>
                    <a:pt x="106680" y="300418"/>
                  </a:lnTo>
                  <a:lnTo>
                    <a:pt x="116332" y="294144"/>
                  </a:lnTo>
                  <a:lnTo>
                    <a:pt x="123342" y="284657"/>
                  </a:lnTo>
                  <a:lnTo>
                    <a:pt x="126873" y="272770"/>
                  </a:lnTo>
                  <a:lnTo>
                    <a:pt x="127457" y="267855"/>
                  </a:lnTo>
                  <a:close/>
                </a:path>
                <a:path w="2679700" h="551814">
                  <a:moveTo>
                    <a:pt x="190512" y="216865"/>
                  </a:moveTo>
                  <a:lnTo>
                    <a:pt x="188950" y="209143"/>
                  </a:lnTo>
                  <a:lnTo>
                    <a:pt x="184696" y="202844"/>
                  </a:lnTo>
                  <a:lnTo>
                    <a:pt x="178396" y="198589"/>
                  </a:lnTo>
                  <a:lnTo>
                    <a:pt x="170675" y="197027"/>
                  </a:lnTo>
                  <a:lnTo>
                    <a:pt x="162953" y="198589"/>
                  </a:lnTo>
                  <a:lnTo>
                    <a:pt x="156654" y="202844"/>
                  </a:lnTo>
                  <a:lnTo>
                    <a:pt x="152400" y="209143"/>
                  </a:lnTo>
                  <a:lnTo>
                    <a:pt x="150850" y="216865"/>
                  </a:lnTo>
                  <a:lnTo>
                    <a:pt x="152400" y="224586"/>
                  </a:lnTo>
                  <a:lnTo>
                    <a:pt x="156654" y="230886"/>
                  </a:lnTo>
                  <a:lnTo>
                    <a:pt x="162953" y="235140"/>
                  </a:lnTo>
                  <a:lnTo>
                    <a:pt x="170675" y="236689"/>
                  </a:lnTo>
                  <a:lnTo>
                    <a:pt x="178396" y="235140"/>
                  </a:lnTo>
                  <a:lnTo>
                    <a:pt x="184696" y="230886"/>
                  </a:lnTo>
                  <a:lnTo>
                    <a:pt x="188950" y="224586"/>
                  </a:lnTo>
                  <a:lnTo>
                    <a:pt x="190512" y="216865"/>
                  </a:lnTo>
                  <a:close/>
                </a:path>
                <a:path w="2679700" h="551814">
                  <a:moveTo>
                    <a:pt x="1577035" y="457669"/>
                  </a:moveTo>
                  <a:lnTo>
                    <a:pt x="1570253" y="415404"/>
                  </a:lnTo>
                  <a:lnTo>
                    <a:pt x="1362710" y="53644"/>
                  </a:lnTo>
                  <a:lnTo>
                    <a:pt x="1326413" y="17691"/>
                  </a:lnTo>
                  <a:lnTo>
                    <a:pt x="1279715" y="5638"/>
                  </a:lnTo>
                  <a:lnTo>
                    <a:pt x="1255712" y="8674"/>
                  </a:lnTo>
                  <a:lnTo>
                    <a:pt x="1212900" y="32677"/>
                  </a:lnTo>
                  <a:lnTo>
                    <a:pt x="995718" y="401789"/>
                  </a:lnTo>
                  <a:lnTo>
                    <a:pt x="982776" y="443598"/>
                  </a:lnTo>
                  <a:lnTo>
                    <a:pt x="982395" y="457669"/>
                  </a:lnTo>
                  <a:lnTo>
                    <a:pt x="983792" y="471652"/>
                  </a:lnTo>
                  <a:lnTo>
                    <a:pt x="1003706" y="514769"/>
                  </a:lnTo>
                  <a:lnTo>
                    <a:pt x="1040892" y="540626"/>
                  </a:lnTo>
                  <a:lnTo>
                    <a:pt x="1064501" y="545884"/>
                  </a:lnTo>
                  <a:lnTo>
                    <a:pt x="1074064" y="545807"/>
                  </a:lnTo>
                  <a:lnTo>
                    <a:pt x="1112507" y="535508"/>
                  </a:lnTo>
                  <a:lnTo>
                    <a:pt x="1141857" y="510209"/>
                  </a:lnTo>
                  <a:lnTo>
                    <a:pt x="1157541" y="475361"/>
                  </a:lnTo>
                  <a:lnTo>
                    <a:pt x="1158671" y="466598"/>
                  </a:lnTo>
                  <a:lnTo>
                    <a:pt x="1160983" y="456095"/>
                  </a:lnTo>
                  <a:lnTo>
                    <a:pt x="1176985" y="420306"/>
                  </a:lnTo>
                  <a:lnTo>
                    <a:pt x="1206068" y="389369"/>
                  </a:lnTo>
                  <a:lnTo>
                    <a:pt x="1248168" y="368909"/>
                  </a:lnTo>
                  <a:lnTo>
                    <a:pt x="1275791" y="364871"/>
                  </a:lnTo>
                  <a:lnTo>
                    <a:pt x="1283639" y="364871"/>
                  </a:lnTo>
                  <a:lnTo>
                    <a:pt x="1326261" y="374027"/>
                  </a:lnTo>
                  <a:lnTo>
                    <a:pt x="1362316" y="396798"/>
                  </a:lnTo>
                  <a:lnTo>
                    <a:pt x="1388414" y="430403"/>
                  </a:lnTo>
                  <a:lnTo>
                    <a:pt x="1400759" y="466598"/>
                  </a:lnTo>
                  <a:lnTo>
                    <a:pt x="1401889" y="475361"/>
                  </a:lnTo>
                  <a:lnTo>
                    <a:pt x="1403223" y="480733"/>
                  </a:lnTo>
                  <a:lnTo>
                    <a:pt x="1425130" y="519112"/>
                  </a:lnTo>
                  <a:lnTo>
                    <a:pt x="1457667" y="540435"/>
                  </a:lnTo>
                  <a:lnTo>
                    <a:pt x="1488541" y="545884"/>
                  </a:lnTo>
                  <a:lnTo>
                    <a:pt x="1494917" y="545884"/>
                  </a:lnTo>
                  <a:lnTo>
                    <a:pt x="1538833" y="530110"/>
                  </a:lnTo>
                  <a:lnTo>
                    <a:pt x="1568107" y="495706"/>
                  </a:lnTo>
                  <a:lnTo>
                    <a:pt x="1575638" y="471652"/>
                  </a:lnTo>
                  <a:lnTo>
                    <a:pt x="1577035" y="457669"/>
                  </a:lnTo>
                  <a:close/>
                </a:path>
                <a:path w="2679700" h="551814">
                  <a:moveTo>
                    <a:pt x="2108492" y="93840"/>
                  </a:moveTo>
                  <a:lnTo>
                    <a:pt x="2099564" y="55816"/>
                  </a:lnTo>
                  <a:lnTo>
                    <a:pt x="2070290" y="21399"/>
                  </a:lnTo>
                  <a:lnTo>
                    <a:pt x="2032749" y="6299"/>
                  </a:lnTo>
                  <a:lnTo>
                    <a:pt x="2026373" y="5638"/>
                  </a:lnTo>
                  <a:lnTo>
                    <a:pt x="2016810" y="5702"/>
                  </a:lnTo>
                  <a:lnTo>
                    <a:pt x="1978367" y="16002"/>
                  </a:lnTo>
                  <a:lnTo>
                    <a:pt x="1949018" y="41300"/>
                  </a:lnTo>
                  <a:lnTo>
                    <a:pt x="1933346" y="76149"/>
                  </a:lnTo>
                  <a:lnTo>
                    <a:pt x="1932216" y="84912"/>
                  </a:lnTo>
                  <a:lnTo>
                    <a:pt x="1929904" y="95415"/>
                  </a:lnTo>
                  <a:lnTo>
                    <a:pt x="1913890" y="131203"/>
                  </a:lnTo>
                  <a:lnTo>
                    <a:pt x="1884807" y="162140"/>
                  </a:lnTo>
                  <a:lnTo>
                    <a:pt x="1842706" y="182600"/>
                  </a:lnTo>
                  <a:lnTo>
                    <a:pt x="1815084" y="186639"/>
                  </a:lnTo>
                  <a:lnTo>
                    <a:pt x="1807248" y="186639"/>
                  </a:lnTo>
                  <a:lnTo>
                    <a:pt x="1764614" y="177482"/>
                  </a:lnTo>
                  <a:lnTo>
                    <a:pt x="1728571" y="154711"/>
                  </a:lnTo>
                  <a:lnTo>
                    <a:pt x="1702473" y="121107"/>
                  </a:lnTo>
                  <a:lnTo>
                    <a:pt x="1690116" y="84912"/>
                  </a:lnTo>
                  <a:lnTo>
                    <a:pt x="1688985" y="76149"/>
                  </a:lnTo>
                  <a:lnTo>
                    <a:pt x="1687652" y="70777"/>
                  </a:lnTo>
                  <a:lnTo>
                    <a:pt x="1665757" y="32397"/>
                  </a:lnTo>
                  <a:lnTo>
                    <a:pt x="1633207" y="11074"/>
                  </a:lnTo>
                  <a:lnTo>
                    <a:pt x="1602333" y="5638"/>
                  </a:lnTo>
                  <a:lnTo>
                    <a:pt x="1595958" y="5638"/>
                  </a:lnTo>
                  <a:lnTo>
                    <a:pt x="1552054" y="21399"/>
                  </a:lnTo>
                  <a:lnTo>
                    <a:pt x="1522780" y="55816"/>
                  </a:lnTo>
                  <a:lnTo>
                    <a:pt x="1513852" y="93840"/>
                  </a:lnTo>
                  <a:lnTo>
                    <a:pt x="1514233" y="107911"/>
                  </a:lnTo>
                  <a:lnTo>
                    <a:pt x="1527175" y="149720"/>
                  </a:lnTo>
                  <a:lnTo>
                    <a:pt x="1728165" y="497865"/>
                  </a:lnTo>
                  <a:lnTo>
                    <a:pt x="1764461" y="533831"/>
                  </a:lnTo>
                  <a:lnTo>
                    <a:pt x="1811172" y="545884"/>
                  </a:lnTo>
                  <a:lnTo>
                    <a:pt x="1835162" y="542836"/>
                  </a:lnTo>
                  <a:lnTo>
                    <a:pt x="1877987" y="518833"/>
                  </a:lnTo>
                  <a:lnTo>
                    <a:pt x="2095169" y="149720"/>
                  </a:lnTo>
                  <a:lnTo>
                    <a:pt x="2108111" y="107911"/>
                  </a:lnTo>
                  <a:lnTo>
                    <a:pt x="2108492" y="93840"/>
                  </a:lnTo>
                  <a:close/>
                </a:path>
                <a:path w="2679700" h="551814">
                  <a:moveTo>
                    <a:pt x="2679458" y="275767"/>
                  </a:moveTo>
                  <a:lnTo>
                    <a:pt x="2675013" y="226199"/>
                  </a:lnTo>
                  <a:lnTo>
                    <a:pt x="2662212" y="179552"/>
                  </a:lnTo>
                  <a:lnTo>
                    <a:pt x="2649474" y="152742"/>
                  </a:lnTo>
                  <a:lnTo>
                    <a:pt x="2641803" y="136588"/>
                  </a:lnTo>
                  <a:lnTo>
                    <a:pt x="2614599" y="98094"/>
                  </a:lnTo>
                  <a:lnTo>
                    <a:pt x="2581364" y="64858"/>
                  </a:lnTo>
                  <a:lnTo>
                    <a:pt x="2542870" y="37655"/>
                  </a:lnTo>
                  <a:lnTo>
                    <a:pt x="2526715" y="29984"/>
                  </a:lnTo>
                  <a:lnTo>
                    <a:pt x="2526715" y="275767"/>
                  </a:lnTo>
                  <a:lnTo>
                    <a:pt x="2517051" y="323659"/>
                  </a:lnTo>
                  <a:lnTo>
                    <a:pt x="2490686" y="362775"/>
                  </a:lnTo>
                  <a:lnTo>
                    <a:pt x="2451582" y="389140"/>
                  </a:lnTo>
                  <a:lnTo>
                    <a:pt x="2403691" y="398805"/>
                  </a:lnTo>
                  <a:lnTo>
                    <a:pt x="2355799" y="389140"/>
                  </a:lnTo>
                  <a:lnTo>
                    <a:pt x="2316683" y="362775"/>
                  </a:lnTo>
                  <a:lnTo>
                    <a:pt x="2290318" y="323659"/>
                  </a:lnTo>
                  <a:lnTo>
                    <a:pt x="2280653" y="275767"/>
                  </a:lnTo>
                  <a:lnTo>
                    <a:pt x="2290318" y="227876"/>
                  </a:lnTo>
                  <a:lnTo>
                    <a:pt x="2316683" y="188772"/>
                  </a:lnTo>
                  <a:lnTo>
                    <a:pt x="2355799" y="162407"/>
                  </a:lnTo>
                  <a:lnTo>
                    <a:pt x="2403691" y="152742"/>
                  </a:lnTo>
                  <a:lnTo>
                    <a:pt x="2451582" y="162407"/>
                  </a:lnTo>
                  <a:lnTo>
                    <a:pt x="2490686" y="188772"/>
                  </a:lnTo>
                  <a:lnTo>
                    <a:pt x="2517051" y="227876"/>
                  </a:lnTo>
                  <a:lnTo>
                    <a:pt x="2526715" y="275767"/>
                  </a:lnTo>
                  <a:lnTo>
                    <a:pt x="2526715" y="29984"/>
                  </a:lnTo>
                  <a:lnTo>
                    <a:pt x="2499918" y="17259"/>
                  </a:lnTo>
                  <a:lnTo>
                    <a:pt x="2453259" y="4445"/>
                  </a:lnTo>
                  <a:lnTo>
                    <a:pt x="2403691" y="0"/>
                  </a:lnTo>
                  <a:lnTo>
                    <a:pt x="2354110" y="4445"/>
                  </a:lnTo>
                  <a:lnTo>
                    <a:pt x="2307463" y="17259"/>
                  </a:lnTo>
                  <a:lnTo>
                    <a:pt x="2264499" y="37655"/>
                  </a:lnTo>
                  <a:lnTo>
                    <a:pt x="2226005" y="64858"/>
                  </a:lnTo>
                  <a:lnTo>
                    <a:pt x="2192769" y="98094"/>
                  </a:lnTo>
                  <a:lnTo>
                    <a:pt x="2165566" y="136588"/>
                  </a:lnTo>
                  <a:lnTo>
                    <a:pt x="2145169" y="179552"/>
                  </a:lnTo>
                  <a:lnTo>
                    <a:pt x="2132355" y="226199"/>
                  </a:lnTo>
                  <a:lnTo>
                    <a:pt x="2127910" y="275767"/>
                  </a:lnTo>
                  <a:lnTo>
                    <a:pt x="2132355" y="325335"/>
                  </a:lnTo>
                  <a:lnTo>
                    <a:pt x="2145169" y="371995"/>
                  </a:lnTo>
                  <a:lnTo>
                    <a:pt x="2165566" y="414959"/>
                  </a:lnTo>
                  <a:lnTo>
                    <a:pt x="2192769" y="453440"/>
                  </a:lnTo>
                  <a:lnTo>
                    <a:pt x="2226005" y="486689"/>
                  </a:lnTo>
                  <a:lnTo>
                    <a:pt x="2264499" y="513892"/>
                  </a:lnTo>
                  <a:lnTo>
                    <a:pt x="2307463" y="534289"/>
                  </a:lnTo>
                  <a:lnTo>
                    <a:pt x="2354110" y="547103"/>
                  </a:lnTo>
                  <a:lnTo>
                    <a:pt x="2403691" y="551548"/>
                  </a:lnTo>
                  <a:lnTo>
                    <a:pt x="2453259" y="547103"/>
                  </a:lnTo>
                  <a:lnTo>
                    <a:pt x="2499918" y="534289"/>
                  </a:lnTo>
                  <a:lnTo>
                    <a:pt x="2542870" y="513892"/>
                  </a:lnTo>
                  <a:lnTo>
                    <a:pt x="2581364" y="486689"/>
                  </a:lnTo>
                  <a:lnTo>
                    <a:pt x="2614599" y="453440"/>
                  </a:lnTo>
                  <a:lnTo>
                    <a:pt x="2641803" y="414959"/>
                  </a:lnTo>
                  <a:lnTo>
                    <a:pt x="2649474" y="398805"/>
                  </a:lnTo>
                  <a:lnTo>
                    <a:pt x="2662212" y="371995"/>
                  </a:lnTo>
                  <a:lnTo>
                    <a:pt x="2675013" y="325335"/>
                  </a:lnTo>
                  <a:lnTo>
                    <a:pt x="2679458" y="275767"/>
                  </a:lnTo>
                  <a:close/>
                </a:path>
              </a:pathLst>
            </a:custGeom>
            <a:solidFill>
              <a:srgbClr val="054A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230437" y="1925362"/>
              <a:ext cx="1052195" cy="1052830"/>
            </a:xfrm>
            <a:custGeom>
              <a:avLst/>
              <a:gdLst/>
              <a:ahLst/>
              <a:cxnLst/>
              <a:rect l="l" t="t" r="r" b="b"/>
              <a:pathLst>
                <a:path w="1052194" h="1052830">
                  <a:moveTo>
                    <a:pt x="508517" y="1051560"/>
                  </a:moveTo>
                  <a:lnTo>
                    <a:pt x="432739" y="1051560"/>
                  </a:lnTo>
                  <a:lnTo>
                    <a:pt x="440225" y="1052830"/>
                  </a:lnTo>
                  <a:lnTo>
                    <a:pt x="500998" y="1052830"/>
                  </a:lnTo>
                  <a:lnTo>
                    <a:pt x="508517" y="1051560"/>
                  </a:lnTo>
                  <a:close/>
                </a:path>
                <a:path w="1052194" h="1052830">
                  <a:moveTo>
                    <a:pt x="531165" y="1049020"/>
                  </a:moveTo>
                  <a:lnTo>
                    <a:pt x="410205" y="1049020"/>
                  </a:lnTo>
                  <a:lnTo>
                    <a:pt x="417661" y="1050290"/>
                  </a:lnTo>
                  <a:lnTo>
                    <a:pt x="421598" y="1051560"/>
                  </a:lnTo>
                  <a:lnTo>
                    <a:pt x="512066" y="1051560"/>
                  </a:lnTo>
                  <a:lnTo>
                    <a:pt x="519658" y="1050290"/>
                  </a:lnTo>
                  <a:lnTo>
                    <a:pt x="523689" y="1050290"/>
                  </a:lnTo>
                  <a:lnTo>
                    <a:pt x="531165" y="1049020"/>
                  </a:lnTo>
                  <a:close/>
                </a:path>
                <a:path w="1052194" h="1052830">
                  <a:moveTo>
                    <a:pt x="802413" y="2540"/>
                  </a:moveTo>
                  <a:lnTo>
                    <a:pt x="684993" y="2540"/>
                  </a:lnTo>
                  <a:lnTo>
                    <a:pt x="676574" y="3810"/>
                  </a:lnTo>
                  <a:lnTo>
                    <a:pt x="671182" y="5080"/>
                  </a:lnTo>
                  <a:lnTo>
                    <a:pt x="662857" y="5080"/>
                  </a:lnTo>
                  <a:lnTo>
                    <a:pt x="649999" y="7620"/>
                  </a:lnTo>
                  <a:lnTo>
                    <a:pt x="634890" y="10160"/>
                  </a:lnTo>
                  <a:lnTo>
                    <a:pt x="629298" y="10160"/>
                  </a:lnTo>
                  <a:lnTo>
                    <a:pt x="619801" y="12700"/>
                  </a:lnTo>
                  <a:lnTo>
                    <a:pt x="609973" y="13970"/>
                  </a:lnTo>
                  <a:lnTo>
                    <a:pt x="590259" y="19050"/>
                  </a:lnTo>
                  <a:lnTo>
                    <a:pt x="577928" y="21590"/>
                  </a:lnTo>
                  <a:lnTo>
                    <a:pt x="570703" y="22860"/>
                  </a:lnTo>
                  <a:lnTo>
                    <a:pt x="564703" y="24130"/>
                  </a:lnTo>
                  <a:lnTo>
                    <a:pt x="550086" y="27940"/>
                  </a:lnTo>
                  <a:lnTo>
                    <a:pt x="543322" y="30480"/>
                  </a:lnTo>
                  <a:lnTo>
                    <a:pt x="528443" y="34290"/>
                  </a:lnTo>
                  <a:lnTo>
                    <a:pt x="522443" y="36830"/>
                  </a:lnTo>
                  <a:lnTo>
                    <a:pt x="513208" y="39370"/>
                  </a:lnTo>
                  <a:lnTo>
                    <a:pt x="503243" y="41910"/>
                  </a:lnTo>
                  <a:lnTo>
                    <a:pt x="483375" y="49530"/>
                  </a:lnTo>
                  <a:lnTo>
                    <a:pt x="470214" y="53340"/>
                  </a:lnTo>
                  <a:lnTo>
                    <a:pt x="458089" y="58420"/>
                  </a:lnTo>
                  <a:lnTo>
                    <a:pt x="443901" y="63500"/>
                  </a:lnTo>
                  <a:lnTo>
                    <a:pt x="437262" y="66040"/>
                  </a:lnTo>
                  <a:lnTo>
                    <a:pt x="417064" y="74930"/>
                  </a:lnTo>
                  <a:lnTo>
                    <a:pt x="408059" y="78740"/>
                  </a:lnTo>
                  <a:lnTo>
                    <a:pt x="389053" y="86360"/>
                  </a:lnTo>
                  <a:lnTo>
                    <a:pt x="379639" y="91440"/>
                  </a:lnTo>
                  <a:lnTo>
                    <a:pt x="366961" y="96520"/>
                  </a:lnTo>
                  <a:lnTo>
                    <a:pt x="361411" y="99060"/>
                  </a:lnTo>
                  <a:lnTo>
                    <a:pt x="355903" y="102870"/>
                  </a:lnTo>
                  <a:lnTo>
                    <a:pt x="349778" y="105410"/>
                  </a:lnTo>
                  <a:lnTo>
                    <a:pt x="349108" y="105410"/>
                  </a:lnTo>
                  <a:lnTo>
                    <a:pt x="342323" y="109220"/>
                  </a:lnTo>
                  <a:lnTo>
                    <a:pt x="336239" y="111760"/>
                  </a:lnTo>
                  <a:lnTo>
                    <a:pt x="322711" y="119380"/>
                  </a:lnTo>
                  <a:lnTo>
                    <a:pt x="317580" y="121920"/>
                  </a:lnTo>
                  <a:lnTo>
                    <a:pt x="291892" y="137160"/>
                  </a:lnTo>
                  <a:lnTo>
                    <a:pt x="283492" y="140970"/>
                  </a:lnTo>
                  <a:lnTo>
                    <a:pt x="273979" y="147320"/>
                  </a:lnTo>
                  <a:lnTo>
                    <a:pt x="266932" y="151130"/>
                  </a:lnTo>
                  <a:lnTo>
                    <a:pt x="262346" y="154940"/>
                  </a:lnTo>
                  <a:lnTo>
                    <a:pt x="255194" y="158750"/>
                  </a:lnTo>
                  <a:lnTo>
                    <a:pt x="249917" y="162560"/>
                  </a:lnTo>
                  <a:lnTo>
                    <a:pt x="244713" y="165100"/>
                  </a:lnTo>
                  <a:lnTo>
                    <a:pt x="232577" y="173990"/>
                  </a:lnTo>
                  <a:lnTo>
                    <a:pt x="228431" y="176530"/>
                  </a:lnTo>
                  <a:lnTo>
                    <a:pt x="220630" y="181610"/>
                  </a:lnTo>
                  <a:lnTo>
                    <a:pt x="213390" y="187960"/>
                  </a:lnTo>
                  <a:lnTo>
                    <a:pt x="206277" y="193040"/>
                  </a:lnTo>
                  <a:lnTo>
                    <a:pt x="199294" y="198120"/>
                  </a:lnTo>
                  <a:lnTo>
                    <a:pt x="191238" y="204470"/>
                  </a:lnTo>
                  <a:lnTo>
                    <a:pt x="185249" y="208280"/>
                  </a:lnTo>
                  <a:lnTo>
                    <a:pt x="181689" y="212090"/>
                  </a:lnTo>
                  <a:lnTo>
                    <a:pt x="175459" y="217170"/>
                  </a:lnTo>
                  <a:lnTo>
                    <a:pt x="171228" y="220980"/>
                  </a:lnTo>
                  <a:lnTo>
                    <a:pt x="167092" y="223520"/>
                  </a:lnTo>
                  <a:lnTo>
                    <a:pt x="162150" y="228600"/>
                  </a:lnTo>
                  <a:lnTo>
                    <a:pt x="161281" y="228600"/>
                  </a:lnTo>
                  <a:lnTo>
                    <a:pt x="157176" y="232410"/>
                  </a:lnTo>
                  <a:lnTo>
                    <a:pt x="154035" y="234950"/>
                  </a:lnTo>
                  <a:lnTo>
                    <a:pt x="143952" y="245110"/>
                  </a:lnTo>
                  <a:lnTo>
                    <a:pt x="140235" y="248920"/>
                  </a:lnTo>
                  <a:lnTo>
                    <a:pt x="136654" y="252730"/>
                  </a:lnTo>
                  <a:lnTo>
                    <a:pt x="128212" y="260350"/>
                  </a:lnTo>
                  <a:lnTo>
                    <a:pt x="120038" y="269240"/>
                  </a:lnTo>
                  <a:lnTo>
                    <a:pt x="112133" y="279400"/>
                  </a:lnTo>
                  <a:lnTo>
                    <a:pt x="104497" y="288290"/>
                  </a:lnTo>
                  <a:lnTo>
                    <a:pt x="97133" y="297180"/>
                  </a:lnTo>
                  <a:lnTo>
                    <a:pt x="90037" y="307340"/>
                  </a:lnTo>
                  <a:lnTo>
                    <a:pt x="83209" y="316230"/>
                  </a:lnTo>
                  <a:lnTo>
                    <a:pt x="76645" y="326390"/>
                  </a:lnTo>
                  <a:lnTo>
                    <a:pt x="70356" y="336550"/>
                  </a:lnTo>
                  <a:lnTo>
                    <a:pt x="64338" y="345440"/>
                  </a:lnTo>
                  <a:lnTo>
                    <a:pt x="58588" y="355600"/>
                  </a:lnTo>
                  <a:lnTo>
                    <a:pt x="53106" y="365760"/>
                  </a:lnTo>
                  <a:lnTo>
                    <a:pt x="49536" y="373380"/>
                  </a:lnTo>
                  <a:lnTo>
                    <a:pt x="46154" y="379730"/>
                  </a:lnTo>
                  <a:lnTo>
                    <a:pt x="42950" y="387350"/>
                  </a:lnTo>
                  <a:lnTo>
                    <a:pt x="38271" y="397510"/>
                  </a:lnTo>
                  <a:lnTo>
                    <a:pt x="33863" y="407670"/>
                  </a:lnTo>
                  <a:lnTo>
                    <a:pt x="29727" y="419100"/>
                  </a:lnTo>
                  <a:lnTo>
                    <a:pt x="25861" y="429260"/>
                  </a:lnTo>
                  <a:lnTo>
                    <a:pt x="20564" y="445770"/>
                  </a:lnTo>
                  <a:lnTo>
                    <a:pt x="8301" y="495300"/>
                  </a:lnTo>
                  <a:lnTo>
                    <a:pt x="1977" y="539750"/>
                  </a:lnTo>
                  <a:lnTo>
                    <a:pt x="0" y="590550"/>
                  </a:lnTo>
                  <a:lnTo>
                    <a:pt x="553" y="607060"/>
                  </a:lnTo>
                  <a:lnTo>
                    <a:pt x="4972" y="652780"/>
                  </a:lnTo>
                  <a:lnTo>
                    <a:pt x="13704" y="697230"/>
                  </a:lnTo>
                  <a:lnTo>
                    <a:pt x="28653" y="745490"/>
                  </a:lnTo>
                  <a:lnTo>
                    <a:pt x="54317" y="802640"/>
                  </a:lnTo>
                  <a:lnTo>
                    <a:pt x="78085" y="843280"/>
                  </a:lnTo>
                  <a:lnTo>
                    <a:pt x="106148" y="881380"/>
                  </a:lnTo>
                  <a:lnTo>
                    <a:pt x="138507" y="916940"/>
                  </a:lnTo>
                  <a:lnTo>
                    <a:pt x="144245" y="922020"/>
                  </a:lnTo>
                  <a:lnTo>
                    <a:pt x="150098" y="928370"/>
                  </a:lnTo>
                  <a:lnTo>
                    <a:pt x="157690" y="934720"/>
                  </a:lnTo>
                  <a:lnTo>
                    <a:pt x="159396" y="935990"/>
                  </a:lnTo>
                  <a:lnTo>
                    <a:pt x="169762" y="944880"/>
                  </a:lnTo>
                  <a:lnTo>
                    <a:pt x="176118" y="949960"/>
                  </a:lnTo>
                  <a:lnTo>
                    <a:pt x="178066" y="951230"/>
                  </a:lnTo>
                  <a:lnTo>
                    <a:pt x="184286" y="956310"/>
                  </a:lnTo>
                  <a:lnTo>
                    <a:pt x="188579" y="960120"/>
                  </a:lnTo>
                  <a:lnTo>
                    <a:pt x="194987" y="965200"/>
                  </a:lnTo>
                  <a:lnTo>
                    <a:pt x="197050" y="966470"/>
                  </a:lnTo>
                  <a:lnTo>
                    <a:pt x="203447" y="970280"/>
                  </a:lnTo>
                  <a:lnTo>
                    <a:pt x="207824" y="974090"/>
                  </a:lnTo>
                  <a:lnTo>
                    <a:pt x="214274" y="977900"/>
                  </a:lnTo>
                  <a:lnTo>
                    <a:pt x="216316" y="979170"/>
                  </a:lnTo>
                  <a:lnTo>
                    <a:pt x="222881" y="982980"/>
                  </a:lnTo>
                  <a:lnTo>
                    <a:pt x="227436" y="986790"/>
                  </a:lnTo>
                  <a:lnTo>
                    <a:pt x="234179" y="990600"/>
                  </a:lnTo>
                  <a:lnTo>
                    <a:pt x="236326" y="991870"/>
                  </a:lnTo>
                  <a:lnTo>
                    <a:pt x="243048" y="995680"/>
                  </a:lnTo>
                  <a:lnTo>
                    <a:pt x="254566" y="1002030"/>
                  </a:lnTo>
                  <a:lnTo>
                    <a:pt x="256859" y="1002030"/>
                  </a:lnTo>
                  <a:lnTo>
                    <a:pt x="268314" y="1008380"/>
                  </a:lnTo>
                  <a:lnTo>
                    <a:pt x="275372" y="1010920"/>
                  </a:lnTo>
                  <a:lnTo>
                    <a:pt x="277812" y="1012190"/>
                  </a:lnTo>
                  <a:lnTo>
                    <a:pt x="284796" y="1016000"/>
                  </a:lnTo>
                  <a:lnTo>
                    <a:pt x="289371" y="1017270"/>
                  </a:lnTo>
                  <a:lnTo>
                    <a:pt x="296586" y="1021080"/>
                  </a:lnTo>
                  <a:lnTo>
                    <a:pt x="299214" y="1021080"/>
                  </a:lnTo>
                  <a:lnTo>
                    <a:pt x="306313" y="1023620"/>
                  </a:lnTo>
                  <a:lnTo>
                    <a:pt x="310805" y="1026160"/>
                  </a:lnTo>
                  <a:lnTo>
                    <a:pt x="318093" y="1028700"/>
                  </a:lnTo>
                  <a:lnTo>
                    <a:pt x="320857" y="1028700"/>
                  </a:lnTo>
                  <a:lnTo>
                    <a:pt x="328061" y="1031240"/>
                  </a:lnTo>
                  <a:lnTo>
                    <a:pt x="332501" y="1032510"/>
                  </a:lnTo>
                  <a:lnTo>
                    <a:pt x="339904" y="1035050"/>
                  </a:lnTo>
                  <a:lnTo>
                    <a:pt x="342846" y="1036320"/>
                  </a:lnTo>
                  <a:lnTo>
                    <a:pt x="350123" y="1037590"/>
                  </a:lnTo>
                  <a:lnTo>
                    <a:pt x="354479" y="1038860"/>
                  </a:lnTo>
                  <a:lnTo>
                    <a:pt x="361977" y="1041400"/>
                  </a:lnTo>
                  <a:lnTo>
                    <a:pt x="365107" y="1041400"/>
                  </a:lnTo>
                  <a:lnTo>
                    <a:pt x="372468" y="1042670"/>
                  </a:lnTo>
                  <a:lnTo>
                    <a:pt x="376688" y="1043940"/>
                  </a:lnTo>
                  <a:lnTo>
                    <a:pt x="384259" y="1045210"/>
                  </a:lnTo>
                  <a:lnTo>
                    <a:pt x="387599" y="1046480"/>
                  </a:lnTo>
                  <a:lnTo>
                    <a:pt x="395002" y="1047750"/>
                  </a:lnTo>
                  <a:lnTo>
                    <a:pt x="399085" y="1047750"/>
                  </a:lnTo>
                  <a:lnTo>
                    <a:pt x="406687" y="1049020"/>
                  </a:lnTo>
                  <a:lnTo>
                    <a:pt x="534610" y="1049020"/>
                  </a:lnTo>
                  <a:lnTo>
                    <a:pt x="542243" y="1047750"/>
                  </a:lnTo>
                  <a:lnTo>
                    <a:pt x="546442" y="1046480"/>
                  </a:lnTo>
                  <a:lnTo>
                    <a:pt x="553866" y="1045210"/>
                  </a:lnTo>
                  <a:lnTo>
                    <a:pt x="557112" y="1045210"/>
                  </a:lnTo>
                  <a:lnTo>
                    <a:pt x="564693" y="1043940"/>
                  </a:lnTo>
                  <a:lnTo>
                    <a:pt x="569007" y="1042670"/>
                  </a:lnTo>
                  <a:lnTo>
                    <a:pt x="576389" y="1041400"/>
                  </a:lnTo>
                  <a:lnTo>
                    <a:pt x="579446" y="1040130"/>
                  </a:lnTo>
                  <a:lnTo>
                    <a:pt x="586933" y="1038860"/>
                  </a:lnTo>
                  <a:lnTo>
                    <a:pt x="591352" y="1037590"/>
                  </a:lnTo>
                  <a:lnTo>
                    <a:pt x="598650" y="1035050"/>
                  </a:lnTo>
                  <a:lnTo>
                    <a:pt x="601550" y="1035050"/>
                  </a:lnTo>
                  <a:lnTo>
                    <a:pt x="608922" y="1032510"/>
                  </a:lnTo>
                  <a:lnTo>
                    <a:pt x="613382" y="1031240"/>
                  </a:lnTo>
                  <a:lnTo>
                    <a:pt x="620597" y="1028700"/>
                  </a:lnTo>
                  <a:lnTo>
                    <a:pt x="623372" y="1027430"/>
                  </a:lnTo>
                  <a:lnTo>
                    <a:pt x="630680" y="1024890"/>
                  </a:lnTo>
                  <a:lnTo>
                    <a:pt x="635183" y="1023620"/>
                  </a:lnTo>
                  <a:lnTo>
                    <a:pt x="642303" y="1021080"/>
                  </a:lnTo>
                  <a:lnTo>
                    <a:pt x="644921" y="1019810"/>
                  </a:lnTo>
                  <a:lnTo>
                    <a:pt x="652135" y="1017270"/>
                  </a:lnTo>
                  <a:lnTo>
                    <a:pt x="656690" y="1014730"/>
                  </a:lnTo>
                  <a:lnTo>
                    <a:pt x="663695" y="1012190"/>
                  </a:lnTo>
                  <a:lnTo>
                    <a:pt x="666156" y="1010920"/>
                  </a:lnTo>
                  <a:lnTo>
                    <a:pt x="673245" y="1007110"/>
                  </a:lnTo>
                  <a:lnTo>
                    <a:pt x="677852" y="1004570"/>
                  </a:lnTo>
                  <a:lnTo>
                    <a:pt x="684721" y="1002030"/>
                  </a:lnTo>
                  <a:lnTo>
                    <a:pt x="709575" y="988060"/>
                  </a:lnTo>
                  <a:lnTo>
                    <a:pt x="469848" y="988060"/>
                  </a:lnTo>
                  <a:lnTo>
                    <a:pt x="416569" y="985520"/>
                  </a:lnTo>
                  <a:lnTo>
                    <a:pt x="364867" y="975360"/>
                  </a:lnTo>
                  <a:lnTo>
                    <a:pt x="315259" y="958850"/>
                  </a:lnTo>
                  <a:lnTo>
                    <a:pt x="268265" y="934720"/>
                  </a:lnTo>
                  <a:lnTo>
                    <a:pt x="224403" y="905510"/>
                  </a:lnTo>
                  <a:lnTo>
                    <a:pt x="184191" y="871220"/>
                  </a:lnTo>
                  <a:lnTo>
                    <a:pt x="152664" y="835660"/>
                  </a:lnTo>
                  <a:lnTo>
                    <a:pt x="125964" y="797560"/>
                  </a:lnTo>
                  <a:lnTo>
                    <a:pt x="104094" y="758190"/>
                  </a:lnTo>
                  <a:lnTo>
                    <a:pt x="87054" y="716280"/>
                  </a:lnTo>
                  <a:lnTo>
                    <a:pt x="74846" y="673100"/>
                  </a:lnTo>
                  <a:lnTo>
                    <a:pt x="67471" y="628650"/>
                  </a:lnTo>
                  <a:lnTo>
                    <a:pt x="64931" y="584200"/>
                  </a:lnTo>
                  <a:lnTo>
                    <a:pt x="67225" y="539750"/>
                  </a:lnTo>
                  <a:lnTo>
                    <a:pt x="74356" y="496570"/>
                  </a:lnTo>
                  <a:lnTo>
                    <a:pt x="86325" y="453390"/>
                  </a:lnTo>
                  <a:lnTo>
                    <a:pt x="103132" y="411480"/>
                  </a:lnTo>
                  <a:lnTo>
                    <a:pt x="124780" y="370840"/>
                  </a:lnTo>
                  <a:lnTo>
                    <a:pt x="151269" y="332740"/>
                  </a:lnTo>
                  <a:lnTo>
                    <a:pt x="182600" y="298450"/>
                  </a:lnTo>
                  <a:lnTo>
                    <a:pt x="214225" y="269240"/>
                  </a:lnTo>
                  <a:lnTo>
                    <a:pt x="250897" y="240030"/>
                  </a:lnTo>
                  <a:lnTo>
                    <a:pt x="291959" y="212090"/>
                  </a:lnTo>
                  <a:lnTo>
                    <a:pt x="336757" y="185420"/>
                  </a:lnTo>
                  <a:lnTo>
                    <a:pt x="384635" y="160020"/>
                  </a:lnTo>
                  <a:lnTo>
                    <a:pt x="434938" y="137160"/>
                  </a:lnTo>
                  <a:lnTo>
                    <a:pt x="489596" y="115570"/>
                  </a:lnTo>
                  <a:lnTo>
                    <a:pt x="543857" y="97790"/>
                  </a:lnTo>
                  <a:lnTo>
                    <a:pt x="597158" y="83820"/>
                  </a:lnTo>
                  <a:lnTo>
                    <a:pt x="648933" y="73660"/>
                  </a:lnTo>
                  <a:lnTo>
                    <a:pt x="698619" y="67310"/>
                  </a:lnTo>
                  <a:lnTo>
                    <a:pt x="745651" y="64770"/>
                  </a:lnTo>
                  <a:lnTo>
                    <a:pt x="959393" y="64770"/>
                  </a:lnTo>
                  <a:lnTo>
                    <a:pt x="957676" y="63500"/>
                  </a:lnTo>
                  <a:lnTo>
                    <a:pt x="955330" y="62230"/>
                  </a:lnTo>
                  <a:lnTo>
                    <a:pt x="951592" y="58420"/>
                  </a:lnTo>
                  <a:lnTo>
                    <a:pt x="946597" y="54610"/>
                  </a:lnTo>
                  <a:lnTo>
                    <a:pt x="944283" y="53340"/>
                  </a:lnTo>
                  <a:lnTo>
                    <a:pt x="939100" y="49530"/>
                  </a:lnTo>
                  <a:lnTo>
                    <a:pt x="935184" y="46990"/>
                  </a:lnTo>
                  <a:lnTo>
                    <a:pt x="932650" y="45720"/>
                  </a:lnTo>
                  <a:lnTo>
                    <a:pt x="928776" y="43180"/>
                  </a:lnTo>
                  <a:lnTo>
                    <a:pt x="927478" y="41910"/>
                  </a:lnTo>
                  <a:lnTo>
                    <a:pt x="922493" y="39370"/>
                  </a:lnTo>
                  <a:lnTo>
                    <a:pt x="918787" y="38100"/>
                  </a:lnTo>
                  <a:lnTo>
                    <a:pt x="914295" y="35560"/>
                  </a:lnTo>
                  <a:lnTo>
                    <a:pt x="909332" y="33020"/>
                  </a:lnTo>
                  <a:lnTo>
                    <a:pt x="905771" y="30480"/>
                  </a:lnTo>
                  <a:lnTo>
                    <a:pt x="900588" y="29210"/>
                  </a:lnTo>
                  <a:lnTo>
                    <a:pt x="898997" y="27940"/>
                  </a:lnTo>
                  <a:lnTo>
                    <a:pt x="894767" y="26670"/>
                  </a:lnTo>
                  <a:lnTo>
                    <a:pt x="892097" y="25400"/>
                  </a:lnTo>
                  <a:lnTo>
                    <a:pt x="887615" y="22860"/>
                  </a:lnTo>
                  <a:lnTo>
                    <a:pt x="881416" y="21590"/>
                  </a:lnTo>
                  <a:lnTo>
                    <a:pt x="878798" y="20320"/>
                  </a:lnTo>
                  <a:lnTo>
                    <a:pt x="872464" y="17780"/>
                  </a:lnTo>
                  <a:lnTo>
                    <a:pt x="867804" y="16510"/>
                  </a:lnTo>
                  <a:lnTo>
                    <a:pt x="860422" y="13970"/>
                  </a:lnTo>
                  <a:lnTo>
                    <a:pt x="858705" y="13970"/>
                  </a:lnTo>
                  <a:lnTo>
                    <a:pt x="852873" y="12700"/>
                  </a:lnTo>
                  <a:lnTo>
                    <a:pt x="848726" y="11430"/>
                  </a:lnTo>
                  <a:lnTo>
                    <a:pt x="843208" y="10160"/>
                  </a:lnTo>
                  <a:lnTo>
                    <a:pt x="836747" y="8890"/>
                  </a:lnTo>
                  <a:lnTo>
                    <a:pt x="832988" y="7620"/>
                  </a:lnTo>
                  <a:lnTo>
                    <a:pt x="827313" y="6350"/>
                  </a:lnTo>
                  <a:lnTo>
                    <a:pt x="817544" y="5080"/>
                  </a:lnTo>
                  <a:lnTo>
                    <a:pt x="810445" y="3810"/>
                  </a:lnTo>
                  <a:lnTo>
                    <a:pt x="805419" y="3810"/>
                  </a:lnTo>
                  <a:lnTo>
                    <a:pt x="802413" y="2540"/>
                  </a:lnTo>
                  <a:close/>
                </a:path>
                <a:path w="1052194" h="1052830">
                  <a:moveTo>
                    <a:pt x="959393" y="64770"/>
                  </a:moveTo>
                  <a:lnTo>
                    <a:pt x="745651" y="64770"/>
                  </a:lnTo>
                  <a:lnTo>
                    <a:pt x="802881" y="68580"/>
                  </a:lnTo>
                  <a:lnTo>
                    <a:pt x="852365" y="80010"/>
                  </a:lnTo>
                  <a:lnTo>
                    <a:pt x="893964" y="97790"/>
                  </a:lnTo>
                  <a:lnTo>
                    <a:pt x="927520" y="123190"/>
                  </a:lnTo>
                  <a:lnTo>
                    <a:pt x="966355" y="184150"/>
                  </a:lnTo>
                  <a:lnTo>
                    <a:pt x="978382" y="222250"/>
                  </a:lnTo>
                  <a:lnTo>
                    <a:pt x="985431" y="265430"/>
                  </a:lnTo>
                  <a:lnTo>
                    <a:pt x="987463" y="312420"/>
                  </a:lnTo>
                  <a:lnTo>
                    <a:pt x="984439" y="364490"/>
                  </a:lnTo>
                  <a:lnTo>
                    <a:pt x="976320" y="420370"/>
                  </a:lnTo>
                  <a:lnTo>
                    <a:pt x="963068" y="480060"/>
                  </a:lnTo>
                  <a:lnTo>
                    <a:pt x="948606" y="529590"/>
                  </a:lnTo>
                  <a:lnTo>
                    <a:pt x="931225" y="579120"/>
                  </a:lnTo>
                  <a:lnTo>
                    <a:pt x="911274" y="627380"/>
                  </a:lnTo>
                  <a:lnTo>
                    <a:pt x="889100" y="674370"/>
                  </a:lnTo>
                  <a:lnTo>
                    <a:pt x="865054" y="720090"/>
                  </a:lnTo>
                  <a:lnTo>
                    <a:pt x="839482" y="763270"/>
                  </a:lnTo>
                  <a:lnTo>
                    <a:pt x="812735" y="802640"/>
                  </a:lnTo>
                  <a:lnTo>
                    <a:pt x="785160" y="838200"/>
                  </a:lnTo>
                  <a:lnTo>
                    <a:pt x="757106" y="868680"/>
                  </a:lnTo>
                  <a:lnTo>
                    <a:pt x="716773" y="904240"/>
                  </a:lnTo>
                  <a:lnTo>
                    <a:pt x="672726" y="934720"/>
                  </a:lnTo>
                  <a:lnTo>
                    <a:pt x="625488" y="957580"/>
                  </a:lnTo>
                  <a:lnTo>
                    <a:pt x="575581" y="975360"/>
                  </a:lnTo>
                  <a:lnTo>
                    <a:pt x="523527" y="985520"/>
                  </a:lnTo>
                  <a:lnTo>
                    <a:pt x="469848" y="988060"/>
                  </a:lnTo>
                  <a:lnTo>
                    <a:pt x="709575" y="988060"/>
                  </a:lnTo>
                  <a:lnTo>
                    <a:pt x="714071" y="985520"/>
                  </a:lnTo>
                  <a:lnTo>
                    <a:pt x="725107" y="977900"/>
                  </a:lnTo>
                  <a:lnTo>
                    <a:pt x="727243" y="976630"/>
                  </a:lnTo>
                  <a:lnTo>
                    <a:pt x="733787" y="972820"/>
                  </a:lnTo>
                  <a:lnTo>
                    <a:pt x="744562" y="965200"/>
                  </a:lnTo>
                  <a:lnTo>
                    <a:pt x="746625" y="963930"/>
                  </a:lnTo>
                  <a:lnTo>
                    <a:pt x="752918" y="958850"/>
                  </a:lnTo>
                  <a:lnTo>
                    <a:pt x="757116" y="955040"/>
                  </a:lnTo>
                  <a:lnTo>
                    <a:pt x="763336" y="949960"/>
                  </a:lnTo>
                  <a:lnTo>
                    <a:pt x="765388" y="948690"/>
                  </a:lnTo>
                  <a:lnTo>
                    <a:pt x="771870" y="943610"/>
                  </a:lnTo>
                  <a:lnTo>
                    <a:pt x="782257" y="934720"/>
                  </a:lnTo>
                  <a:lnTo>
                    <a:pt x="783922" y="933450"/>
                  </a:lnTo>
                  <a:lnTo>
                    <a:pt x="791471" y="925830"/>
                  </a:lnTo>
                  <a:lnTo>
                    <a:pt x="797314" y="920750"/>
                  </a:lnTo>
                  <a:lnTo>
                    <a:pt x="803052" y="914400"/>
                  </a:lnTo>
                  <a:lnTo>
                    <a:pt x="815895" y="901700"/>
                  </a:lnTo>
                  <a:lnTo>
                    <a:pt x="822294" y="894080"/>
                  </a:lnTo>
                  <a:lnTo>
                    <a:pt x="828674" y="887730"/>
                  </a:lnTo>
                  <a:lnTo>
                    <a:pt x="870451" y="833120"/>
                  </a:lnTo>
                  <a:lnTo>
                    <a:pt x="894616" y="797560"/>
                  </a:lnTo>
                  <a:lnTo>
                    <a:pt x="917849" y="759460"/>
                  </a:lnTo>
                  <a:lnTo>
                    <a:pt x="939938" y="718820"/>
                  </a:lnTo>
                  <a:lnTo>
                    <a:pt x="943493" y="711200"/>
                  </a:lnTo>
                  <a:lnTo>
                    <a:pt x="947010" y="704850"/>
                  </a:lnTo>
                  <a:lnTo>
                    <a:pt x="950485" y="697230"/>
                  </a:lnTo>
                  <a:lnTo>
                    <a:pt x="953917" y="690880"/>
                  </a:lnTo>
                  <a:lnTo>
                    <a:pt x="968850" y="657860"/>
                  </a:lnTo>
                  <a:lnTo>
                    <a:pt x="995830" y="590550"/>
                  </a:lnTo>
                  <a:lnTo>
                    <a:pt x="1011383" y="546100"/>
                  </a:lnTo>
                  <a:lnTo>
                    <a:pt x="1025755" y="495300"/>
                  </a:lnTo>
                  <a:lnTo>
                    <a:pt x="1029620" y="480060"/>
                  </a:lnTo>
                  <a:lnTo>
                    <a:pt x="1038054" y="441960"/>
                  </a:lnTo>
                  <a:lnTo>
                    <a:pt x="1044636" y="403860"/>
                  </a:lnTo>
                  <a:lnTo>
                    <a:pt x="1049918" y="359410"/>
                  </a:lnTo>
                  <a:lnTo>
                    <a:pt x="1052144" y="316230"/>
                  </a:lnTo>
                  <a:lnTo>
                    <a:pt x="1052113" y="297180"/>
                  </a:lnTo>
                  <a:lnTo>
                    <a:pt x="1049280" y="252730"/>
                  </a:lnTo>
                  <a:lnTo>
                    <a:pt x="1047575" y="240030"/>
                  </a:lnTo>
                  <a:lnTo>
                    <a:pt x="1046573" y="232410"/>
                  </a:lnTo>
                  <a:lnTo>
                    <a:pt x="1042939" y="213360"/>
                  </a:lnTo>
                  <a:lnTo>
                    <a:pt x="1040768" y="204470"/>
                  </a:lnTo>
                  <a:lnTo>
                    <a:pt x="1038354" y="194310"/>
                  </a:lnTo>
                  <a:lnTo>
                    <a:pt x="1036610" y="187960"/>
                  </a:lnTo>
                  <a:lnTo>
                    <a:pt x="1034757" y="181610"/>
                  </a:lnTo>
                  <a:lnTo>
                    <a:pt x="1032794" y="176530"/>
                  </a:lnTo>
                  <a:lnTo>
                    <a:pt x="1030721" y="170180"/>
                  </a:lnTo>
                  <a:lnTo>
                    <a:pt x="1014072" y="132080"/>
                  </a:lnTo>
                  <a:lnTo>
                    <a:pt x="1007957" y="121920"/>
                  </a:lnTo>
                  <a:lnTo>
                    <a:pt x="1005831" y="118110"/>
                  </a:lnTo>
                  <a:lnTo>
                    <a:pt x="999224" y="107950"/>
                  </a:lnTo>
                  <a:lnTo>
                    <a:pt x="994491" y="101600"/>
                  </a:lnTo>
                  <a:lnTo>
                    <a:pt x="984355" y="88900"/>
                  </a:lnTo>
                  <a:lnTo>
                    <a:pt x="978953" y="83820"/>
                  </a:lnTo>
                  <a:lnTo>
                    <a:pt x="970010" y="74930"/>
                  </a:lnTo>
                  <a:lnTo>
                    <a:pt x="966702" y="71120"/>
                  </a:lnTo>
                  <a:lnTo>
                    <a:pt x="962241" y="67310"/>
                  </a:lnTo>
                  <a:lnTo>
                    <a:pt x="961110" y="66040"/>
                  </a:lnTo>
                  <a:lnTo>
                    <a:pt x="959393" y="64770"/>
                  </a:lnTo>
                  <a:close/>
                </a:path>
                <a:path w="1052194" h="1052830">
                  <a:moveTo>
                    <a:pt x="790026" y="1270"/>
                  </a:moveTo>
                  <a:lnTo>
                    <a:pt x="705124" y="1270"/>
                  </a:lnTo>
                  <a:lnTo>
                    <a:pt x="695838" y="2540"/>
                  </a:lnTo>
                  <a:lnTo>
                    <a:pt x="795346" y="2540"/>
                  </a:lnTo>
                  <a:lnTo>
                    <a:pt x="790026" y="1270"/>
                  </a:lnTo>
                  <a:close/>
                </a:path>
                <a:path w="1052194" h="1052830">
                  <a:moveTo>
                    <a:pt x="773032" y="0"/>
                  </a:moveTo>
                  <a:lnTo>
                    <a:pt x="723536" y="0"/>
                  </a:lnTo>
                  <a:lnTo>
                    <a:pt x="714358" y="1270"/>
                  </a:lnTo>
                  <a:lnTo>
                    <a:pt x="779870" y="1270"/>
                  </a:lnTo>
                  <a:lnTo>
                    <a:pt x="773032" y="0"/>
                  </a:lnTo>
                  <a:close/>
                </a:path>
              </a:pathLst>
            </a:custGeom>
            <a:solidFill>
              <a:srgbClr val="63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295382" y="1989321"/>
              <a:ext cx="922655" cy="924560"/>
            </a:xfrm>
            <a:custGeom>
              <a:avLst/>
              <a:gdLst/>
              <a:ahLst/>
              <a:cxnLst/>
              <a:rect l="l" t="t" r="r" b="b"/>
              <a:pathLst>
                <a:path w="922655" h="924560">
                  <a:moveTo>
                    <a:pt x="680737" y="0"/>
                  </a:moveTo>
                  <a:lnTo>
                    <a:pt x="633690" y="2134"/>
                  </a:lnTo>
                  <a:lnTo>
                    <a:pt x="584002" y="8437"/>
                  </a:lnTo>
                  <a:lnTo>
                    <a:pt x="532225" y="18778"/>
                  </a:lnTo>
                  <a:lnTo>
                    <a:pt x="478926" y="33023"/>
                  </a:lnTo>
                  <a:lnTo>
                    <a:pt x="424667" y="51041"/>
                  </a:lnTo>
                  <a:lnTo>
                    <a:pt x="370013" y="72699"/>
                  </a:lnTo>
                  <a:lnTo>
                    <a:pt x="319706" y="95832"/>
                  </a:lnTo>
                  <a:lnTo>
                    <a:pt x="271825" y="120975"/>
                  </a:lnTo>
                  <a:lnTo>
                    <a:pt x="227025" y="147712"/>
                  </a:lnTo>
                  <a:lnTo>
                    <a:pt x="185962" y="175625"/>
                  </a:lnTo>
                  <a:lnTo>
                    <a:pt x="149290" y="204298"/>
                  </a:lnTo>
                  <a:lnTo>
                    <a:pt x="117665" y="233312"/>
                  </a:lnTo>
                  <a:lnTo>
                    <a:pt x="86334" y="268690"/>
                  </a:lnTo>
                  <a:lnTo>
                    <a:pt x="59845" y="306655"/>
                  </a:lnTo>
                  <a:lnTo>
                    <a:pt x="38198" y="346771"/>
                  </a:lnTo>
                  <a:lnTo>
                    <a:pt x="21391" y="388607"/>
                  </a:lnTo>
                  <a:lnTo>
                    <a:pt x="9424" y="431729"/>
                  </a:lnTo>
                  <a:lnTo>
                    <a:pt x="2293" y="475704"/>
                  </a:lnTo>
                  <a:lnTo>
                    <a:pt x="0" y="520099"/>
                  </a:lnTo>
                  <a:lnTo>
                    <a:pt x="2541" y="564480"/>
                  </a:lnTo>
                  <a:lnTo>
                    <a:pt x="9916" y="608415"/>
                  </a:lnTo>
                  <a:lnTo>
                    <a:pt x="22124" y="651469"/>
                  </a:lnTo>
                  <a:lnTo>
                    <a:pt x="39163" y="693211"/>
                  </a:lnTo>
                  <a:lnTo>
                    <a:pt x="61032" y="733207"/>
                  </a:lnTo>
                  <a:lnTo>
                    <a:pt x="87731" y="771023"/>
                  </a:lnTo>
                  <a:lnTo>
                    <a:pt x="119256" y="806226"/>
                  </a:lnTo>
                  <a:lnTo>
                    <a:pt x="159469" y="841345"/>
                  </a:lnTo>
                  <a:lnTo>
                    <a:pt x="203333" y="870559"/>
                  </a:lnTo>
                  <a:lnTo>
                    <a:pt x="250328" y="893656"/>
                  </a:lnTo>
                  <a:lnTo>
                    <a:pt x="299937" y="910419"/>
                  </a:lnTo>
                  <a:lnTo>
                    <a:pt x="351638" y="920634"/>
                  </a:lnTo>
                  <a:lnTo>
                    <a:pt x="404913" y="924087"/>
                  </a:lnTo>
                  <a:lnTo>
                    <a:pt x="458596" y="920587"/>
                  </a:lnTo>
                  <a:lnTo>
                    <a:pt x="510653" y="910234"/>
                  </a:lnTo>
                  <a:lnTo>
                    <a:pt x="560561" y="893245"/>
                  </a:lnTo>
                  <a:lnTo>
                    <a:pt x="607798" y="869837"/>
                  </a:lnTo>
                  <a:lnTo>
                    <a:pt x="651842" y="840227"/>
                  </a:lnTo>
                  <a:lnTo>
                    <a:pt x="692171" y="804635"/>
                  </a:lnTo>
                  <a:lnTo>
                    <a:pt x="720225" y="773758"/>
                  </a:lnTo>
                  <a:lnTo>
                    <a:pt x="721754" y="771788"/>
                  </a:lnTo>
                  <a:lnTo>
                    <a:pt x="402944" y="771788"/>
                  </a:lnTo>
                  <a:lnTo>
                    <a:pt x="357499" y="767714"/>
                  </a:lnTo>
                  <a:lnTo>
                    <a:pt x="314727" y="755971"/>
                  </a:lnTo>
                  <a:lnTo>
                    <a:pt x="275341" y="737270"/>
                  </a:lnTo>
                  <a:lnTo>
                    <a:pt x="240055" y="712328"/>
                  </a:lnTo>
                  <a:lnTo>
                    <a:pt x="209584" y="681857"/>
                  </a:lnTo>
                  <a:lnTo>
                    <a:pt x="184642" y="646571"/>
                  </a:lnTo>
                  <a:lnTo>
                    <a:pt x="165941" y="607185"/>
                  </a:lnTo>
                  <a:lnTo>
                    <a:pt x="154198" y="564413"/>
                  </a:lnTo>
                  <a:lnTo>
                    <a:pt x="150125" y="518968"/>
                  </a:lnTo>
                  <a:lnTo>
                    <a:pt x="154198" y="473526"/>
                  </a:lnTo>
                  <a:lnTo>
                    <a:pt x="165941" y="430756"/>
                  </a:lnTo>
                  <a:lnTo>
                    <a:pt x="184642" y="391372"/>
                  </a:lnTo>
                  <a:lnTo>
                    <a:pt x="209584" y="356088"/>
                  </a:lnTo>
                  <a:lnTo>
                    <a:pt x="240055" y="325618"/>
                  </a:lnTo>
                  <a:lnTo>
                    <a:pt x="275341" y="300676"/>
                  </a:lnTo>
                  <a:lnTo>
                    <a:pt x="314727" y="281976"/>
                  </a:lnTo>
                  <a:lnTo>
                    <a:pt x="357499" y="270232"/>
                  </a:lnTo>
                  <a:lnTo>
                    <a:pt x="402944" y="266159"/>
                  </a:lnTo>
                  <a:lnTo>
                    <a:pt x="921485" y="266159"/>
                  </a:lnTo>
                  <a:lnTo>
                    <a:pt x="922533" y="248164"/>
                  </a:lnTo>
                  <a:lnTo>
                    <a:pt x="920500" y="200410"/>
                  </a:lnTo>
                  <a:lnTo>
                    <a:pt x="913450" y="157217"/>
                  </a:lnTo>
                  <a:lnTo>
                    <a:pt x="901421" y="118976"/>
                  </a:lnTo>
                  <a:lnTo>
                    <a:pt x="862584" y="58909"/>
                  </a:lnTo>
                  <a:lnTo>
                    <a:pt x="829029" y="33214"/>
                  </a:lnTo>
                  <a:lnTo>
                    <a:pt x="787430" y="14796"/>
                  </a:lnTo>
                  <a:lnTo>
                    <a:pt x="737946" y="3707"/>
                  </a:lnTo>
                  <a:lnTo>
                    <a:pt x="680737" y="0"/>
                  </a:lnTo>
                  <a:close/>
                </a:path>
                <a:path w="922655" h="924560">
                  <a:moveTo>
                    <a:pt x="921485" y="266159"/>
                  </a:moveTo>
                  <a:lnTo>
                    <a:pt x="402944" y="266159"/>
                  </a:lnTo>
                  <a:lnTo>
                    <a:pt x="448386" y="270232"/>
                  </a:lnTo>
                  <a:lnTo>
                    <a:pt x="491156" y="281976"/>
                  </a:lnTo>
                  <a:lnTo>
                    <a:pt x="530540" y="300676"/>
                  </a:lnTo>
                  <a:lnTo>
                    <a:pt x="565824" y="325618"/>
                  </a:lnTo>
                  <a:lnTo>
                    <a:pt x="596294" y="356088"/>
                  </a:lnTo>
                  <a:lnTo>
                    <a:pt x="621236" y="391372"/>
                  </a:lnTo>
                  <a:lnTo>
                    <a:pt x="639936" y="430756"/>
                  </a:lnTo>
                  <a:lnTo>
                    <a:pt x="651680" y="473526"/>
                  </a:lnTo>
                  <a:lnTo>
                    <a:pt x="655753" y="518968"/>
                  </a:lnTo>
                  <a:lnTo>
                    <a:pt x="651661" y="564480"/>
                  </a:lnTo>
                  <a:lnTo>
                    <a:pt x="639936" y="607185"/>
                  </a:lnTo>
                  <a:lnTo>
                    <a:pt x="621236" y="646571"/>
                  </a:lnTo>
                  <a:lnTo>
                    <a:pt x="596294" y="681857"/>
                  </a:lnTo>
                  <a:lnTo>
                    <a:pt x="565824" y="712328"/>
                  </a:lnTo>
                  <a:lnTo>
                    <a:pt x="530540" y="737270"/>
                  </a:lnTo>
                  <a:lnTo>
                    <a:pt x="491156" y="755971"/>
                  </a:lnTo>
                  <a:lnTo>
                    <a:pt x="448386" y="767714"/>
                  </a:lnTo>
                  <a:lnTo>
                    <a:pt x="402944" y="771788"/>
                  </a:lnTo>
                  <a:lnTo>
                    <a:pt x="721754" y="771788"/>
                  </a:lnTo>
                  <a:lnTo>
                    <a:pt x="747800" y="738235"/>
                  </a:lnTo>
                  <a:lnTo>
                    <a:pt x="774547" y="698726"/>
                  </a:lnTo>
                  <a:lnTo>
                    <a:pt x="800119" y="655891"/>
                  </a:lnTo>
                  <a:lnTo>
                    <a:pt x="824165" y="610388"/>
                  </a:lnTo>
                  <a:lnTo>
                    <a:pt x="846339" y="562878"/>
                  </a:lnTo>
                  <a:lnTo>
                    <a:pt x="866290" y="514020"/>
                  </a:lnTo>
                  <a:lnTo>
                    <a:pt x="883671" y="464473"/>
                  </a:lnTo>
                  <a:lnTo>
                    <a:pt x="898133" y="414898"/>
                  </a:lnTo>
                  <a:lnTo>
                    <a:pt x="911388" y="355798"/>
                  </a:lnTo>
                  <a:lnTo>
                    <a:pt x="919509" y="300090"/>
                  </a:lnTo>
                  <a:lnTo>
                    <a:pt x="921485" y="266159"/>
                  </a:lnTo>
                  <a:close/>
                </a:path>
              </a:pathLst>
            </a:custGeom>
            <a:solidFill>
              <a:srgbClr val="BFFF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445476" y="2255481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4" h="506094">
                  <a:moveTo>
                    <a:pt x="252819" y="0"/>
                  </a:moveTo>
                  <a:lnTo>
                    <a:pt x="207374" y="4073"/>
                  </a:lnTo>
                  <a:lnTo>
                    <a:pt x="164602" y="15816"/>
                  </a:lnTo>
                  <a:lnTo>
                    <a:pt x="125216" y="34517"/>
                  </a:lnTo>
                  <a:lnTo>
                    <a:pt x="89930" y="59459"/>
                  </a:lnTo>
                  <a:lnTo>
                    <a:pt x="59459" y="89930"/>
                  </a:lnTo>
                  <a:lnTo>
                    <a:pt x="34517" y="125216"/>
                  </a:lnTo>
                  <a:lnTo>
                    <a:pt x="15816" y="164602"/>
                  </a:lnTo>
                  <a:lnTo>
                    <a:pt x="4073" y="207374"/>
                  </a:lnTo>
                  <a:lnTo>
                    <a:pt x="0" y="252819"/>
                  </a:lnTo>
                  <a:lnTo>
                    <a:pt x="4073" y="298261"/>
                  </a:lnTo>
                  <a:lnTo>
                    <a:pt x="15816" y="341031"/>
                  </a:lnTo>
                  <a:lnTo>
                    <a:pt x="34517" y="380415"/>
                  </a:lnTo>
                  <a:lnTo>
                    <a:pt x="59459" y="415699"/>
                  </a:lnTo>
                  <a:lnTo>
                    <a:pt x="89930" y="446169"/>
                  </a:lnTo>
                  <a:lnTo>
                    <a:pt x="125216" y="471111"/>
                  </a:lnTo>
                  <a:lnTo>
                    <a:pt x="164602" y="489811"/>
                  </a:lnTo>
                  <a:lnTo>
                    <a:pt x="207374" y="501555"/>
                  </a:lnTo>
                  <a:lnTo>
                    <a:pt x="252819" y="505628"/>
                  </a:lnTo>
                  <a:lnTo>
                    <a:pt x="298264" y="501555"/>
                  </a:lnTo>
                  <a:lnTo>
                    <a:pt x="341036" y="489811"/>
                  </a:lnTo>
                  <a:lnTo>
                    <a:pt x="380422" y="471111"/>
                  </a:lnTo>
                  <a:lnTo>
                    <a:pt x="415708" y="446169"/>
                  </a:lnTo>
                  <a:lnTo>
                    <a:pt x="446179" y="415699"/>
                  </a:lnTo>
                  <a:lnTo>
                    <a:pt x="471121" y="380415"/>
                  </a:lnTo>
                  <a:lnTo>
                    <a:pt x="489822" y="341031"/>
                  </a:lnTo>
                  <a:lnTo>
                    <a:pt x="501565" y="298261"/>
                  </a:lnTo>
                  <a:lnTo>
                    <a:pt x="505639" y="252819"/>
                  </a:lnTo>
                  <a:lnTo>
                    <a:pt x="501565" y="207374"/>
                  </a:lnTo>
                  <a:lnTo>
                    <a:pt x="489822" y="164602"/>
                  </a:lnTo>
                  <a:lnTo>
                    <a:pt x="471121" y="125216"/>
                  </a:lnTo>
                  <a:lnTo>
                    <a:pt x="446179" y="89930"/>
                  </a:lnTo>
                  <a:lnTo>
                    <a:pt x="415708" y="59459"/>
                  </a:lnTo>
                  <a:lnTo>
                    <a:pt x="380422" y="34517"/>
                  </a:lnTo>
                  <a:lnTo>
                    <a:pt x="341036" y="15816"/>
                  </a:lnTo>
                  <a:lnTo>
                    <a:pt x="298264" y="4073"/>
                  </a:lnTo>
                  <a:lnTo>
                    <a:pt x="252819" y="0"/>
                  </a:lnTo>
                  <a:close/>
                </a:path>
              </a:pathLst>
            </a:custGeom>
            <a:solidFill>
              <a:srgbClr val="F2E3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649637" y="2534090"/>
              <a:ext cx="98300" cy="695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551622" y="2432335"/>
              <a:ext cx="2496185" cy="551815"/>
            </a:xfrm>
            <a:custGeom>
              <a:avLst/>
              <a:gdLst/>
              <a:ahLst/>
              <a:cxnLst/>
              <a:rect l="l" t="t" r="r" b="b"/>
              <a:pathLst>
                <a:path w="2496184" h="551814">
                  <a:moveTo>
                    <a:pt x="61087" y="39192"/>
                  </a:moveTo>
                  <a:lnTo>
                    <a:pt x="58686" y="27305"/>
                  </a:lnTo>
                  <a:lnTo>
                    <a:pt x="52146" y="17602"/>
                  </a:lnTo>
                  <a:lnTo>
                    <a:pt x="42430" y="11049"/>
                  </a:lnTo>
                  <a:lnTo>
                    <a:pt x="30543" y="8648"/>
                  </a:lnTo>
                  <a:lnTo>
                    <a:pt x="18656" y="11049"/>
                  </a:lnTo>
                  <a:lnTo>
                    <a:pt x="8953" y="17602"/>
                  </a:lnTo>
                  <a:lnTo>
                    <a:pt x="2400" y="27305"/>
                  </a:lnTo>
                  <a:lnTo>
                    <a:pt x="0" y="39192"/>
                  </a:lnTo>
                  <a:lnTo>
                    <a:pt x="2400" y="51092"/>
                  </a:lnTo>
                  <a:lnTo>
                    <a:pt x="8953" y="60794"/>
                  </a:lnTo>
                  <a:lnTo>
                    <a:pt x="18656" y="67335"/>
                  </a:lnTo>
                  <a:lnTo>
                    <a:pt x="30543" y="69735"/>
                  </a:lnTo>
                  <a:lnTo>
                    <a:pt x="42430" y="67335"/>
                  </a:lnTo>
                  <a:lnTo>
                    <a:pt x="52146" y="60794"/>
                  </a:lnTo>
                  <a:lnTo>
                    <a:pt x="58686" y="51092"/>
                  </a:lnTo>
                  <a:lnTo>
                    <a:pt x="61087" y="39192"/>
                  </a:lnTo>
                  <a:close/>
                </a:path>
                <a:path w="2496184" h="551814">
                  <a:moveTo>
                    <a:pt x="293433" y="39192"/>
                  </a:moveTo>
                  <a:lnTo>
                    <a:pt x="291033" y="27305"/>
                  </a:lnTo>
                  <a:lnTo>
                    <a:pt x="284492" y="17602"/>
                  </a:lnTo>
                  <a:lnTo>
                    <a:pt x="274777" y="11049"/>
                  </a:lnTo>
                  <a:lnTo>
                    <a:pt x="262890" y="8648"/>
                  </a:lnTo>
                  <a:lnTo>
                    <a:pt x="251002" y="11049"/>
                  </a:lnTo>
                  <a:lnTo>
                    <a:pt x="241300" y="17602"/>
                  </a:lnTo>
                  <a:lnTo>
                    <a:pt x="234746" y="27305"/>
                  </a:lnTo>
                  <a:lnTo>
                    <a:pt x="232346" y="39192"/>
                  </a:lnTo>
                  <a:lnTo>
                    <a:pt x="234746" y="51092"/>
                  </a:lnTo>
                  <a:lnTo>
                    <a:pt x="241300" y="60794"/>
                  </a:lnTo>
                  <a:lnTo>
                    <a:pt x="251002" y="67335"/>
                  </a:lnTo>
                  <a:lnTo>
                    <a:pt x="262890" y="69735"/>
                  </a:lnTo>
                  <a:lnTo>
                    <a:pt x="274777" y="67335"/>
                  </a:lnTo>
                  <a:lnTo>
                    <a:pt x="284492" y="60794"/>
                  </a:lnTo>
                  <a:lnTo>
                    <a:pt x="291033" y="51092"/>
                  </a:lnTo>
                  <a:lnTo>
                    <a:pt x="293433" y="39192"/>
                  </a:lnTo>
                  <a:close/>
                </a:path>
                <a:path w="2496184" h="551814">
                  <a:moveTo>
                    <a:pt x="1393672" y="457657"/>
                  </a:moveTo>
                  <a:lnTo>
                    <a:pt x="1386890" y="415391"/>
                  </a:lnTo>
                  <a:lnTo>
                    <a:pt x="1179347" y="53632"/>
                  </a:lnTo>
                  <a:lnTo>
                    <a:pt x="1143050" y="17665"/>
                  </a:lnTo>
                  <a:lnTo>
                    <a:pt x="1096340" y="5613"/>
                  </a:lnTo>
                  <a:lnTo>
                    <a:pt x="1072349" y="8648"/>
                  </a:lnTo>
                  <a:lnTo>
                    <a:pt x="1029538" y="32664"/>
                  </a:lnTo>
                  <a:lnTo>
                    <a:pt x="812342" y="401777"/>
                  </a:lnTo>
                  <a:lnTo>
                    <a:pt x="799414" y="443572"/>
                  </a:lnTo>
                  <a:lnTo>
                    <a:pt x="799033" y="457657"/>
                  </a:lnTo>
                  <a:lnTo>
                    <a:pt x="800417" y="471639"/>
                  </a:lnTo>
                  <a:lnTo>
                    <a:pt x="820343" y="514756"/>
                  </a:lnTo>
                  <a:lnTo>
                    <a:pt x="857516" y="540613"/>
                  </a:lnTo>
                  <a:lnTo>
                    <a:pt x="881138" y="545858"/>
                  </a:lnTo>
                  <a:lnTo>
                    <a:pt x="890701" y="545795"/>
                  </a:lnTo>
                  <a:lnTo>
                    <a:pt x="929144" y="535495"/>
                  </a:lnTo>
                  <a:lnTo>
                    <a:pt x="958494" y="510197"/>
                  </a:lnTo>
                  <a:lnTo>
                    <a:pt x="974166" y="475335"/>
                  </a:lnTo>
                  <a:lnTo>
                    <a:pt x="975296" y="466572"/>
                  </a:lnTo>
                  <a:lnTo>
                    <a:pt x="977620" y="456082"/>
                  </a:lnTo>
                  <a:lnTo>
                    <a:pt x="993622" y="420293"/>
                  </a:lnTo>
                  <a:lnTo>
                    <a:pt x="1022705" y="389356"/>
                  </a:lnTo>
                  <a:lnTo>
                    <a:pt x="1064806" y="368896"/>
                  </a:lnTo>
                  <a:lnTo>
                    <a:pt x="1092428" y="364858"/>
                  </a:lnTo>
                  <a:lnTo>
                    <a:pt x="1100277" y="364858"/>
                  </a:lnTo>
                  <a:lnTo>
                    <a:pt x="1142898" y="374015"/>
                  </a:lnTo>
                  <a:lnTo>
                    <a:pt x="1178953" y="396786"/>
                  </a:lnTo>
                  <a:lnTo>
                    <a:pt x="1205039" y="430390"/>
                  </a:lnTo>
                  <a:lnTo>
                    <a:pt x="1217396" y="466572"/>
                  </a:lnTo>
                  <a:lnTo>
                    <a:pt x="1218514" y="475335"/>
                  </a:lnTo>
                  <a:lnTo>
                    <a:pt x="1219847" y="480720"/>
                  </a:lnTo>
                  <a:lnTo>
                    <a:pt x="1241767" y="519099"/>
                  </a:lnTo>
                  <a:lnTo>
                    <a:pt x="1274305" y="540423"/>
                  </a:lnTo>
                  <a:lnTo>
                    <a:pt x="1305179" y="545858"/>
                  </a:lnTo>
                  <a:lnTo>
                    <a:pt x="1311554" y="545858"/>
                  </a:lnTo>
                  <a:lnTo>
                    <a:pt x="1355458" y="530098"/>
                  </a:lnTo>
                  <a:lnTo>
                    <a:pt x="1384731" y="495681"/>
                  </a:lnTo>
                  <a:lnTo>
                    <a:pt x="1392275" y="471639"/>
                  </a:lnTo>
                  <a:lnTo>
                    <a:pt x="1393672" y="457657"/>
                  </a:lnTo>
                  <a:close/>
                </a:path>
                <a:path w="2496184" h="551814">
                  <a:moveTo>
                    <a:pt x="1925015" y="93827"/>
                  </a:moveTo>
                  <a:lnTo>
                    <a:pt x="1916087" y="55791"/>
                  </a:lnTo>
                  <a:lnTo>
                    <a:pt x="1886813" y="21386"/>
                  </a:lnTo>
                  <a:lnTo>
                    <a:pt x="1849285" y="6286"/>
                  </a:lnTo>
                  <a:lnTo>
                    <a:pt x="1842909" y="5613"/>
                  </a:lnTo>
                  <a:lnTo>
                    <a:pt x="1833346" y="5689"/>
                  </a:lnTo>
                  <a:lnTo>
                    <a:pt x="1794903" y="15989"/>
                  </a:lnTo>
                  <a:lnTo>
                    <a:pt x="1765554" y="41275"/>
                  </a:lnTo>
                  <a:lnTo>
                    <a:pt x="1749869" y="76136"/>
                  </a:lnTo>
                  <a:lnTo>
                    <a:pt x="1748739" y="84899"/>
                  </a:lnTo>
                  <a:lnTo>
                    <a:pt x="1746427" y="95389"/>
                  </a:lnTo>
                  <a:lnTo>
                    <a:pt x="1730425" y="131178"/>
                  </a:lnTo>
                  <a:lnTo>
                    <a:pt x="1701342" y="162128"/>
                  </a:lnTo>
                  <a:lnTo>
                    <a:pt x="1659242" y="182587"/>
                  </a:lnTo>
                  <a:lnTo>
                    <a:pt x="1631619" y="186626"/>
                  </a:lnTo>
                  <a:lnTo>
                    <a:pt x="1623771" y="186626"/>
                  </a:lnTo>
                  <a:lnTo>
                    <a:pt x="1581150" y="177469"/>
                  </a:lnTo>
                  <a:lnTo>
                    <a:pt x="1545094" y="154686"/>
                  </a:lnTo>
                  <a:lnTo>
                    <a:pt x="1519008" y="121094"/>
                  </a:lnTo>
                  <a:lnTo>
                    <a:pt x="1506651" y="84899"/>
                  </a:lnTo>
                  <a:lnTo>
                    <a:pt x="1505521" y="76136"/>
                  </a:lnTo>
                  <a:lnTo>
                    <a:pt x="1504200" y="70751"/>
                  </a:lnTo>
                  <a:lnTo>
                    <a:pt x="1482280" y="32385"/>
                  </a:lnTo>
                  <a:lnTo>
                    <a:pt x="1449743" y="11061"/>
                  </a:lnTo>
                  <a:lnTo>
                    <a:pt x="1418869" y="5613"/>
                  </a:lnTo>
                  <a:lnTo>
                    <a:pt x="1412494" y="5613"/>
                  </a:lnTo>
                  <a:lnTo>
                    <a:pt x="1368590" y="21386"/>
                  </a:lnTo>
                  <a:lnTo>
                    <a:pt x="1339303" y="55791"/>
                  </a:lnTo>
                  <a:lnTo>
                    <a:pt x="1330375" y="93827"/>
                  </a:lnTo>
                  <a:lnTo>
                    <a:pt x="1330769" y="107899"/>
                  </a:lnTo>
                  <a:lnTo>
                    <a:pt x="1343698" y="149707"/>
                  </a:lnTo>
                  <a:lnTo>
                    <a:pt x="1544701" y="497852"/>
                  </a:lnTo>
                  <a:lnTo>
                    <a:pt x="1580997" y="533806"/>
                  </a:lnTo>
                  <a:lnTo>
                    <a:pt x="1627695" y="545858"/>
                  </a:lnTo>
                  <a:lnTo>
                    <a:pt x="1651698" y="542823"/>
                  </a:lnTo>
                  <a:lnTo>
                    <a:pt x="1694510" y="518820"/>
                  </a:lnTo>
                  <a:lnTo>
                    <a:pt x="1911705" y="149707"/>
                  </a:lnTo>
                  <a:lnTo>
                    <a:pt x="1924634" y="107899"/>
                  </a:lnTo>
                  <a:lnTo>
                    <a:pt x="1925015" y="93827"/>
                  </a:lnTo>
                  <a:close/>
                </a:path>
                <a:path w="2496184" h="551814">
                  <a:moveTo>
                    <a:pt x="2495994" y="275767"/>
                  </a:moveTo>
                  <a:lnTo>
                    <a:pt x="2491549" y="226199"/>
                  </a:lnTo>
                  <a:lnTo>
                    <a:pt x="2478735" y="179539"/>
                  </a:lnTo>
                  <a:lnTo>
                    <a:pt x="2458339" y="136575"/>
                  </a:lnTo>
                  <a:lnTo>
                    <a:pt x="2431123" y="98094"/>
                  </a:lnTo>
                  <a:lnTo>
                    <a:pt x="2397887" y="64858"/>
                  </a:lnTo>
                  <a:lnTo>
                    <a:pt x="2359406" y="37642"/>
                  </a:lnTo>
                  <a:lnTo>
                    <a:pt x="2343251" y="29984"/>
                  </a:lnTo>
                  <a:lnTo>
                    <a:pt x="2343251" y="275767"/>
                  </a:lnTo>
                  <a:lnTo>
                    <a:pt x="2333587" y="323659"/>
                  </a:lnTo>
                  <a:lnTo>
                    <a:pt x="2307221" y="362762"/>
                  </a:lnTo>
                  <a:lnTo>
                    <a:pt x="2268105" y="389128"/>
                  </a:lnTo>
                  <a:lnTo>
                    <a:pt x="2220214" y="398805"/>
                  </a:lnTo>
                  <a:lnTo>
                    <a:pt x="2172322" y="389128"/>
                  </a:lnTo>
                  <a:lnTo>
                    <a:pt x="2133219" y="362762"/>
                  </a:lnTo>
                  <a:lnTo>
                    <a:pt x="2106853" y="323659"/>
                  </a:lnTo>
                  <a:lnTo>
                    <a:pt x="2097189" y="275767"/>
                  </a:lnTo>
                  <a:lnTo>
                    <a:pt x="2106853" y="227876"/>
                  </a:lnTo>
                  <a:lnTo>
                    <a:pt x="2133219" y="188760"/>
                  </a:lnTo>
                  <a:lnTo>
                    <a:pt x="2172322" y="162394"/>
                  </a:lnTo>
                  <a:lnTo>
                    <a:pt x="2220214" y="152730"/>
                  </a:lnTo>
                  <a:lnTo>
                    <a:pt x="2268105" y="162394"/>
                  </a:lnTo>
                  <a:lnTo>
                    <a:pt x="2307221" y="188760"/>
                  </a:lnTo>
                  <a:lnTo>
                    <a:pt x="2333587" y="227876"/>
                  </a:lnTo>
                  <a:lnTo>
                    <a:pt x="2343251" y="275767"/>
                  </a:lnTo>
                  <a:lnTo>
                    <a:pt x="2343251" y="29984"/>
                  </a:lnTo>
                  <a:lnTo>
                    <a:pt x="2316442" y="17246"/>
                  </a:lnTo>
                  <a:lnTo>
                    <a:pt x="2269782" y="4432"/>
                  </a:lnTo>
                  <a:lnTo>
                    <a:pt x="2220214" y="0"/>
                  </a:lnTo>
                  <a:lnTo>
                    <a:pt x="2170646" y="4432"/>
                  </a:lnTo>
                  <a:lnTo>
                    <a:pt x="2123986" y="17246"/>
                  </a:lnTo>
                  <a:lnTo>
                    <a:pt x="2081022" y="37642"/>
                  </a:lnTo>
                  <a:lnTo>
                    <a:pt x="2042541" y="64858"/>
                  </a:lnTo>
                  <a:lnTo>
                    <a:pt x="2009305" y="98094"/>
                  </a:lnTo>
                  <a:lnTo>
                    <a:pt x="1982089" y="136575"/>
                  </a:lnTo>
                  <a:lnTo>
                    <a:pt x="1961692" y="179539"/>
                  </a:lnTo>
                  <a:lnTo>
                    <a:pt x="1948891" y="226199"/>
                  </a:lnTo>
                  <a:lnTo>
                    <a:pt x="1944446" y="275767"/>
                  </a:lnTo>
                  <a:lnTo>
                    <a:pt x="1948891" y="325335"/>
                  </a:lnTo>
                  <a:lnTo>
                    <a:pt x="1961692" y="371995"/>
                  </a:lnTo>
                  <a:lnTo>
                    <a:pt x="1982089" y="414959"/>
                  </a:lnTo>
                  <a:lnTo>
                    <a:pt x="2009305" y="453440"/>
                  </a:lnTo>
                  <a:lnTo>
                    <a:pt x="2042541" y="486676"/>
                  </a:lnTo>
                  <a:lnTo>
                    <a:pt x="2081022" y="513892"/>
                  </a:lnTo>
                  <a:lnTo>
                    <a:pt x="2123986" y="534289"/>
                  </a:lnTo>
                  <a:lnTo>
                    <a:pt x="2170646" y="547090"/>
                  </a:lnTo>
                  <a:lnTo>
                    <a:pt x="2220214" y="551535"/>
                  </a:lnTo>
                  <a:lnTo>
                    <a:pt x="2269782" y="547090"/>
                  </a:lnTo>
                  <a:lnTo>
                    <a:pt x="2316442" y="534289"/>
                  </a:lnTo>
                  <a:lnTo>
                    <a:pt x="2359406" y="513892"/>
                  </a:lnTo>
                  <a:lnTo>
                    <a:pt x="2397887" y="486676"/>
                  </a:lnTo>
                  <a:lnTo>
                    <a:pt x="2431123" y="453440"/>
                  </a:lnTo>
                  <a:lnTo>
                    <a:pt x="2458339" y="414959"/>
                  </a:lnTo>
                  <a:lnTo>
                    <a:pt x="2478735" y="371995"/>
                  </a:lnTo>
                  <a:lnTo>
                    <a:pt x="2491549" y="325335"/>
                  </a:lnTo>
                  <a:lnTo>
                    <a:pt x="2495994" y="275767"/>
                  </a:lnTo>
                  <a:close/>
                </a:path>
              </a:pathLst>
            </a:custGeom>
            <a:solidFill>
              <a:srgbClr val="054A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631168" y="2106167"/>
            <a:ext cx="131635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30" b="1">
                <a:solidFill>
                  <a:srgbClr val="054B32"/>
                </a:solidFill>
                <a:latin typeface="Arial"/>
                <a:cs typeface="Arial"/>
              </a:rPr>
              <a:t>Positioning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31168" y="2659030"/>
            <a:ext cx="3683000" cy="1960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9255" marR="511809" indent="-377190">
              <a:lnSpc>
                <a:spcPct val="100800"/>
              </a:lnSpc>
              <a:spcBef>
                <a:spcPts val="95"/>
              </a:spcBef>
              <a:buAutoNum type="arabicPeriod"/>
              <a:tabLst>
                <a:tab pos="389255" algn="l"/>
                <a:tab pos="389890" algn="l"/>
              </a:tabLst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Don't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change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gap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between</a:t>
            </a:r>
            <a:r>
              <a:rPr dirty="0" sz="1800" spc="-9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symbol</a:t>
            </a:r>
            <a:r>
              <a:rPr dirty="0" sz="1800" spc="-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 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logotype</a:t>
            </a:r>
            <a:endParaRPr sz="1800">
              <a:latin typeface="Arial"/>
              <a:cs typeface="Arial"/>
            </a:endParaRPr>
          </a:p>
          <a:p>
            <a:pPr marL="389255" marR="5080" indent="-377190">
              <a:lnSpc>
                <a:spcPct val="100800"/>
              </a:lnSpc>
              <a:buAutoNum type="arabicPeriod"/>
              <a:tabLst>
                <a:tab pos="389255" algn="l"/>
                <a:tab pos="389890" algn="l"/>
              </a:tabLst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Don't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change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proportions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between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symbol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logotype</a:t>
            </a:r>
            <a:endParaRPr sz="18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389255" algn="l"/>
                <a:tab pos="389890" algn="l"/>
              </a:tabLst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Don't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5">
                <a:solidFill>
                  <a:srgbClr val="054B32"/>
                </a:solidFill>
                <a:latin typeface="Arial"/>
                <a:cs typeface="Arial"/>
              </a:rPr>
              <a:t>other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colors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</a:t>
            </a:r>
            <a:r>
              <a:rPr dirty="0" sz="1800" spc="-13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08036" y="4594049"/>
            <a:ext cx="82931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s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ymbol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31168" y="4870481"/>
            <a:ext cx="3679190" cy="5784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9255" marR="5080" indent="-377190">
              <a:lnSpc>
                <a:spcPct val="100800"/>
              </a:lnSpc>
              <a:spcBef>
                <a:spcPts val="95"/>
              </a:spcBef>
              <a:tabLst>
                <a:tab pos="389255" algn="l"/>
              </a:tabLst>
            </a:pP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4.	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Don't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an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icon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as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next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1800" spc="-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31168" y="5423343"/>
            <a:ext cx="3598545" cy="8547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9255" indent="-377190">
              <a:lnSpc>
                <a:spcPct val="100000"/>
              </a:lnSpc>
              <a:spcBef>
                <a:spcPts val="110"/>
              </a:spcBef>
              <a:buAutoNum type="arabicPeriod" startAt="5"/>
              <a:tabLst>
                <a:tab pos="389255" algn="l"/>
                <a:tab pos="389890" algn="l"/>
              </a:tabLst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Don't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rearrange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endParaRPr sz="1800">
              <a:latin typeface="Arial"/>
              <a:cs typeface="Arial"/>
            </a:endParaRPr>
          </a:p>
          <a:p>
            <a:pPr marL="389255" marR="5080" indent="-377190">
              <a:lnSpc>
                <a:spcPct val="100800"/>
              </a:lnSpc>
              <a:buAutoNum type="arabicPeriod" startAt="5"/>
              <a:tabLst>
                <a:tab pos="389255" algn="l"/>
                <a:tab pos="389890" algn="l"/>
              </a:tabLst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Don't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0">
                <a:solidFill>
                  <a:srgbClr val="054B32"/>
                </a:solidFill>
                <a:latin typeface="Arial"/>
                <a:cs typeface="Arial"/>
              </a:rPr>
              <a:t>main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a 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colored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background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50319" y="1608559"/>
            <a:ext cx="17653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75">
                <a:solidFill>
                  <a:srgbClr val="7F7F7F"/>
                </a:solidFill>
                <a:latin typeface="Arial"/>
                <a:cs typeface="Arial"/>
              </a:rPr>
              <a:t>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701228" y="1608559"/>
            <a:ext cx="20002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15">
                <a:solidFill>
                  <a:srgbClr val="7F7F7F"/>
                </a:solidFill>
                <a:latin typeface="Arial"/>
                <a:cs typeface="Arial"/>
              </a:rPr>
              <a:t>02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50319" y="4234186"/>
            <a:ext cx="198755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10">
                <a:solidFill>
                  <a:srgbClr val="7F7F7F"/>
                </a:solidFill>
                <a:latin typeface="Arial"/>
                <a:cs typeface="Arial"/>
              </a:rPr>
              <a:t>03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701228" y="4234186"/>
            <a:ext cx="20955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55">
                <a:solidFill>
                  <a:srgbClr val="7F7F7F"/>
                </a:solidFill>
                <a:latin typeface="Arial"/>
                <a:cs typeface="Arial"/>
              </a:rPr>
              <a:t>04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50319" y="7221058"/>
            <a:ext cx="19939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15">
                <a:solidFill>
                  <a:srgbClr val="7F7F7F"/>
                </a:solidFill>
                <a:latin typeface="Arial"/>
                <a:cs typeface="Arial"/>
              </a:rPr>
              <a:t>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701228" y="7221058"/>
            <a:ext cx="205104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40">
                <a:solidFill>
                  <a:srgbClr val="7F7F7F"/>
                </a:solidFill>
                <a:latin typeface="Arial"/>
                <a:cs typeface="Arial"/>
              </a:rPr>
              <a:t>06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157783" y="1672210"/>
            <a:ext cx="8621395" cy="7799070"/>
            <a:chOff x="9157783" y="1672210"/>
            <a:chExt cx="8621395" cy="7799070"/>
          </a:xfrm>
        </p:grpSpPr>
        <p:sp>
          <p:nvSpPr>
            <p:cNvPr id="44" name="object 44"/>
            <p:cNvSpPr/>
            <p:nvPr/>
          </p:nvSpPr>
          <p:spPr>
            <a:xfrm>
              <a:off x="9163019" y="7455270"/>
              <a:ext cx="3967479" cy="2010410"/>
            </a:xfrm>
            <a:custGeom>
              <a:avLst/>
              <a:gdLst/>
              <a:ahLst/>
              <a:cxnLst/>
              <a:rect l="l" t="t" r="r" b="b"/>
              <a:pathLst>
                <a:path w="3967480" h="2010409">
                  <a:moveTo>
                    <a:pt x="0" y="2010409"/>
                  </a:moveTo>
                  <a:lnTo>
                    <a:pt x="396747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3806385" y="7455270"/>
              <a:ext cx="3967479" cy="2010410"/>
            </a:xfrm>
            <a:custGeom>
              <a:avLst/>
              <a:gdLst/>
              <a:ahLst/>
              <a:cxnLst/>
              <a:rect l="l" t="t" r="r" b="b"/>
              <a:pathLst>
                <a:path w="3967480" h="2010409">
                  <a:moveTo>
                    <a:pt x="0" y="2010409"/>
                  </a:moveTo>
                  <a:lnTo>
                    <a:pt x="396747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9163019" y="4351270"/>
              <a:ext cx="3967479" cy="2010410"/>
            </a:xfrm>
            <a:custGeom>
              <a:avLst/>
              <a:gdLst/>
              <a:ahLst/>
              <a:cxnLst/>
              <a:rect l="l" t="t" r="r" b="b"/>
              <a:pathLst>
                <a:path w="3967480" h="2010410">
                  <a:moveTo>
                    <a:pt x="0" y="2010409"/>
                  </a:moveTo>
                  <a:lnTo>
                    <a:pt x="396747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3806385" y="4351270"/>
              <a:ext cx="3967479" cy="2010410"/>
            </a:xfrm>
            <a:custGeom>
              <a:avLst/>
              <a:gdLst/>
              <a:ahLst/>
              <a:cxnLst/>
              <a:rect l="l" t="t" r="r" b="b"/>
              <a:pathLst>
                <a:path w="3967480" h="2010410">
                  <a:moveTo>
                    <a:pt x="0" y="2010409"/>
                  </a:moveTo>
                  <a:lnTo>
                    <a:pt x="396747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163019" y="1677446"/>
              <a:ext cx="3967479" cy="2010410"/>
            </a:xfrm>
            <a:custGeom>
              <a:avLst/>
              <a:gdLst/>
              <a:ahLst/>
              <a:cxnLst/>
              <a:rect l="l" t="t" r="r" b="b"/>
              <a:pathLst>
                <a:path w="3967480" h="2010410">
                  <a:moveTo>
                    <a:pt x="0" y="2010409"/>
                  </a:moveTo>
                  <a:lnTo>
                    <a:pt x="396747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3806385" y="1677446"/>
              <a:ext cx="3967479" cy="2010410"/>
            </a:xfrm>
            <a:custGeom>
              <a:avLst/>
              <a:gdLst/>
              <a:ahLst/>
              <a:cxnLst/>
              <a:rect l="l" t="t" r="r" b="b"/>
              <a:pathLst>
                <a:path w="3967480" h="2010410">
                  <a:moveTo>
                    <a:pt x="0" y="2010409"/>
                  </a:moveTo>
                  <a:lnTo>
                    <a:pt x="396747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52727" y="2106167"/>
            <a:ext cx="1728470" cy="67519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97893" y="681759"/>
            <a:ext cx="1832610" cy="5774055"/>
            <a:chOff x="397893" y="681759"/>
            <a:chExt cx="1832610" cy="5774055"/>
          </a:xfrm>
        </p:grpSpPr>
        <p:sp>
          <p:nvSpPr>
            <p:cNvPr id="53" name="object 53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97893" y="639247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18904525" y="622683"/>
            <a:ext cx="64389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75" b="1">
                <a:solidFill>
                  <a:srgbClr val="054B32"/>
                </a:solidFill>
                <a:latin typeface="Arial"/>
                <a:cs typeface="Arial"/>
              </a:rPr>
              <a:t>20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3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52727" y="8995298"/>
            <a:ext cx="1462405" cy="815975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5" b="1">
                <a:solidFill>
                  <a:srgbClr val="054B32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054B32"/>
                </a:solidFill>
                <a:latin typeface="Arial"/>
                <a:cs typeface="Arial"/>
              </a:rPr>
              <a:t>c</a:t>
            </a:r>
            <a:r>
              <a:rPr dirty="0" sz="1800" spc="80" b="1">
                <a:solidFill>
                  <a:srgbClr val="054B32"/>
                </a:solidFill>
                <a:latin typeface="Arial"/>
                <a:cs typeface="Arial"/>
              </a:rPr>
              <a:t>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31168" y="2106167"/>
            <a:ext cx="3669029" cy="27901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0" b="1">
                <a:solidFill>
                  <a:srgbClr val="054B32"/>
                </a:solidFill>
                <a:latin typeface="Arial"/>
                <a:cs typeface="Arial"/>
              </a:rPr>
              <a:t>English</a:t>
            </a:r>
            <a:r>
              <a:rPr dirty="0" sz="1800" spc="-10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 b="1">
                <a:solidFill>
                  <a:srgbClr val="054B32"/>
                </a:solidFill>
                <a:latin typeface="Arial"/>
                <a:cs typeface="Arial"/>
              </a:rPr>
              <a:t>Font</a:t>
            </a:r>
            <a:endParaRPr sz="1800">
              <a:latin typeface="Arial"/>
              <a:cs typeface="Arial"/>
            </a:endParaRPr>
          </a:p>
          <a:p>
            <a:pPr marL="12700" marR="361315">
              <a:lnSpc>
                <a:spcPct val="100800"/>
              </a:lnSpc>
              <a:spcBef>
                <a:spcPts val="2180"/>
              </a:spcBef>
            </a:pP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For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messages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 </a:t>
            </a:r>
            <a:r>
              <a:rPr dirty="0" sz="1800" spc="5">
                <a:solidFill>
                  <a:srgbClr val="054B32"/>
                </a:solidFill>
                <a:latin typeface="Arial"/>
                <a:cs typeface="Arial"/>
              </a:rPr>
              <a:t>English,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we 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5">
                <a:solidFill>
                  <a:srgbClr val="054B32"/>
                </a:solidFill>
                <a:latin typeface="Arial"/>
                <a:cs typeface="Arial"/>
              </a:rPr>
              <a:t>font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30">
                <a:solidFill>
                  <a:srgbClr val="054B32"/>
                </a:solidFill>
                <a:latin typeface="Arial"/>
                <a:cs typeface="Arial"/>
              </a:rPr>
              <a:t>"Ping"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different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weights.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75"/>
              </a:spcBef>
            </a:pP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Always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typeset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it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with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optical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kerning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set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tracking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054B32"/>
                </a:solidFill>
                <a:latin typeface="Arial"/>
                <a:cs typeface="Arial"/>
              </a:rPr>
              <a:t>0.  </a:t>
            </a:r>
            <a:r>
              <a:rPr dirty="0" sz="1800" spc="-25">
                <a:solidFill>
                  <a:srgbClr val="054B32"/>
                </a:solidFill>
                <a:latin typeface="Arial"/>
                <a:cs typeface="Arial"/>
              </a:rPr>
              <a:t>You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can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download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45">
                <a:solidFill>
                  <a:srgbClr val="054B32"/>
                </a:solidFill>
                <a:latin typeface="Arial"/>
                <a:cs typeface="Arial"/>
              </a:rPr>
              <a:t>font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 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30">
                <a:solidFill>
                  <a:srgbClr val="054B32"/>
                </a:solidFill>
                <a:latin typeface="Arial"/>
                <a:cs typeface="Arial"/>
              </a:rPr>
              <a:t>license</a:t>
            </a:r>
            <a:r>
              <a:rPr dirty="0" sz="1800" spc="-2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0" b="1">
                <a:solidFill>
                  <a:srgbClr val="3C5FEB"/>
                </a:solidFill>
                <a:latin typeface="Arial"/>
                <a:cs typeface="Arial"/>
              </a:rPr>
              <a:t>here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61508" y="5808484"/>
            <a:ext cx="5248910" cy="3867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-40" b="1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61508" y="6169327"/>
            <a:ext cx="4535170" cy="3867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95" b="1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71319" y="5827750"/>
            <a:ext cx="11252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5" b="1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20" b="1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27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-5" b="1">
                <a:solidFill>
                  <a:srgbClr val="054B32"/>
                </a:solidFill>
                <a:latin typeface="Arial"/>
                <a:cs typeface="Arial"/>
              </a:rPr>
              <a:t>Bold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71319" y="6930753"/>
            <a:ext cx="15151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5" b="1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20" b="1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27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80" b="1">
                <a:solidFill>
                  <a:srgbClr val="054B32"/>
                </a:solidFill>
                <a:latin typeface="Arial"/>
                <a:cs typeface="Arial"/>
              </a:rPr>
              <a:t>Medium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71319" y="8033756"/>
            <a:ext cx="147828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5" b="1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20" b="1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27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40" b="1">
                <a:solidFill>
                  <a:srgbClr val="054B32"/>
                </a:solidFill>
                <a:latin typeface="Arial"/>
                <a:cs typeface="Arial"/>
              </a:rPr>
              <a:t>Regular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71319" y="9136759"/>
            <a:ext cx="11938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5" b="1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20" b="1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27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30" b="1">
                <a:solidFill>
                  <a:srgbClr val="054B32"/>
                </a:solidFill>
                <a:latin typeface="Arial"/>
                <a:cs typeface="Arial"/>
              </a:rPr>
              <a:t>Light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61508" y="6911414"/>
            <a:ext cx="5116195" cy="747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-55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50" spc="170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61508" y="8014389"/>
            <a:ext cx="4994910" cy="747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-95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50" spc="135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61508" y="9117363"/>
            <a:ext cx="4939030" cy="7473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-110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50" spc="114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84019" y="5745008"/>
            <a:ext cx="11120120" cy="10795"/>
          </a:xfrm>
          <a:custGeom>
            <a:avLst/>
            <a:gdLst/>
            <a:ahLst/>
            <a:cxnLst/>
            <a:rect l="l" t="t" r="r" b="b"/>
            <a:pathLst>
              <a:path w="11120119" h="10795">
                <a:moveTo>
                  <a:pt x="0" y="10470"/>
                </a:moveTo>
                <a:lnTo>
                  <a:pt x="11120080" y="10470"/>
                </a:lnTo>
                <a:lnTo>
                  <a:pt x="11120080" y="0"/>
                </a:lnTo>
                <a:lnTo>
                  <a:pt x="0" y="0"/>
                </a:lnTo>
                <a:lnTo>
                  <a:pt x="0" y="1047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984019" y="6861477"/>
            <a:ext cx="11120120" cy="10795"/>
          </a:xfrm>
          <a:custGeom>
            <a:avLst/>
            <a:gdLst/>
            <a:ahLst/>
            <a:cxnLst/>
            <a:rect l="l" t="t" r="r" b="b"/>
            <a:pathLst>
              <a:path w="11120119" h="10795">
                <a:moveTo>
                  <a:pt x="0" y="10470"/>
                </a:moveTo>
                <a:lnTo>
                  <a:pt x="11120080" y="10470"/>
                </a:lnTo>
                <a:lnTo>
                  <a:pt x="11120080" y="0"/>
                </a:lnTo>
                <a:lnTo>
                  <a:pt x="0" y="0"/>
                </a:lnTo>
                <a:lnTo>
                  <a:pt x="0" y="1047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84019" y="7924146"/>
            <a:ext cx="11120120" cy="10795"/>
          </a:xfrm>
          <a:custGeom>
            <a:avLst/>
            <a:gdLst/>
            <a:ahLst/>
            <a:cxnLst/>
            <a:rect l="l" t="t" r="r" b="b"/>
            <a:pathLst>
              <a:path w="11120119" h="10795">
                <a:moveTo>
                  <a:pt x="0" y="10470"/>
                </a:moveTo>
                <a:lnTo>
                  <a:pt x="11120080" y="10470"/>
                </a:lnTo>
                <a:lnTo>
                  <a:pt x="11120080" y="0"/>
                </a:lnTo>
                <a:lnTo>
                  <a:pt x="0" y="0"/>
                </a:lnTo>
                <a:lnTo>
                  <a:pt x="0" y="1047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84019" y="9046844"/>
            <a:ext cx="11120120" cy="10795"/>
          </a:xfrm>
          <a:custGeom>
            <a:avLst/>
            <a:gdLst/>
            <a:ahLst/>
            <a:cxnLst/>
            <a:rect l="l" t="t" r="r" b="b"/>
            <a:pathLst>
              <a:path w="11120119" h="10795">
                <a:moveTo>
                  <a:pt x="0" y="10470"/>
                </a:moveTo>
                <a:lnTo>
                  <a:pt x="11120080" y="10470"/>
                </a:lnTo>
                <a:lnTo>
                  <a:pt x="11120080" y="0"/>
                </a:lnTo>
                <a:lnTo>
                  <a:pt x="0" y="0"/>
                </a:lnTo>
                <a:lnTo>
                  <a:pt x="0" y="1047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1134" y="681767"/>
            <a:ext cx="1539240" cy="500380"/>
          </a:xfrm>
          <a:custGeom>
            <a:avLst/>
            <a:gdLst/>
            <a:ahLst/>
            <a:cxnLst/>
            <a:rect l="l" t="t" r="r" b="b"/>
            <a:pathLst>
              <a:path w="1539239" h="500380">
                <a:moveTo>
                  <a:pt x="539318" y="415112"/>
                </a:moveTo>
                <a:lnTo>
                  <a:pt x="533171" y="376783"/>
                </a:lnTo>
                <a:lnTo>
                  <a:pt x="344944" y="48679"/>
                </a:lnTo>
                <a:lnTo>
                  <a:pt x="312026" y="16065"/>
                </a:lnTo>
                <a:lnTo>
                  <a:pt x="269659" y="5130"/>
                </a:lnTo>
                <a:lnTo>
                  <a:pt x="247891" y="7886"/>
                </a:lnTo>
                <a:lnTo>
                  <a:pt x="209067" y="29654"/>
                </a:lnTo>
                <a:lnTo>
                  <a:pt x="12090" y="364426"/>
                </a:lnTo>
                <a:lnTo>
                  <a:pt x="342" y="402348"/>
                </a:lnTo>
                <a:lnTo>
                  <a:pt x="0" y="415112"/>
                </a:lnTo>
                <a:lnTo>
                  <a:pt x="1257" y="427799"/>
                </a:lnTo>
                <a:lnTo>
                  <a:pt x="19329" y="466902"/>
                </a:lnTo>
                <a:lnTo>
                  <a:pt x="53047" y="490359"/>
                </a:lnTo>
                <a:lnTo>
                  <a:pt x="74472" y="495109"/>
                </a:lnTo>
                <a:lnTo>
                  <a:pt x="83134" y="495046"/>
                </a:lnTo>
                <a:lnTo>
                  <a:pt x="121145" y="483971"/>
                </a:lnTo>
                <a:lnTo>
                  <a:pt x="148602" y="456869"/>
                </a:lnTo>
                <a:lnTo>
                  <a:pt x="159867" y="423202"/>
                </a:lnTo>
                <a:lnTo>
                  <a:pt x="161975" y="413689"/>
                </a:lnTo>
                <a:lnTo>
                  <a:pt x="182702" y="372745"/>
                </a:lnTo>
                <a:lnTo>
                  <a:pt x="211658" y="347268"/>
                </a:lnTo>
                <a:lnTo>
                  <a:pt x="251777" y="332333"/>
                </a:lnTo>
                <a:lnTo>
                  <a:pt x="266103" y="330936"/>
                </a:lnTo>
                <a:lnTo>
                  <a:pt x="273215" y="330936"/>
                </a:lnTo>
                <a:lnTo>
                  <a:pt x="315137" y="340639"/>
                </a:lnTo>
                <a:lnTo>
                  <a:pt x="349631" y="364794"/>
                </a:lnTo>
                <a:lnTo>
                  <a:pt x="372770" y="400075"/>
                </a:lnTo>
                <a:lnTo>
                  <a:pt x="380466" y="431152"/>
                </a:lnTo>
                <a:lnTo>
                  <a:pt x="381673" y="436041"/>
                </a:lnTo>
                <a:lnTo>
                  <a:pt x="401548" y="470839"/>
                </a:lnTo>
                <a:lnTo>
                  <a:pt x="437984" y="492404"/>
                </a:lnTo>
                <a:lnTo>
                  <a:pt x="459066" y="495109"/>
                </a:lnTo>
                <a:lnTo>
                  <a:pt x="464845" y="495109"/>
                </a:lnTo>
                <a:lnTo>
                  <a:pt x="504672" y="480809"/>
                </a:lnTo>
                <a:lnTo>
                  <a:pt x="531228" y="449605"/>
                </a:lnTo>
                <a:lnTo>
                  <a:pt x="538060" y="427799"/>
                </a:lnTo>
                <a:lnTo>
                  <a:pt x="539318" y="415112"/>
                </a:lnTo>
                <a:close/>
              </a:path>
              <a:path w="1539239" h="500380">
                <a:moveTo>
                  <a:pt x="1021295" y="85153"/>
                </a:moveTo>
                <a:lnTo>
                  <a:pt x="1008138" y="41643"/>
                </a:lnTo>
                <a:lnTo>
                  <a:pt x="977747" y="14071"/>
                </a:lnTo>
                <a:lnTo>
                  <a:pt x="946823" y="5143"/>
                </a:lnTo>
                <a:lnTo>
                  <a:pt x="938149" y="5207"/>
                </a:lnTo>
                <a:lnTo>
                  <a:pt x="900137" y="16294"/>
                </a:lnTo>
                <a:lnTo>
                  <a:pt x="872680" y="43383"/>
                </a:lnTo>
                <a:lnTo>
                  <a:pt x="861415" y="77063"/>
                </a:lnTo>
                <a:lnTo>
                  <a:pt x="859320" y="86575"/>
                </a:lnTo>
                <a:lnTo>
                  <a:pt x="838593" y="127520"/>
                </a:lnTo>
                <a:lnTo>
                  <a:pt x="809625" y="152996"/>
                </a:lnTo>
                <a:lnTo>
                  <a:pt x="769518" y="167944"/>
                </a:lnTo>
                <a:lnTo>
                  <a:pt x="755180" y="169316"/>
                </a:lnTo>
                <a:lnTo>
                  <a:pt x="748068" y="169316"/>
                </a:lnTo>
                <a:lnTo>
                  <a:pt x="702906" y="158115"/>
                </a:lnTo>
                <a:lnTo>
                  <a:pt x="671652" y="135470"/>
                </a:lnTo>
                <a:lnTo>
                  <a:pt x="648525" y="100177"/>
                </a:lnTo>
                <a:lnTo>
                  <a:pt x="640816" y="69100"/>
                </a:lnTo>
                <a:lnTo>
                  <a:pt x="639610" y="64223"/>
                </a:lnTo>
                <a:lnTo>
                  <a:pt x="619747" y="29425"/>
                </a:lnTo>
                <a:lnTo>
                  <a:pt x="583298" y="7861"/>
                </a:lnTo>
                <a:lnTo>
                  <a:pt x="562229" y="5143"/>
                </a:lnTo>
                <a:lnTo>
                  <a:pt x="556450" y="5143"/>
                </a:lnTo>
                <a:lnTo>
                  <a:pt x="516623" y="19443"/>
                </a:lnTo>
                <a:lnTo>
                  <a:pt x="490067" y="50660"/>
                </a:lnTo>
                <a:lnTo>
                  <a:pt x="481965" y="85153"/>
                </a:lnTo>
                <a:lnTo>
                  <a:pt x="482320" y="97917"/>
                </a:lnTo>
                <a:lnTo>
                  <a:pt x="494042" y="135839"/>
                </a:lnTo>
                <a:lnTo>
                  <a:pt x="676351" y="451599"/>
                </a:lnTo>
                <a:lnTo>
                  <a:pt x="709269" y="484200"/>
                </a:lnTo>
                <a:lnTo>
                  <a:pt x="751636" y="495134"/>
                </a:lnTo>
                <a:lnTo>
                  <a:pt x="773391" y="492379"/>
                </a:lnTo>
                <a:lnTo>
                  <a:pt x="812228" y="470611"/>
                </a:lnTo>
                <a:lnTo>
                  <a:pt x="1009205" y="135839"/>
                </a:lnTo>
                <a:lnTo>
                  <a:pt x="1020940" y="97917"/>
                </a:lnTo>
                <a:lnTo>
                  <a:pt x="1021295" y="85153"/>
                </a:lnTo>
                <a:close/>
              </a:path>
              <a:path w="1539239" h="500380">
                <a:moveTo>
                  <a:pt x="1539163" y="250113"/>
                </a:moveTo>
                <a:lnTo>
                  <a:pt x="1535125" y="205155"/>
                </a:lnTo>
                <a:lnTo>
                  <a:pt x="1523504" y="162839"/>
                </a:lnTo>
                <a:lnTo>
                  <a:pt x="1511960" y="138531"/>
                </a:lnTo>
                <a:lnTo>
                  <a:pt x="1505013" y="123875"/>
                </a:lnTo>
                <a:lnTo>
                  <a:pt x="1480337" y="88963"/>
                </a:lnTo>
                <a:lnTo>
                  <a:pt x="1450187" y="58826"/>
                </a:lnTo>
                <a:lnTo>
                  <a:pt x="1415275" y="34150"/>
                </a:lnTo>
                <a:lnTo>
                  <a:pt x="1400632" y="27203"/>
                </a:lnTo>
                <a:lnTo>
                  <a:pt x="1400632" y="250113"/>
                </a:lnTo>
                <a:lnTo>
                  <a:pt x="1391856" y="293547"/>
                </a:lnTo>
                <a:lnTo>
                  <a:pt x="1367942" y="329018"/>
                </a:lnTo>
                <a:lnTo>
                  <a:pt x="1332471" y="352933"/>
                </a:lnTo>
                <a:lnTo>
                  <a:pt x="1289037" y="361708"/>
                </a:lnTo>
                <a:lnTo>
                  <a:pt x="1245603" y="352933"/>
                </a:lnTo>
                <a:lnTo>
                  <a:pt x="1210132" y="329018"/>
                </a:lnTo>
                <a:lnTo>
                  <a:pt x="1186218" y="293547"/>
                </a:lnTo>
                <a:lnTo>
                  <a:pt x="1177455" y="250113"/>
                </a:lnTo>
                <a:lnTo>
                  <a:pt x="1186218" y="206679"/>
                </a:lnTo>
                <a:lnTo>
                  <a:pt x="1210132" y="171208"/>
                </a:lnTo>
                <a:lnTo>
                  <a:pt x="1245603" y="147294"/>
                </a:lnTo>
                <a:lnTo>
                  <a:pt x="1289037" y="138531"/>
                </a:lnTo>
                <a:lnTo>
                  <a:pt x="1332471" y="147294"/>
                </a:lnTo>
                <a:lnTo>
                  <a:pt x="1367942" y="171208"/>
                </a:lnTo>
                <a:lnTo>
                  <a:pt x="1391856" y="206679"/>
                </a:lnTo>
                <a:lnTo>
                  <a:pt x="1400632" y="250113"/>
                </a:lnTo>
                <a:lnTo>
                  <a:pt x="1400632" y="27203"/>
                </a:lnTo>
                <a:lnTo>
                  <a:pt x="1376311" y="15646"/>
                </a:lnTo>
                <a:lnTo>
                  <a:pt x="1333995" y="4025"/>
                </a:lnTo>
                <a:lnTo>
                  <a:pt x="1289037" y="0"/>
                </a:lnTo>
                <a:lnTo>
                  <a:pt x="1244079" y="4025"/>
                </a:lnTo>
                <a:lnTo>
                  <a:pt x="1201762" y="15646"/>
                </a:lnTo>
                <a:lnTo>
                  <a:pt x="1162799" y="34150"/>
                </a:lnTo>
                <a:lnTo>
                  <a:pt x="1127899" y="58826"/>
                </a:lnTo>
                <a:lnTo>
                  <a:pt x="1097749" y="88963"/>
                </a:lnTo>
                <a:lnTo>
                  <a:pt x="1073073" y="123875"/>
                </a:lnTo>
                <a:lnTo>
                  <a:pt x="1054569" y="162839"/>
                </a:lnTo>
                <a:lnTo>
                  <a:pt x="1042949" y="205155"/>
                </a:lnTo>
                <a:lnTo>
                  <a:pt x="1038923" y="250113"/>
                </a:lnTo>
                <a:lnTo>
                  <a:pt x="1042949" y="295071"/>
                </a:lnTo>
                <a:lnTo>
                  <a:pt x="1054569" y="337388"/>
                </a:lnTo>
                <a:lnTo>
                  <a:pt x="1073073" y="376351"/>
                </a:lnTo>
                <a:lnTo>
                  <a:pt x="1097749" y="411264"/>
                </a:lnTo>
                <a:lnTo>
                  <a:pt x="1127899" y="441413"/>
                </a:lnTo>
                <a:lnTo>
                  <a:pt x="1162799" y="466090"/>
                </a:lnTo>
                <a:lnTo>
                  <a:pt x="1201762" y="484581"/>
                </a:lnTo>
                <a:lnTo>
                  <a:pt x="1244079" y="496201"/>
                </a:lnTo>
                <a:lnTo>
                  <a:pt x="1289037" y="500240"/>
                </a:lnTo>
                <a:lnTo>
                  <a:pt x="1333995" y="496201"/>
                </a:lnTo>
                <a:lnTo>
                  <a:pt x="1376311" y="484581"/>
                </a:lnTo>
                <a:lnTo>
                  <a:pt x="1415275" y="466090"/>
                </a:lnTo>
                <a:lnTo>
                  <a:pt x="1450187" y="441413"/>
                </a:lnTo>
                <a:lnTo>
                  <a:pt x="1480337" y="411264"/>
                </a:lnTo>
                <a:lnTo>
                  <a:pt x="1505013" y="376351"/>
                </a:lnTo>
                <a:lnTo>
                  <a:pt x="1511960" y="361708"/>
                </a:lnTo>
                <a:lnTo>
                  <a:pt x="1523504" y="337388"/>
                </a:lnTo>
                <a:lnTo>
                  <a:pt x="1535125" y="295071"/>
                </a:lnTo>
                <a:lnTo>
                  <a:pt x="1539163" y="250113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945919" y="0"/>
            <a:ext cx="12339320" cy="4987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234940" algn="l"/>
              </a:tabLst>
            </a:pPr>
            <a:r>
              <a:rPr dirty="0" baseline="-53848" sz="48825" spc="-1852">
                <a:solidFill>
                  <a:srgbClr val="054B32"/>
                </a:solidFill>
              </a:rPr>
              <a:t>A</a:t>
            </a:r>
            <a:r>
              <a:rPr dirty="0" baseline="-53848" sz="48825" spc="-61934">
                <a:solidFill>
                  <a:srgbClr val="054B32"/>
                </a:solidFill>
              </a:rPr>
              <a:t>b</a:t>
            </a:r>
            <a:r>
              <a:rPr dirty="0" sz="1700" spc="-50">
                <a:solidFill>
                  <a:srgbClr val="054B32"/>
                </a:solidFill>
              </a:rPr>
              <a:t>B</a:t>
            </a:r>
            <a:r>
              <a:rPr dirty="0" sz="1700" spc="-70">
                <a:solidFill>
                  <a:srgbClr val="054B32"/>
                </a:solidFill>
              </a:rPr>
              <a:t>r</a:t>
            </a:r>
            <a:r>
              <a:rPr dirty="0" sz="1700" spc="145">
                <a:solidFill>
                  <a:srgbClr val="054B32"/>
                </a:solidFill>
              </a:rPr>
              <a:t>and</a:t>
            </a:r>
            <a:r>
              <a:rPr dirty="0" sz="1700">
                <a:solidFill>
                  <a:srgbClr val="054B32"/>
                </a:solidFill>
              </a:rPr>
              <a:t> </a:t>
            </a:r>
            <a:r>
              <a:rPr dirty="0" sz="1700" spc="-170">
                <a:solidFill>
                  <a:srgbClr val="054B32"/>
                </a:solidFill>
              </a:rPr>
              <a:t> </a:t>
            </a:r>
            <a:r>
              <a:rPr dirty="0" sz="1700" spc="35">
                <a:solidFill>
                  <a:srgbClr val="054B32"/>
                </a:solidFill>
              </a:rPr>
              <a:t>Guidelines</a:t>
            </a:r>
            <a:r>
              <a:rPr dirty="0" sz="1700">
                <a:solidFill>
                  <a:srgbClr val="054B32"/>
                </a:solidFill>
              </a:rPr>
              <a:t>	</a:t>
            </a:r>
            <a:r>
              <a:rPr dirty="0" baseline="-53848" sz="48825" spc="-4409">
                <a:solidFill>
                  <a:srgbClr val="054B32"/>
                </a:solidFill>
              </a:rPr>
              <a:t>c</a:t>
            </a:r>
            <a:r>
              <a:rPr dirty="0" baseline="-53848" sz="48825" spc="1320">
                <a:solidFill>
                  <a:srgbClr val="054B32"/>
                </a:solidFill>
              </a:rPr>
              <a:t>d</a:t>
            </a:r>
            <a:r>
              <a:rPr dirty="0" baseline="-53848" sz="48825" spc="-24555">
                <a:solidFill>
                  <a:srgbClr val="054B32"/>
                </a:solidFill>
              </a:rPr>
              <a:t>e</a:t>
            </a:r>
            <a:r>
              <a:rPr dirty="0" sz="1700" spc="-120">
                <a:solidFill>
                  <a:srgbClr val="054B32"/>
                </a:solidFill>
              </a:rPr>
              <a:t>21</a:t>
            </a:r>
            <a:r>
              <a:rPr dirty="0" sz="1700" spc="-85">
                <a:solidFill>
                  <a:srgbClr val="054B32"/>
                </a:solidFill>
              </a:rPr>
              <a:t> </a:t>
            </a:r>
            <a:r>
              <a:rPr dirty="0" sz="1700" spc="-20">
                <a:solidFill>
                  <a:srgbClr val="054B32"/>
                </a:solidFill>
              </a:rPr>
              <a:t>|</a:t>
            </a:r>
            <a:r>
              <a:rPr dirty="0" sz="1700" spc="-85">
                <a:solidFill>
                  <a:srgbClr val="054B32"/>
                </a:solidFill>
              </a:rPr>
              <a:t> </a:t>
            </a:r>
            <a:r>
              <a:rPr dirty="0" sz="1700" spc="-160" b="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7893" y="684795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31412" y="0"/>
                </a:moveTo>
                <a:lnTo>
                  <a:pt x="19184" y="2468"/>
                </a:lnTo>
                <a:lnTo>
                  <a:pt x="9199" y="9199"/>
                </a:lnTo>
                <a:lnTo>
                  <a:pt x="2468" y="19184"/>
                </a:lnTo>
                <a:lnTo>
                  <a:pt x="0" y="31412"/>
                </a:lnTo>
                <a:lnTo>
                  <a:pt x="2468" y="43640"/>
                </a:lnTo>
                <a:lnTo>
                  <a:pt x="9199" y="53625"/>
                </a:lnTo>
                <a:lnTo>
                  <a:pt x="19184" y="60356"/>
                </a:lnTo>
                <a:lnTo>
                  <a:pt x="31412" y="62825"/>
                </a:lnTo>
                <a:lnTo>
                  <a:pt x="43640" y="60356"/>
                </a:lnTo>
                <a:lnTo>
                  <a:pt x="53625" y="53625"/>
                </a:lnTo>
                <a:lnTo>
                  <a:pt x="60356" y="43640"/>
                </a:lnTo>
                <a:lnTo>
                  <a:pt x="62825" y="31412"/>
                </a:lnTo>
                <a:lnTo>
                  <a:pt x="60356" y="19184"/>
                </a:lnTo>
                <a:lnTo>
                  <a:pt x="53625" y="9199"/>
                </a:lnTo>
                <a:lnTo>
                  <a:pt x="43640" y="2468"/>
                </a:lnTo>
                <a:lnTo>
                  <a:pt x="31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31168" y="2106167"/>
            <a:ext cx="3669029" cy="27901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10" b="1">
                <a:solidFill>
                  <a:srgbClr val="054B32"/>
                </a:solidFill>
                <a:latin typeface="Arial"/>
                <a:cs typeface="Arial"/>
              </a:rPr>
              <a:t>Hebrew</a:t>
            </a:r>
            <a:r>
              <a:rPr dirty="0" sz="1800" spc="-13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 b="1">
                <a:solidFill>
                  <a:srgbClr val="054B32"/>
                </a:solidFill>
                <a:latin typeface="Arial"/>
                <a:cs typeface="Arial"/>
              </a:rPr>
              <a:t>Font</a:t>
            </a:r>
            <a:endParaRPr sz="1800">
              <a:latin typeface="Arial"/>
              <a:cs typeface="Arial"/>
            </a:endParaRPr>
          </a:p>
          <a:p>
            <a:pPr marL="12700" marR="361315">
              <a:lnSpc>
                <a:spcPct val="100800"/>
              </a:lnSpc>
              <a:spcBef>
                <a:spcPts val="2180"/>
              </a:spcBef>
            </a:pP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For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messages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Hebrew,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we 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5">
                <a:solidFill>
                  <a:srgbClr val="054B32"/>
                </a:solidFill>
                <a:latin typeface="Arial"/>
                <a:cs typeface="Arial"/>
              </a:rPr>
              <a:t>font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30">
                <a:solidFill>
                  <a:srgbClr val="054B32"/>
                </a:solidFill>
                <a:latin typeface="Arial"/>
                <a:cs typeface="Arial"/>
              </a:rPr>
              <a:t>"Ping"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different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weights.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75"/>
              </a:spcBef>
            </a:pP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Always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typeset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it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with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optical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kerning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set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tracking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054B32"/>
                </a:solidFill>
                <a:latin typeface="Arial"/>
                <a:cs typeface="Arial"/>
              </a:rPr>
              <a:t>0.  </a:t>
            </a:r>
            <a:r>
              <a:rPr dirty="0" sz="1800" spc="-25">
                <a:solidFill>
                  <a:srgbClr val="054B32"/>
                </a:solidFill>
                <a:latin typeface="Arial"/>
                <a:cs typeface="Arial"/>
              </a:rPr>
              <a:t>You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can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download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45">
                <a:solidFill>
                  <a:srgbClr val="054B32"/>
                </a:solidFill>
                <a:latin typeface="Arial"/>
                <a:cs typeface="Arial"/>
              </a:rPr>
              <a:t>font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 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30">
                <a:solidFill>
                  <a:srgbClr val="054B32"/>
                </a:solidFill>
                <a:latin typeface="Arial"/>
                <a:cs typeface="Arial"/>
              </a:rPr>
              <a:t>license</a:t>
            </a:r>
            <a:r>
              <a:rPr dirty="0" sz="1800" spc="-2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0" b="1">
                <a:solidFill>
                  <a:srgbClr val="4F5CD6"/>
                </a:solidFill>
                <a:latin typeface="Arial"/>
                <a:cs typeface="Arial"/>
              </a:rPr>
              <a:t>here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61508" y="5808484"/>
            <a:ext cx="4643120" cy="3867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155" b="1">
                <a:solidFill>
                  <a:srgbClr val="054B32"/>
                </a:solidFill>
                <a:latin typeface="Arial"/>
                <a:cs typeface="Arial"/>
              </a:rPr>
              <a:t>תשרקץצףפעסןנםמלכיטחזוהדגבא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61508" y="6169327"/>
            <a:ext cx="4105910" cy="3867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10" b="1">
                <a:solidFill>
                  <a:srgbClr val="054B32"/>
                </a:solidFill>
                <a:latin typeface="Arial"/>
                <a:cs typeface="Arial"/>
              </a:rPr>
              <a:t>1234567890^₪*)(=-%!@#$!@</a:t>
            </a:r>
            <a:endParaRPr sz="2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71319" y="5827750"/>
            <a:ext cx="11252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5" b="1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20" b="1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27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-5" b="1">
                <a:solidFill>
                  <a:srgbClr val="054B32"/>
                </a:solidFill>
                <a:latin typeface="Arial"/>
                <a:cs typeface="Arial"/>
              </a:rPr>
              <a:t>Bold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71319" y="6930753"/>
            <a:ext cx="15151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5" b="1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20" b="1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27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80" b="1">
                <a:solidFill>
                  <a:srgbClr val="054B32"/>
                </a:solidFill>
                <a:latin typeface="Arial"/>
                <a:cs typeface="Arial"/>
              </a:rPr>
              <a:t>Medium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71319" y="8033756"/>
            <a:ext cx="147828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5" b="1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20" b="1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27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40" b="1">
                <a:solidFill>
                  <a:srgbClr val="054B32"/>
                </a:solidFill>
                <a:latin typeface="Arial"/>
                <a:cs typeface="Arial"/>
              </a:rPr>
              <a:t>Regular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71319" y="9136759"/>
            <a:ext cx="11938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5" b="1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20" b="1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27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30" b="1">
                <a:solidFill>
                  <a:srgbClr val="054B32"/>
                </a:solidFill>
                <a:latin typeface="Arial"/>
                <a:cs typeface="Arial"/>
              </a:rPr>
              <a:t>Light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61508" y="6911414"/>
            <a:ext cx="4551680" cy="747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z="2350" spc="195">
                <a:solidFill>
                  <a:srgbClr val="054B32"/>
                </a:solidFill>
                <a:latin typeface="Arial"/>
                <a:cs typeface="Arial"/>
              </a:rPr>
              <a:t>תשרקץצףפעסןנםמלכיטחזוהדגבא  </a:t>
            </a:r>
            <a:r>
              <a:rPr dirty="0" sz="2350" spc="-5">
                <a:solidFill>
                  <a:srgbClr val="054B32"/>
                </a:solidFill>
                <a:latin typeface="Arial"/>
                <a:cs typeface="Arial"/>
              </a:rPr>
              <a:t>1234567890^₪*)(=-%!@#$!@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61508" y="8014389"/>
            <a:ext cx="4470400" cy="747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z="2350" spc="220">
                <a:solidFill>
                  <a:srgbClr val="054B32"/>
                </a:solidFill>
                <a:latin typeface="Arial"/>
                <a:cs typeface="Arial"/>
              </a:rPr>
              <a:t>תשרקץצףפע</a:t>
            </a:r>
            <a:r>
              <a:rPr dirty="0" sz="2350" spc="155">
                <a:solidFill>
                  <a:srgbClr val="054B32"/>
                </a:solidFill>
                <a:latin typeface="Arial"/>
                <a:cs typeface="Arial"/>
              </a:rPr>
              <a:t>ס</a:t>
            </a:r>
            <a:r>
              <a:rPr dirty="0" sz="2350" spc="180">
                <a:solidFill>
                  <a:srgbClr val="054B32"/>
                </a:solidFill>
                <a:latin typeface="Arial"/>
                <a:cs typeface="Arial"/>
              </a:rPr>
              <a:t>ןנם</a:t>
            </a:r>
            <a:r>
              <a:rPr dirty="0" sz="2350" spc="175">
                <a:solidFill>
                  <a:srgbClr val="054B32"/>
                </a:solidFill>
                <a:latin typeface="Arial"/>
                <a:cs typeface="Arial"/>
              </a:rPr>
              <a:t>מ</a:t>
            </a:r>
            <a:r>
              <a:rPr dirty="0" sz="2350" spc="140">
                <a:solidFill>
                  <a:srgbClr val="054B32"/>
                </a:solidFill>
                <a:latin typeface="Arial"/>
                <a:cs typeface="Arial"/>
              </a:rPr>
              <a:t>ל</a:t>
            </a:r>
            <a:r>
              <a:rPr dirty="0" sz="2350" spc="80">
                <a:solidFill>
                  <a:srgbClr val="054B32"/>
                </a:solidFill>
                <a:latin typeface="Arial"/>
                <a:cs typeface="Arial"/>
              </a:rPr>
              <a:t>כ</a:t>
            </a:r>
            <a:r>
              <a:rPr dirty="0" sz="2350" spc="105">
                <a:solidFill>
                  <a:srgbClr val="054B32"/>
                </a:solidFill>
                <a:latin typeface="Arial"/>
                <a:cs typeface="Arial"/>
              </a:rPr>
              <a:t>י</a:t>
            </a:r>
            <a:r>
              <a:rPr dirty="0" sz="2350" spc="185">
                <a:solidFill>
                  <a:srgbClr val="054B32"/>
                </a:solidFill>
                <a:latin typeface="Arial"/>
                <a:cs typeface="Arial"/>
              </a:rPr>
              <a:t>ט</a:t>
            </a:r>
            <a:r>
              <a:rPr dirty="0" sz="2350" spc="135">
                <a:solidFill>
                  <a:srgbClr val="054B32"/>
                </a:solidFill>
                <a:latin typeface="Arial"/>
                <a:cs typeface="Arial"/>
              </a:rPr>
              <a:t>ח</a:t>
            </a:r>
            <a:r>
              <a:rPr dirty="0" sz="2350" spc="105">
                <a:solidFill>
                  <a:srgbClr val="054B32"/>
                </a:solidFill>
                <a:latin typeface="Arial"/>
                <a:cs typeface="Arial"/>
              </a:rPr>
              <a:t>זו</a:t>
            </a:r>
            <a:r>
              <a:rPr dirty="0" sz="2350" spc="110">
                <a:solidFill>
                  <a:srgbClr val="054B32"/>
                </a:solidFill>
                <a:latin typeface="Arial"/>
                <a:cs typeface="Arial"/>
              </a:rPr>
              <a:t>ה</a:t>
            </a:r>
            <a:r>
              <a:rPr dirty="0" sz="2350" spc="140">
                <a:solidFill>
                  <a:srgbClr val="054B32"/>
                </a:solidFill>
                <a:latin typeface="Arial"/>
                <a:cs typeface="Arial"/>
              </a:rPr>
              <a:t>דגבא  </a:t>
            </a:r>
            <a:r>
              <a:rPr dirty="0" sz="2350" spc="-30">
                <a:solidFill>
                  <a:srgbClr val="054B32"/>
                </a:solidFill>
                <a:latin typeface="Arial"/>
                <a:cs typeface="Arial"/>
              </a:rPr>
              <a:t>1234567890^₪*)(=-%!@#$!@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61508" y="9117363"/>
            <a:ext cx="4426585" cy="747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z="2350" spc="210">
                <a:solidFill>
                  <a:srgbClr val="054B32"/>
                </a:solidFill>
                <a:latin typeface="Arial"/>
                <a:cs typeface="Arial"/>
              </a:rPr>
              <a:t>תשרקץצףפע</a:t>
            </a:r>
            <a:r>
              <a:rPr dirty="0" sz="2350" spc="130">
                <a:solidFill>
                  <a:srgbClr val="054B32"/>
                </a:solidFill>
                <a:latin typeface="Arial"/>
                <a:cs typeface="Arial"/>
              </a:rPr>
              <a:t>ס</a:t>
            </a:r>
            <a:r>
              <a:rPr dirty="0" sz="2350" spc="125">
                <a:solidFill>
                  <a:srgbClr val="054B32"/>
                </a:solidFill>
                <a:latin typeface="Arial"/>
                <a:cs typeface="Arial"/>
              </a:rPr>
              <a:t>ןנם</a:t>
            </a:r>
            <a:r>
              <a:rPr dirty="0" sz="2350" spc="270">
                <a:solidFill>
                  <a:srgbClr val="054B32"/>
                </a:solidFill>
                <a:latin typeface="Arial"/>
                <a:cs typeface="Arial"/>
              </a:rPr>
              <a:t>מ</a:t>
            </a:r>
            <a:r>
              <a:rPr dirty="0" sz="2350" spc="145">
                <a:solidFill>
                  <a:srgbClr val="054B32"/>
                </a:solidFill>
                <a:latin typeface="Arial"/>
                <a:cs typeface="Arial"/>
              </a:rPr>
              <a:t>ל</a:t>
            </a:r>
            <a:r>
              <a:rPr dirty="0" sz="2350" spc="80">
                <a:solidFill>
                  <a:srgbClr val="054B32"/>
                </a:solidFill>
                <a:latin typeface="Arial"/>
                <a:cs typeface="Arial"/>
              </a:rPr>
              <a:t>כ</a:t>
            </a:r>
            <a:r>
              <a:rPr dirty="0" sz="2350" spc="110">
                <a:solidFill>
                  <a:srgbClr val="054B32"/>
                </a:solidFill>
                <a:latin typeface="Arial"/>
                <a:cs typeface="Arial"/>
              </a:rPr>
              <a:t>י</a:t>
            </a:r>
            <a:r>
              <a:rPr dirty="0" sz="2350" spc="170">
                <a:solidFill>
                  <a:srgbClr val="054B32"/>
                </a:solidFill>
                <a:latin typeface="Arial"/>
                <a:cs typeface="Arial"/>
              </a:rPr>
              <a:t>ט</a:t>
            </a:r>
            <a:r>
              <a:rPr dirty="0" sz="2350" spc="110">
                <a:solidFill>
                  <a:srgbClr val="054B32"/>
                </a:solidFill>
                <a:latin typeface="Arial"/>
                <a:cs typeface="Arial"/>
              </a:rPr>
              <a:t>ח</a:t>
            </a:r>
            <a:r>
              <a:rPr dirty="0" sz="2350" spc="90">
                <a:solidFill>
                  <a:srgbClr val="054B32"/>
                </a:solidFill>
                <a:latin typeface="Arial"/>
                <a:cs typeface="Arial"/>
              </a:rPr>
              <a:t>זו</a:t>
            </a:r>
            <a:r>
              <a:rPr dirty="0" sz="2350" spc="80">
                <a:solidFill>
                  <a:srgbClr val="054B32"/>
                </a:solidFill>
                <a:latin typeface="Arial"/>
                <a:cs typeface="Arial"/>
              </a:rPr>
              <a:t>ה</a:t>
            </a:r>
            <a:r>
              <a:rPr dirty="0" sz="2350" spc="125">
                <a:solidFill>
                  <a:srgbClr val="054B32"/>
                </a:solidFill>
                <a:latin typeface="Arial"/>
                <a:cs typeface="Arial"/>
              </a:rPr>
              <a:t>דגבא  </a:t>
            </a:r>
            <a:r>
              <a:rPr dirty="0" sz="2350" spc="-55">
                <a:solidFill>
                  <a:srgbClr val="054B32"/>
                </a:solidFill>
                <a:latin typeface="Arial"/>
                <a:cs typeface="Arial"/>
              </a:rPr>
              <a:t>1234567890^₪*)(=-%!@#$!@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84019" y="5745008"/>
            <a:ext cx="11120120" cy="10795"/>
          </a:xfrm>
          <a:custGeom>
            <a:avLst/>
            <a:gdLst/>
            <a:ahLst/>
            <a:cxnLst/>
            <a:rect l="l" t="t" r="r" b="b"/>
            <a:pathLst>
              <a:path w="11120119" h="10795">
                <a:moveTo>
                  <a:pt x="0" y="10470"/>
                </a:moveTo>
                <a:lnTo>
                  <a:pt x="11120080" y="10470"/>
                </a:lnTo>
                <a:lnTo>
                  <a:pt x="11120080" y="0"/>
                </a:lnTo>
                <a:lnTo>
                  <a:pt x="0" y="0"/>
                </a:lnTo>
                <a:lnTo>
                  <a:pt x="0" y="1047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984019" y="6861477"/>
            <a:ext cx="11120120" cy="10795"/>
          </a:xfrm>
          <a:custGeom>
            <a:avLst/>
            <a:gdLst/>
            <a:ahLst/>
            <a:cxnLst/>
            <a:rect l="l" t="t" r="r" b="b"/>
            <a:pathLst>
              <a:path w="11120119" h="10795">
                <a:moveTo>
                  <a:pt x="0" y="10470"/>
                </a:moveTo>
                <a:lnTo>
                  <a:pt x="11120080" y="10470"/>
                </a:lnTo>
                <a:lnTo>
                  <a:pt x="11120080" y="0"/>
                </a:lnTo>
                <a:lnTo>
                  <a:pt x="0" y="0"/>
                </a:lnTo>
                <a:lnTo>
                  <a:pt x="0" y="1047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84019" y="7924146"/>
            <a:ext cx="11120120" cy="10795"/>
          </a:xfrm>
          <a:custGeom>
            <a:avLst/>
            <a:gdLst/>
            <a:ahLst/>
            <a:cxnLst/>
            <a:rect l="l" t="t" r="r" b="b"/>
            <a:pathLst>
              <a:path w="11120119" h="10795">
                <a:moveTo>
                  <a:pt x="0" y="10470"/>
                </a:moveTo>
                <a:lnTo>
                  <a:pt x="11120080" y="10470"/>
                </a:lnTo>
                <a:lnTo>
                  <a:pt x="11120080" y="0"/>
                </a:lnTo>
                <a:lnTo>
                  <a:pt x="0" y="0"/>
                </a:lnTo>
                <a:lnTo>
                  <a:pt x="0" y="1047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84019" y="9046844"/>
            <a:ext cx="11120120" cy="10795"/>
          </a:xfrm>
          <a:custGeom>
            <a:avLst/>
            <a:gdLst/>
            <a:ahLst/>
            <a:cxnLst/>
            <a:rect l="l" t="t" r="r" b="b"/>
            <a:pathLst>
              <a:path w="11120119" h="10795">
                <a:moveTo>
                  <a:pt x="0" y="10470"/>
                </a:moveTo>
                <a:lnTo>
                  <a:pt x="11120080" y="10470"/>
                </a:lnTo>
                <a:lnTo>
                  <a:pt x="11120080" y="0"/>
                </a:lnTo>
                <a:lnTo>
                  <a:pt x="0" y="0"/>
                </a:lnTo>
                <a:lnTo>
                  <a:pt x="0" y="1047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1134" y="681767"/>
            <a:ext cx="1539240" cy="500380"/>
          </a:xfrm>
          <a:custGeom>
            <a:avLst/>
            <a:gdLst/>
            <a:ahLst/>
            <a:cxnLst/>
            <a:rect l="l" t="t" r="r" b="b"/>
            <a:pathLst>
              <a:path w="1539239" h="500380">
                <a:moveTo>
                  <a:pt x="539318" y="415112"/>
                </a:moveTo>
                <a:lnTo>
                  <a:pt x="533171" y="376783"/>
                </a:lnTo>
                <a:lnTo>
                  <a:pt x="344944" y="48679"/>
                </a:lnTo>
                <a:lnTo>
                  <a:pt x="312026" y="16065"/>
                </a:lnTo>
                <a:lnTo>
                  <a:pt x="269659" y="5130"/>
                </a:lnTo>
                <a:lnTo>
                  <a:pt x="247891" y="7886"/>
                </a:lnTo>
                <a:lnTo>
                  <a:pt x="209067" y="29654"/>
                </a:lnTo>
                <a:lnTo>
                  <a:pt x="12090" y="364426"/>
                </a:lnTo>
                <a:lnTo>
                  <a:pt x="342" y="402348"/>
                </a:lnTo>
                <a:lnTo>
                  <a:pt x="0" y="415112"/>
                </a:lnTo>
                <a:lnTo>
                  <a:pt x="1257" y="427799"/>
                </a:lnTo>
                <a:lnTo>
                  <a:pt x="19329" y="466902"/>
                </a:lnTo>
                <a:lnTo>
                  <a:pt x="53047" y="490359"/>
                </a:lnTo>
                <a:lnTo>
                  <a:pt x="74472" y="495109"/>
                </a:lnTo>
                <a:lnTo>
                  <a:pt x="83134" y="495046"/>
                </a:lnTo>
                <a:lnTo>
                  <a:pt x="121145" y="483971"/>
                </a:lnTo>
                <a:lnTo>
                  <a:pt x="148602" y="456869"/>
                </a:lnTo>
                <a:lnTo>
                  <a:pt x="159867" y="423202"/>
                </a:lnTo>
                <a:lnTo>
                  <a:pt x="161975" y="413689"/>
                </a:lnTo>
                <a:lnTo>
                  <a:pt x="182702" y="372745"/>
                </a:lnTo>
                <a:lnTo>
                  <a:pt x="211658" y="347268"/>
                </a:lnTo>
                <a:lnTo>
                  <a:pt x="251777" y="332333"/>
                </a:lnTo>
                <a:lnTo>
                  <a:pt x="266103" y="330936"/>
                </a:lnTo>
                <a:lnTo>
                  <a:pt x="273215" y="330936"/>
                </a:lnTo>
                <a:lnTo>
                  <a:pt x="315137" y="340639"/>
                </a:lnTo>
                <a:lnTo>
                  <a:pt x="349631" y="364794"/>
                </a:lnTo>
                <a:lnTo>
                  <a:pt x="372770" y="400075"/>
                </a:lnTo>
                <a:lnTo>
                  <a:pt x="380466" y="431152"/>
                </a:lnTo>
                <a:lnTo>
                  <a:pt x="381673" y="436041"/>
                </a:lnTo>
                <a:lnTo>
                  <a:pt x="401548" y="470839"/>
                </a:lnTo>
                <a:lnTo>
                  <a:pt x="437984" y="492404"/>
                </a:lnTo>
                <a:lnTo>
                  <a:pt x="459066" y="495109"/>
                </a:lnTo>
                <a:lnTo>
                  <a:pt x="464845" y="495109"/>
                </a:lnTo>
                <a:lnTo>
                  <a:pt x="504672" y="480809"/>
                </a:lnTo>
                <a:lnTo>
                  <a:pt x="531228" y="449605"/>
                </a:lnTo>
                <a:lnTo>
                  <a:pt x="538060" y="427799"/>
                </a:lnTo>
                <a:lnTo>
                  <a:pt x="539318" y="415112"/>
                </a:lnTo>
                <a:close/>
              </a:path>
              <a:path w="1539239" h="500380">
                <a:moveTo>
                  <a:pt x="1021295" y="85153"/>
                </a:moveTo>
                <a:lnTo>
                  <a:pt x="1008138" y="41643"/>
                </a:lnTo>
                <a:lnTo>
                  <a:pt x="977747" y="14071"/>
                </a:lnTo>
                <a:lnTo>
                  <a:pt x="946823" y="5143"/>
                </a:lnTo>
                <a:lnTo>
                  <a:pt x="938149" y="5207"/>
                </a:lnTo>
                <a:lnTo>
                  <a:pt x="900137" y="16294"/>
                </a:lnTo>
                <a:lnTo>
                  <a:pt x="872680" y="43383"/>
                </a:lnTo>
                <a:lnTo>
                  <a:pt x="861415" y="77063"/>
                </a:lnTo>
                <a:lnTo>
                  <a:pt x="859320" y="86575"/>
                </a:lnTo>
                <a:lnTo>
                  <a:pt x="838593" y="127520"/>
                </a:lnTo>
                <a:lnTo>
                  <a:pt x="809625" y="152996"/>
                </a:lnTo>
                <a:lnTo>
                  <a:pt x="769518" y="167944"/>
                </a:lnTo>
                <a:lnTo>
                  <a:pt x="755180" y="169316"/>
                </a:lnTo>
                <a:lnTo>
                  <a:pt x="748068" y="169316"/>
                </a:lnTo>
                <a:lnTo>
                  <a:pt x="702906" y="158115"/>
                </a:lnTo>
                <a:lnTo>
                  <a:pt x="671652" y="135470"/>
                </a:lnTo>
                <a:lnTo>
                  <a:pt x="648525" y="100177"/>
                </a:lnTo>
                <a:lnTo>
                  <a:pt x="640816" y="69100"/>
                </a:lnTo>
                <a:lnTo>
                  <a:pt x="639610" y="64223"/>
                </a:lnTo>
                <a:lnTo>
                  <a:pt x="619747" y="29425"/>
                </a:lnTo>
                <a:lnTo>
                  <a:pt x="583298" y="7861"/>
                </a:lnTo>
                <a:lnTo>
                  <a:pt x="562229" y="5143"/>
                </a:lnTo>
                <a:lnTo>
                  <a:pt x="556450" y="5143"/>
                </a:lnTo>
                <a:lnTo>
                  <a:pt x="516623" y="19443"/>
                </a:lnTo>
                <a:lnTo>
                  <a:pt x="490067" y="50660"/>
                </a:lnTo>
                <a:lnTo>
                  <a:pt x="481965" y="85153"/>
                </a:lnTo>
                <a:lnTo>
                  <a:pt x="482320" y="97917"/>
                </a:lnTo>
                <a:lnTo>
                  <a:pt x="494042" y="135839"/>
                </a:lnTo>
                <a:lnTo>
                  <a:pt x="676351" y="451599"/>
                </a:lnTo>
                <a:lnTo>
                  <a:pt x="709269" y="484200"/>
                </a:lnTo>
                <a:lnTo>
                  <a:pt x="751636" y="495134"/>
                </a:lnTo>
                <a:lnTo>
                  <a:pt x="773391" y="492379"/>
                </a:lnTo>
                <a:lnTo>
                  <a:pt x="812228" y="470611"/>
                </a:lnTo>
                <a:lnTo>
                  <a:pt x="1009205" y="135839"/>
                </a:lnTo>
                <a:lnTo>
                  <a:pt x="1020940" y="97917"/>
                </a:lnTo>
                <a:lnTo>
                  <a:pt x="1021295" y="85153"/>
                </a:lnTo>
                <a:close/>
              </a:path>
              <a:path w="1539239" h="500380">
                <a:moveTo>
                  <a:pt x="1539163" y="250113"/>
                </a:moveTo>
                <a:lnTo>
                  <a:pt x="1535125" y="205155"/>
                </a:lnTo>
                <a:lnTo>
                  <a:pt x="1523504" y="162839"/>
                </a:lnTo>
                <a:lnTo>
                  <a:pt x="1511960" y="138531"/>
                </a:lnTo>
                <a:lnTo>
                  <a:pt x="1505013" y="123875"/>
                </a:lnTo>
                <a:lnTo>
                  <a:pt x="1480337" y="88963"/>
                </a:lnTo>
                <a:lnTo>
                  <a:pt x="1450187" y="58826"/>
                </a:lnTo>
                <a:lnTo>
                  <a:pt x="1415275" y="34150"/>
                </a:lnTo>
                <a:lnTo>
                  <a:pt x="1400632" y="27203"/>
                </a:lnTo>
                <a:lnTo>
                  <a:pt x="1400632" y="250113"/>
                </a:lnTo>
                <a:lnTo>
                  <a:pt x="1391856" y="293547"/>
                </a:lnTo>
                <a:lnTo>
                  <a:pt x="1367942" y="329018"/>
                </a:lnTo>
                <a:lnTo>
                  <a:pt x="1332471" y="352933"/>
                </a:lnTo>
                <a:lnTo>
                  <a:pt x="1289037" y="361708"/>
                </a:lnTo>
                <a:lnTo>
                  <a:pt x="1245603" y="352933"/>
                </a:lnTo>
                <a:lnTo>
                  <a:pt x="1210132" y="329018"/>
                </a:lnTo>
                <a:lnTo>
                  <a:pt x="1186218" y="293547"/>
                </a:lnTo>
                <a:lnTo>
                  <a:pt x="1177455" y="250113"/>
                </a:lnTo>
                <a:lnTo>
                  <a:pt x="1186218" y="206679"/>
                </a:lnTo>
                <a:lnTo>
                  <a:pt x="1210132" y="171208"/>
                </a:lnTo>
                <a:lnTo>
                  <a:pt x="1245603" y="147294"/>
                </a:lnTo>
                <a:lnTo>
                  <a:pt x="1289037" y="138531"/>
                </a:lnTo>
                <a:lnTo>
                  <a:pt x="1332471" y="147294"/>
                </a:lnTo>
                <a:lnTo>
                  <a:pt x="1367942" y="171208"/>
                </a:lnTo>
                <a:lnTo>
                  <a:pt x="1391856" y="206679"/>
                </a:lnTo>
                <a:lnTo>
                  <a:pt x="1400632" y="250113"/>
                </a:lnTo>
                <a:lnTo>
                  <a:pt x="1400632" y="27203"/>
                </a:lnTo>
                <a:lnTo>
                  <a:pt x="1376311" y="15646"/>
                </a:lnTo>
                <a:lnTo>
                  <a:pt x="1333995" y="4025"/>
                </a:lnTo>
                <a:lnTo>
                  <a:pt x="1289037" y="0"/>
                </a:lnTo>
                <a:lnTo>
                  <a:pt x="1244079" y="4025"/>
                </a:lnTo>
                <a:lnTo>
                  <a:pt x="1201762" y="15646"/>
                </a:lnTo>
                <a:lnTo>
                  <a:pt x="1162799" y="34150"/>
                </a:lnTo>
                <a:lnTo>
                  <a:pt x="1127899" y="58826"/>
                </a:lnTo>
                <a:lnTo>
                  <a:pt x="1097749" y="88963"/>
                </a:lnTo>
                <a:lnTo>
                  <a:pt x="1073073" y="123875"/>
                </a:lnTo>
                <a:lnTo>
                  <a:pt x="1054569" y="162839"/>
                </a:lnTo>
                <a:lnTo>
                  <a:pt x="1042949" y="205155"/>
                </a:lnTo>
                <a:lnTo>
                  <a:pt x="1038923" y="250113"/>
                </a:lnTo>
                <a:lnTo>
                  <a:pt x="1042949" y="295071"/>
                </a:lnTo>
                <a:lnTo>
                  <a:pt x="1054569" y="337388"/>
                </a:lnTo>
                <a:lnTo>
                  <a:pt x="1073073" y="376351"/>
                </a:lnTo>
                <a:lnTo>
                  <a:pt x="1097749" y="411264"/>
                </a:lnTo>
                <a:lnTo>
                  <a:pt x="1127899" y="441413"/>
                </a:lnTo>
                <a:lnTo>
                  <a:pt x="1162799" y="466090"/>
                </a:lnTo>
                <a:lnTo>
                  <a:pt x="1201762" y="484581"/>
                </a:lnTo>
                <a:lnTo>
                  <a:pt x="1244079" y="496201"/>
                </a:lnTo>
                <a:lnTo>
                  <a:pt x="1289037" y="500240"/>
                </a:lnTo>
                <a:lnTo>
                  <a:pt x="1333995" y="496201"/>
                </a:lnTo>
                <a:lnTo>
                  <a:pt x="1376311" y="484581"/>
                </a:lnTo>
                <a:lnTo>
                  <a:pt x="1415275" y="466090"/>
                </a:lnTo>
                <a:lnTo>
                  <a:pt x="1450187" y="441413"/>
                </a:lnTo>
                <a:lnTo>
                  <a:pt x="1480337" y="411264"/>
                </a:lnTo>
                <a:lnTo>
                  <a:pt x="1505013" y="376351"/>
                </a:lnTo>
                <a:lnTo>
                  <a:pt x="1511960" y="361708"/>
                </a:lnTo>
                <a:lnTo>
                  <a:pt x="1523504" y="337388"/>
                </a:lnTo>
                <a:lnTo>
                  <a:pt x="1535125" y="295071"/>
                </a:lnTo>
                <a:lnTo>
                  <a:pt x="1539163" y="250113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8650588" y="0"/>
            <a:ext cx="10922635" cy="47390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0286365" algn="l"/>
              </a:tabLst>
            </a:pPr>
            <a:r>
              <a:rPr dirty="0" baseline="-56184" sz="46350" spc="2204">
                <a:solidFill>
                  <a:srgbClr val="054B32"/>
                </a:solidFill>
              </a:rPr>
              <a:t>תשר</a:t>
            </a:r>
            <a:r>
              <a:rPr dirty="0" baseline="-56184" sz="46350" spc="-116902">
                <a:solidFill>
                  <a:srgbClr val="054B32"/>
                </a:solidFill>
              </a:rPr>
              <a:t>ק</a:t>
            </a:r>
            <a:r>
              <a:rPr dirty="0" sz="1700" spc="-50">
                <a:solidFill>
                  <a:srgbClr val="054B32"/>
                </a:solidFill>
              </a:rPr>
              <a:t>B</a:t>
            </a:r>
            <a:r>
              <a:rPr dirty="0" sz="1700" spc="-70">
                <a:solidFill>
                  <a:srgbClr val="054B32"/>
                </a:solidFill>
              </a:rPr>
              <a:t>r</a:t>
            </a:r>
            <a:r>
              <a:rPr dirty="0" sz="1700" spc="145">
                <a:solidFill>
                  <a:srgbClr val="054B32"/>
                </a:solidFill>
              </a:rPr>
              <a:t>and</a:t>
            </a:r>
            <a:r>
              <a:rPr dirty="0" sz="1700">
                <a:solidFill>
                  <a:srgbClr val="054B32"/>
                </a:solidFill>
              </a:rPr>
              <a:t> </a:t>
            </a:r>
            <a:r>
              <a:rPr dirty="0" sz="1700" spc="-170">
                <a:solidFill>
                  <a:srgbClr val="054B32"/>
                </a:solidFill>
              </a:rPr>
              <a:t> </a:t>
            </a:r>
            <a:r>
              <a:rPr dirty="0" sz="1700" spc="35">
                <a:solidFill>
                  <a:srgbClr val="054B32"/>
                </a:solidFill>
              </a:rPr>
              <a:t>Guidelines</a:t>
            </a:r>
            <a:r>
              <a:rPr dirty="0" sz="1700">
                <a:solidFill>
                  <a:srgbClr val="054B32"/>
                </a:solidFill>
              </a:rPr>
              <a:t>	</a:t>
            </a:r>
            <a:r>
              <a:rPr dirty="0" sz="1700" spc="-5">
                <a:solidFill>
                  <a:srgbClr val="054B32"/>
                </a:solidFill>
              </a:rPr>
              <a:t>22</a:t>
            </a:r>
            <a:r>
              <a:rPr dirty="0" sz="1700" spc="-85">
                <a:solidFill>
                  <a:srgbClr val="054B32"/>
                </a:solidFill>
              </a:rPr>
              <a:t> </a:t>
            </a:r>
            <a:r>
              <a:rPr dirty="0" sz="1700" spc="-20">
                <a:solidFill>
                  <a:srgbClr val="054B32"/>
                </a:solidFill>
              </a:rPr>
              <a:t>|</a:t>
            </a:r>
            <a:r>
              <a:rPr dirty="0" sz="1700" spc="-85">
                <a:solidFill>
                  <a:srgbClr val="054B32"/>
                </a:solidFill>
              </a:rPr>
              <a:t> </a:t>
            </a:r>
            <a:r>
              <a:rPr dirty="0" sz="1700" spc="-160" b="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7893" y="684795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31412" y="0"/>
                </a:moveTo>
                <a:lnTo>
                  <a:pt x="19184" y="2468"/>
                </a:lnTo>
                <a:lnTo>
                  <a:pt x="9199" y="9199"/>
                </a:lnTo>
                <a:lnTo>
                  <a:pt x="2468" y="19184"/>
                </a:lnTo>
                <a:lnTo>
                  <a:pt x="0" y="31412"/>
                </a:lnTo>
                <a:lnTo>
                  <a:pt x="2468" y="43640"/>
                </a:lnTo>
                <a:lnTo>
                  <a:pt x="9199" y="53625"/>
                </a:lnTo>
                <a:lnTo>
                  <a:pt x="19184" y="60356"/>
                </a:lnTo>
                <a:lnTo>
                  <a:pt x="31412" y="62825"/>
                </a:lnTo>
                <a:lnTo>
                  <a:pt x="43640" y="60356"/>
                </a:lnTo>
                <a:lnTo>
                  <a:pt x="53625" y="53625"/>
                </a:lnTo>
                <a:lnTo>
                  <a:pt x="60356" y="43640"/>
                </a:lnTo>
                <a:lnTo>
                  <a:pt x="62825" y="31412"/>
                </a:lnTo>
                <a:lnTo>
                  <a:pt x="60356" y="19184"/>
                </a:lnTo>
                <a:lnTo>
                  <a:pt x="53625" y="9199"/>
                </a:lnTo>
                <a:lnTo>
                  <a:pt x="43640" y="2468"/>
                </a:lnTo>
                <a:lnTo>
                  <a:pt x="31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68" y="2106167"/>
            <a:ext cx="3470275" cy="16840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5" b="1">
                <a:solidFill>
                  <a:srgbClr val="054B32"/>
                </a:solidFill>
                <a:latin typeface="Arial"/>
                <a:cs typeface="Arial"/>
              </a:rPr>
              <a:t>System</a:t>
            </a:r>
            <a:r>
              <a:rPr dirty="0" sz="1800" spc="31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 b="1">
                <a:solidFill>
                  <a:srgbClr val="054B32"/>
                </a:solidFill>
                <a:latin typeface="Arial"/>
                <a:cs typeface="Arial"/>
              </a:rPr>
              <a:t>Font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5">
                <a:solidFill>
                  <a:srgbClr val="054B32"/>
                </a:solidFill>
                <a:latin typeface="Arial"/>
                <a:cs typeface="Arial"/>
              </a:rPr>
              <a:t>Please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"Arial"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as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system  </a:t>
            </a:r>
            <a:r>
              <a:rPr dirty="0" sz="1800" spc="145">
                <a:solidFill>
                  <a:srgbClr val="054B32"/>
                </a:solidFill>
                <a:latin typeface="Arial"/>
                <a:cs typeface="Arial"/>
              </a:rPr>
              <a:t>font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applications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like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Powerpoint,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Email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Signatures 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Word</a:t>
            </a:r>
            <a:r>
              <a:rPr dirty="0" sz="1800" spc="-3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Documents.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61508" y="5790150"/>
            <a:ext cx="5677535" cy="162941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90" b="1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50" b="1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  <a:p>
            <a:pPr marL="12700" marR="1536700">
              <a:lnSpc>
                <a:spcPct val="100800"/>
              </a:lnSpc>
              <a:spcBef>
                <a:spcPts val="1260"/>
              </a:spcBef>
            </a:pPr>
            <a:r>
              <a:rPr dirty="0" sz="2350" spc="5" b="1">
                <a:solidFill>
                  <a:srgbClr val="054B32"/>
                </a:solidFill>
                <a:latin typeface="Arial"/>
                <a:cs typeface="Arial"/>
              </a:rPr>
              <a:t>תשרקץצףפעסןנםמלכיטחזוהדגבא  1234567890^₪*)(=-%!@#$!@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1319" y="5827750"/>
            <a:ext cx="11487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20" b="1">
                <a:solidFill>
                  <a:srgbClr val="054B32"/>
                </a:solidFill>
                <a:latin typeface="Arial"/>
                <a:cs typeface="Arial"/>
              </a:rPr>
              <a:t>Arial </a:t>
            </a:r>
            <a:r>
              <a:rPr dirty="0" sz="1650" spc="120" b="1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27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-5" b="1">
                <a:solidFill>
                  <a:srgbClr val="054B32"/>
                </a:solidFill>
                <a:latin typeface="Arial"/>
                <a:cs typeface="Arial"/>
              </a:rPr>
              <a:t>Bold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71319" y="8033546"/>
            <a:ext cx="150114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20" b="1">
                <a:solidFill>
                  <a:srgbClr val="054B32"/>
                </a:solidFill>
                <a:latin typeface="Arial"/>
                <a:cs typeface="Arial"/>
              </a:rPr>
              <a:t>Arial </a:t>
            </a:r>
            <a:r>
              <a:rPr dirty="0" sz="1650" spc="120" b="1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28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40" b="1">
                <a:solidFill>
                  <a:srgbClr val="054B32"/>
                </a:solidFill>
                <a:latin typeface="Arial"/>
                <a:cs typeface="Arial"/>
              </a:rPr>
              <a:t>Regular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61508" y="7996020"/>
            <a:ext cx="5595620" cy="16617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50" spc="90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350">
                <a:solidFill>
                  <a:srgbClr val="054B32"/>
                </a:solidFill>
                <a:latin typeface="Arial"/>
                <a:cs typeface="Arial"/>
              </a:rPr>
              <a:t>abcdefghijklmnopqrstuvwxyz</a:t>
            </a:r>
            <a:endParaRPr sz="2350">
              <a:latin typeface="Arial"/>
              <a:cs typeface="Arial"/>
            </a:endParaRPr>
          </a:p>
          <a:p>
            <a:pPr marL="12700" marR="1544320">
              <a:lnSpc>
                <a:spcPct val="100800"/>
              </a:lnSpc>
              <a:spcBef>
                <a:spcPts val="1515"/>
              </a:spcBef>
            </a:pPr>
            <a:r>
              <a:rPr dirty="0" sz="2350">
                <a:solidFill>
                  <a:srgbClr val="054B32"/>
                </a:solidFill>
                <a:latin typeface="Arial"/>
                <a:cs typeface="Arial"/>
              </a:rPr>
              <a:t>תשרקץצףפעסןנםמלכיטחזוהדגבא  </a:t>
            </a:r>
            <a:r>
              <a:rPr dirty="0" sz="2350">
                <a:solidFill>
                  <a:srgbClr val="054B32"/>
                </a:solidFill>
                <a:latin typeface="Arial"/>
                <a:cs typeface="Arial"/>
              </a:rPr>
              <a:t>1234567890^₪*)(=-%</a:t>
            </a:r>
            <a:r>
              <a:rPr dirty="0" sz="2350" spc="10">
                <a:solidFill>
                  <a:srgbClr val="054B32"/>
                </a:solidFill>
                <a:latin typeface="Arial"/>
                <a:cs typeface="Arial"/>
              </a:rPr>
              <a:t>!@#$!@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71319" y="539084"/>
            <a:ext cx="11997055" cy="4987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32550" spc="-1310">
                <a:solidFill>
                  <a:srgbClr val="054B32"/>
                </a:solidFill>
                <a:uFill>
                  <a:solidFill>
                    <a:srgbClr val="054B32"/>
                  </a:solidFill>
                </a:uFill>
              </a:rPr>
              <a:t>Abcd</a:t>
            </a:r>
            <a:r>
              <a:rPr dirty="0" u="sng" sz="32550">
                <a:solidFill>
                  <a:srgbClr val="054B32"/>
                </a:solidFill>
                <a:uFill>
                  <a:solidFill>
                    <a:srgbClr val="054B32"/>
                  </a:solidFill>
                </a:uFill>
              </a:rPr>
              <a:t>e</a:t>
            </a:r>
            <a:endParaRPr sz="32550"/>
          </a:p>
        </p:txBody>
      </p:sp>
      <p:sp>
        <p:nvSpPr>
          <p:cNvPr id="8" name="object 8"/>
          <p:cNvSpPr/>
          <p:nvPr/>
        </p:nvSpPr>
        <p:spPr>
          <a:xfrm>
            <a:off x="8984019" y="7924146"/>
            <a:ext cx="11120120" cy="10795"/>
          </a:xfrm>
          <a:custGeom>
            <a:avLst/>
            <a:gdLst/>
            <a:ahLst/>
            <a:cxnLst/>
            <a:rect l="l" t="t" r="r" b="b"/>
            <a:pathLst>
              <a:path w="11120119" h="10795">
                <a:moveTo>
                  <a:pt x="0" y="10470"/>
                </a:moveTo>
                <a:lnTo>
                  <a:pt x="11120080" y="10470"/>
                </a:lnTo>
                <a:lnTo>
                  <a:pt x="11120080" y="0"/>
                </a:lnTo>
                <a:lnTo>
                  <a:pt x="0" y="0"/>
                </a:lnTo>
                <a:lnTo>
                  <a:pt x="0" y="1047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7893" y="681759"/>
            <a:ext cx="1832610" cy="6229350"/>
            <a:chOff x="397893" y="681759"/>
            <a:chExt cx="1832610" cy="6229350"/>
          </a:xfrm>
        </p:grpSpPr>
        <p:sp>
          <p:nvSpPr>
            <p:cNvPr id="12" name="object 12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7893" y="684795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082405" y="622683"/>
            <a:ext cx="1046543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854565" algn="l"/>
              </a:tabLst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30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	</a:t>
            </a:r>
            <a:r>
              <a:rPr dirty="0" sz="1700" spc="-5" b="1">
                <a:solidFill>
                  <a:srgbClr val="054B32"/>
                </a:solidFill>
                <a:latin typeface="Arial"/>
                <a:cs typeface="Arial"/>
              </a:rPr>
              <a:t>23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4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68" y="2106167"/>
            <a:ext cx="3710940" cy="3342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14" b="1">
                <a:solidFill>
                  <a:srgbClr val="054B32"/>
                </a:solidFill>
                <a:latin typeface="Arial"/>
                <a:cs typeface="Arial"/>
              </a:rPr>
              <a:t>Ideal</a:t>
            </a:r>
            <a:r>
              <a:rPr dirty="0" sz="1800" spc="31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35" b="1">
                <a:solidFill>
                  <a:srgbClr val="054B32"/>
                </a:solidFill>
                <a:latin typeface="Arial"/>
                <a:cs typeface="Arial"/>
              </a:rPr>
              <a:t>Stack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exact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5">
                <a:solidFill>
                  <a:srgbClr val="054B32"/>
                </a:solidFill>
                <a:latin typeface="Arial"/>
                <a:cs typeface="Arial"/>
              </a:rPr>
              <a:t>point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54B32"/>
                </a:solidFill>
                <a:latin typeface="Arial"/>
                <a:cs typeface="Arial"/>
              </a:rPr>
              <a:t>sizes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leading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are </a:t>
            </a:r>
            <a:r>
              <a:rPr dirty="0" sz="1800" spc="160">
                <a:solidFill>
                  <a:srgbClr val="054B32"/>
                </a:solidFill>
                <a:latin typeface="Arial"/>
                <a:cs typeface="Arial"/>
              </a:rPr>
              <a:t>not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prescriptive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should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be </a:t>
            </a:r>
            <a:r>
              <a:rPr dirty="0" sz="1800" spc="175">
                <a:solidFill>
                  <a:srgbClr val="054B32"/>
                </a:solidFill>
                <a:latin typeface="Arial"/>
                <a:cs typeface="Arial"/>
              </a:rPr>
              <a:t>adapted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size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materials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layouts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which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they're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being</a:t>
            </a:r>
            <a:r>
              <a:rPr dirty="0" sz="1800" spc="-1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designed.</a:t>
            </a:r>
            <a:endParaRPr sz="1800">
              <a:latin typeface="Arial"/>
              <a:cs typeface="Arial"/>
            </a:endParaRPr>
          </a:p>
          <a:p>
            <a:pPr marL="12700" marR="164465">
              <a:lnSpc>
                <a:spcPct val="100800"/>
              </a:lnSpc>
              <a:spcBef>
                <a:spcPts val="2175"/>
              </a:spcBef>
            </a:pP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However,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general  proportions,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weights,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1800" spc="-3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notes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kerning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tracking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should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be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kept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5">
                <a:solidFill>
                  <a:srgbClr val="054B32"/>
                </a:solidFill>
                <a:latin typeface="Arial"/>
                <a:cs typeface="Arial"/>
              </a:rPr>
              <a:t>intact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</a:t>
            </a:r>
            <a:r>
              <a:rPr dirty="0" sz="1800" spc="-9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all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layouts.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87159" y="1967703"/>
            <a:ext cx="5512435" cy="3645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35000">
              <a:lnSpc>
                <a:spcPct val="100400"/>
              </a:lnSpc>
              <a:spcBef>
                <a:spcPts val="95"/>
              </a:spcBef>
            </a:pPr>
            <a:r>
              <a:rPr dirty="0" sz="6950" spc="80" b="1">
                <a:solidFill>
                  <a:srgbClr val="054B32"/>
                </a:solidFill>
                <a:latin typeface="Arial"/>
                <a:cs typeface="Arial"/>
              </a:rPr>
              <a:t>Everyday</a:t>
            </a:r>
            <a:r>
              <a:rPr dirty="0" sz="6950" spc="-4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6950" spc="-365" b="1">
                <a:solidFill>
                  <a:srgbClr val="054B32"/>
                </a:solidFill>
                <a:latin typeface="Arial"/>
                <a:cs typeface="Arial"/>
              </a:rPr>
              <a:t>is  </a:t>
            </a:r>
            <a:r>
              <a:rPr dirty="0" sz="6950" spc="-195" b="1">
                <a:solidFill>
                  <a:srgbClr val="054B32"/>
                </a:solidFill>
                <a:latin typeface="Arial"/>
                <a:cs typeface="Arial"/>
              </a:rPr>
              <a:t>Avo</a:t>
            </a:r>
            <a:r>
              <a:rPr dirty="0" sz="6950" spc="-38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6950" spc="210" b="1">
                <a:solidFill>
                  <a:srgbClr val="054B32"/>
                </a:solidFill>
                <a:latin typeface="Arial"/>
                <a:cs typeface="Arial"/>
              </a:rPr>
              <a:t>day!</a:t>
            </a:r>
            <a:endParaRPr sz="6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95"/>
              </a:spcBef>
            </a:pPr>
            <a:r>
              <a:rPr dirty="0" sz="2600" spc="150">
                <a:solidFill>
                  <a:srgbClr val="054B32"/>
                </a:solidFill>
                <a:latin typeface="Arial"/>
                <a:cs typeface="Arial"/>
              </a:rPr>
              <a:t>No </a:t>
            </a:r>
            <a:r>
              <a:rPr dirty="0" sz="2600" spc="70">
                <a:solidFill>
                  <a:srgbClr val="054B32"/>
                </a:solidFill>
                <a:latin typeface="Arial"/>
                <a:cs typeface="Arial"/>
              </a:rPr>
              <a:t>delivery </a:t>
            </a:r>
            <a:r>
              <a:rPr dirty="0" sz="2600">
                <a:solidFill>
                  <a:srgbClr val="054B32"/>
                </a:solidFill>
                <a:latin typeface="Arial"/>
                <a:cs typeface="Arial"/>
              </a:rPr>
              <a:t>fee, </a:t>
            </a:r>
            <a:r>
              <a:rPr dirty="0" sz="2600" spc="180">
                <a:solidFill>
                  <a:srgbClr val="054B32"/>
                </a:solidFill>
                <a:latin typeface="Arial"/>
                <a:cs typeface="Arial"/>
              </a:rPr>
              <a:t>no</a:t>
            </a:r>
            <a:r>
              <a:rPr dirty="0" sz="2600" spc="-4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600" spc="155">
                <a:solidFill>
                  <a:srgbClr val="054B32"/>
                </a:solidFill>
                <a:latin typeface="Arial"/>
                <a:cs typeface="Arial"/>
              </a:rPr>
              <a:t>minimum,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01499"/>
              </a:lnSpc>
            </a:pPr>
            <a:r>
              <a:rPr dirty="0" sz="2600" spc="180">
                <a:solidFill>
                  <a:srgbClr val="054B32"/>
                </a:solidFill>
                <a:latin typeface="Arial"/>
                <a:cs typeface="Arial"/>
              </a:rPr>
              <a:t>no</a:t>
            </a:r>
            <a:r>
              <a:rPr dirty="0" sz="26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600" spc="25">
                <a:solidFill>
                  <a:srgbClr val="054B32"/>
                </a:solidFill>
                <a:latin typeface="Arial"/>
                <a:cs typeface="Arial"/>
              </a:rPr>
              <a:t>hassle</a:t>
            </a:r>
            <a:r>
              <a:rPr dirty="0" sz="26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600" spc="70">
                <a:solidFill>
                  <a:srgbClr val="054B32"/>
                </a:solidFill>
                <a:latin typeface="Arial"/>
                <a:cs typeface="Arial"/>
              </a:rPr>
              <a:t>delivery</a:t>
            </a:r>
            <a:r>
              <a:rPr dirty="0" sz="26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600" spc="145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26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600" spc="100">
                <a:solidFill>
                  <a:srgbClr val="054B32"/>
                </a:solidFill>
                <a:latin typeface="Arial"/>
                <a:cs typeface="Arial"/>
              </a:rPr>
              <a:t>your</a:t>
            </a:r>
            <a:r>
              <a:rPr dirty="0" sz="26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600" spc="95">
                <a:solidFill>
                  <a:srgbClr val="054B32"/>
                </a:solidFill>
                <a:latin typeface="Arial"/>
                <a:cs typeface="Arial"/>
              </a:rPr>
              <a:t>everyday  </a:t>
            </a:r>
            <a:r>
              <a:rPr dirty="0" sz="2600" spc="80">
                <a:solidFill>
                  <a:srgbClr val="054B32"/>
                </a:solidFill>
                <a:latin typeface="Arial"/>
                <a:cs typeface="Arial"/>
              </a:rPr>
              <a:t>needs </a:t>
            </a:r>
            <a:r>
              <a:rPr dirty="0" sz="2600" spc="21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2600" spc="-1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600" spc="120">
                <a:solidFill>
                  <a:srgbClr val="054B32"/>
                </a:solidFill>
                <a:latin typeface="Arial"/>
                <a:cs typeface="Arial"/>
              </a:rPr>
              <a:t>wants.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87159" y="6530933"/>
            <a:ext cx="3110865" cy="34347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953769">
              <a:lnSpc>
                <a:spcPct val="101499"/>
              </a:lnSpc>
              <a:spcBef>
                <a:spcPts val="90"/>
              </a:spcBef>
            </a:pPr>
            <a:r>
              <a:rPr dirty="0" sz="1950" spc="-25" b="1">
                <a:solidFill>
                  <a:srgbClr val="054B32"/>
                </a:solidFill>
                <a:latin typeface="Arial"/>
                <a:cs typeface="Arial"/>
              </a:rPr>
              <a:t>Avo </a:t>
            </a:r>
            <a:r>
              <a:rPr dirty="0" sz="1950" spc="-70" b="1">
                <a:solidFill>
                  <a:srgbClr val="054B32"/>
                </a:solidFill>
                <a:latin typeface="Arial"/>
                <a:cs typeface="Arial"/>
              </a:rPr>
              <a:t>is</a:t>
            </a:r>
            <a:r>
              <a:rPr dirty="0" sz="1950" spc="-229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950" spc="90" b="1">
                <a:solidFill>
                  <a:srgbClr val="054B32"/>
                </a:solidFill>
                <a:latin typeface="Arial"/>
                <a:cs typeface="Arial"/>
              </a:rPr>
              <a:t>everything  </a:t>
            </a:r>
            <a:r>
              <a:rPr dirty="0" sz="1950" spc="55" b="1">
                <a:solidFill>
                  <a:srgbClr val="054B32"/>
                </a:solidFill>
                <a:latin typeface="Arial"/>
                <a:cs typeface="Arial"/>
              </a:rPr>
              <a:t>you </a:t>
            </a:r>
            <a:r>
              <a:rPr dirty="0" sz="1950" spc="50" b="1">
                <a:solidFill>
                  <a:srgbClr val="054B32"/>
                </a:solidFill>
                <a:latin typeface="Arial"/>
                <a:cs typeface="Arial"/>
              </a:rPr>
              <a:t>wish</a:t>
            </a:r>
            <a:r>
              <a:rPr dirty="0" sz="1950" spc="-27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950" spc="80" b="1">
                <a:solidFill>
                  <a:srgbClr val="054B32"/>
                </a:solidFill>
                <a:latin typeface="Arial"/>
                <a:cs typeface="Arial"/>
              </a:rPr>
              <a:t>for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  <a:spcBef>
                <a:spcPts val="1420"/>
              </a:spcBef>
            </a:pPr>
            <a:r>
              <a:rPr dirty="0" sz="1550" spc="-25">
                <a:solidFill>
                  <a:srgbClr val="054B32"/>
                </a:solidFill>
                <a:latin typeface="Arial"/>
                <a:cs typeface="Arial"/>
              </a:rPr>
              <a:t>Et</a:t>
            </a:r>
            <a:r>
              <a:rPr dirty="0" sz="155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00">
                <a:solidFill>
                  <a:srgbClr val="054B32"/>
                </a:solidFill>
                <a:latin typeface="Arial"/>
                <a:cs typeface="Arial"/>
              </a:rPr>
              <a:t>fugia</a:t>
            </a:r>
            <a:r>
              <a:rPr dirty="0" sz="155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70">
                <a:solidFill>
                  <a:srgbClr val="054B32"/>
                </a:solidFill>
                <a:latin typeface="Arial"/>
                <a:cs typeface="Arial"/>
              </a:rPr>
              <a:t>sinum</a:t>
            </a:r>
            <a:r>
              <a:rPr dirty="0" sz="155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85">
                <a:solidFill>
                  <a:srgbClr val="054B32"/>
                </a:solidFill>
                <a:latin typeface="Arial"/>
                <a:cs typeface="Arial"/>
              </a:rPr>
              <a:t>nobitibus</a:t>
            </a:r>
            <a:r>
              <a:rPr dirty="0" sz="155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10">
                <a:solidFill>
                  <a:srgbClr val="054B32"/>
                </a:solidFill>
                <a:latin typeface="Arial"/>
                <a:cs typeface="Arial"/>
              </a:rPr>
              <a:t>mintion 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nobis</a:t>
            </a:r>
            <a:r>
              <a:rPr dirty="0" sz="155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dic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60">
                <a:solidFill>
                  <a:srgbClr val="054B32"/>
                </a:solidFill>
                <a:latin typeface="Arial"/>
                <a:cs typeface="Arial"/>
              </a:rPr>
              <a:t>tem</a:t>
            </a:r>
            <a:r>
              <a:rPr dirty="0" sz="155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20">
                <a:solidFill>
                  <a:srgbClr val="054B32"/>
                </a:solidFill>
                <a:latin typeface="Arial"/>
                <a:cs typeface="Arial"/>
              </a:rPr>
              <a:t>invenis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45">
                <a:solidFill>
                  <a:srgbClr val="054B32"/>
                </a:solidFill>
                <a:latin typeface="Arial"/>
                <a:cs typeface="Arial"/>
              </a:rPr>
              <a:t>ut</a:t>
            </a:r>
            <a:r>
              <a:rPr dirty="0" sz="155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ea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80">
                <a:solidFill>
                  <a:srgbClr val="054B32"/>
                </a:solidFill>
                <a:latin typeface="Arial"/>
                <a:cs typeface="Arial"/>
              </a:rPr>
              <a:t>dipsa 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doluptur </a:t>
            </a:r>
            <a:r>
              <a:rPr dirty="0" sz="1550" spc="-25">
                <a:solidFill>
                  <a:srgbClr val="054B32"/>
                </a:solidFill>
                <a:latin typeface="Arial"/>
                <a:cs typeface="Arial"/>
              </a:rPr>
              <a:t>sus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moluptatio. </a:t>
            </a:r>
            <a:r>
              <a:rPr dirty="0" sz="1550" spc="150">
                <a:solidFill>
                  <a:srgbClr val="054B32"/>
                </a:solidFill>
                <a:latin typeface="Arial"/>
                <a:cs typeface="Arial"/>
              </a:rPr>
              <a:t>Nam 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reperum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nihilluptas </a:t>
            </a:r>
            <a:r>
              <a:rPr dirty="0" sz="1550" spc="80">
                <a:solidFill>
                  <a:srgbClr val="054B32"/>
                </a:solidFill>
                <a:latin typeface="Arial"/>
                <a:cs typeface="Arial"/>
              </a:rPr>
              <a:t>ipicate  </a:t>
            </a:r>
            <a:r>
              <a:rPr dirty="0" sz="1550" spc="25">
                <a:solidFill>
                  <a:srgbClr val="054B32"/>
                </a:solidFill>
                <a:latin typeface="Arial"/>
                <a:cs typeface="Arial"/>
              </a:rPr>
              <a:t>susae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nihitat </a:t>
            </a:r>
            <a:r>
              <a:rPr dirty="0" sz="1550" spc="114">
                <a:solidFill>
                  <a:srgbClr val="054B32"/>
                </a:solidFill>
                <a:latin typeface="Arial"/>
                <a:cs typeface="Arial"/>
              </a:rPr>
              <a:t>empore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sam,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cum  </a:t>
            </a:r>
            <a:r>
              <a:rPr dirty="0" sz="1550" spc="95">
                <a:solidFill>
                  <a:srgbClr val="054B32"/>
                </a:solidFill>
                <a:latin typeface="Arial"/>
                <a:cs typeface="Arial"/>
              </a:rPr>
              <a:t>reperna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20">
                <a:solidFill>
                  <a:srgbClr val="054B32"/>
                </a:solidFill>
                <a:latin typeface="Arial"/>
                <a:cs typeface="Arial"/>
              </a:rPr>
              <a:t>tquatiur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sim</a:t>
            </a:r>
            <a:r>
              <a:rPr dirty="0" sz="1550" spc="-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45">
                <a:solidFill>
                  <a:srgbClr val="054B32"/>
                </a:solidFill>
                <a:latin typeface="Arial"/>
                <a:cs typeface="Arial"/>
              </a:rPr>
              <a:t>nos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65">
                <a:solidFill>
                  <a:srgbClr val="054B32"/>
                </a:solidFill>
                <a:latin typeface="Arial"/>
                <a:cs typeface="Arial"/>
              </a:rPr>
              <a:t>restiae  </a:t>
            </a:r>
            <a:r>
              <a:rPr dirty="0" sz="1550" spc="90">
                <a:solidFill>
                  <a:srgbClr val="054B32"/>
                </a:solidFill>
                <a:latin typeface="Arial"/>
                <a:cs typeface="Arial"/>
              </a:rPr>
              <a:t>storro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ea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00">
                <a:solidFill>
                  <a:srgbClr val="054B32"/>
                </a:solidFill>
                <a:latin typeface="Arial"/>
                <a:cs typeface="Arial"/>
              </a:rPr>
              <a:t>dolorro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054B32"/>
                </a:solidFill>
                <a:latin typeface="Arial"/>
                <a:cs typeface="Arial"/>
              </a:rPr>
              <a:t>excepro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0">
                <a:solidFill>
                  <a:srgbClr val="054B32"/>
                </a:solidFill>
                <a:latin typeface="Arial"/>
                <a:cs typeface="Arial"/>
              </a:rPr>
              <a:t>evenis  </a:t>
            </a:r>
            <a:r>
              <a:rPr dirty="0" sz="1550" spc="135">
                <a:solidFill>
                  <a:srgbClr val="054B32"/>
                </a:solidFill>
                <a:latin typeface="Arial"/>
                <a:cs typeface="Arial"/>
              </a:rPr>
              <a:t>magnime </a:t>
            </a:r>
            <a:r>
              <a:rPr dirty="0" sz="1550" spc="30">
                <a:solidFill>
                  <a:srgbClr val="054B32"/>
                </a:solidFill>
                <a:latin typeface="Arial"/>
                <a:cs typeface="Arial"/>
              </a:rPr>
              <a:t>essint </a:t>
            </a:r>
            <a:r>
              <a:rPr dirty="0" sz="1550" spc="75">
                <a:solidFill>
                  <a:srgbClr val="054B32"/>
                </a:solidFill>
                <a:latin typeface="Arial"/>
                <a:cs typeface="Arial"/>
              </a:rPr>
              <a:t>quuntis </a:t>
            </a:r>
            <a:r>
              <a:rPr dirty="0" sz="1550" spc="114">
                <a:solidFill>
                  <a:srgbClr val="054B32"/>
                </a:solidFill>
                <a:latin typeface="Arial"/>
                <a:cs typeface="Arial"/>
              </a:rPr>
              <a:t>ratur  </a:t>
            </a:r>
            <a:r>
              <a:rPr dirty="0" sz="1550" spc="20">
                <a:solidFill>
                  <a:srgbClr val="054B32"/>
                </a:solidFill>
                <a:latin typeface="Arial"/>
                <a:cs typeface="Arial"/>
              </a:rPr>
              <a:t>simi, </a:t>
            </a:r>
            <a:r>
              <a:rPr dirty="0" sz="1550" spc="-15">
                <a:solidFill>
                  <a:srgbClr val="054B32"/>
                </a:solidFill>
                <a:latin typeface="Arial"/>
                <a:cs typeface="Arial"/>
              </a:rPr>
              <a:t>es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andi </a:t>
            </a:r>
            <a:r>
              <a:rPr dirty="0" sz="1550" spc="90">
                <a:solidFill>
                  <a:srgbClr val="054B32"/>
                </a:solidFill>
                <a:latin typeface="Arial"/>
                <a:cs typeface="Arial"/>
              </a:rPr>
              <a:t>dolorumquis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est 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autem. </a:t>
            </a:r>
            <a:r>
              <a:rPr dirty="0" sz="1550" spc="-25">
                <a:solidFill>
                  <a:srgbClr val="054B32"/>
                </a:solidFill>
                <a:latin typeface="Arial"/>
                <a:cs typeface="Arial"/>
              </a:rPr>
              <a:t>Et </a:t>
            </a:r>
            <a:r>
              <a:rPr dirty="0" sz="1550" spc="100">
                <a:solidFill>
                  <a:srgbClr val="054B32"/>
                </a:solidFill>
                <a:latin typeface="Arial"/>
                <a:cs typeface="Arial"/>
              </a:rPr>
              <a:t>fugia </a:t>
            </a:r>
            <a:r>
              <a:rPr dirty="0" sz="1550" spc="65">
                <a:solidFill>
                  <a:srgbClr val="054B32"/>
                </a:solidFill>
                <a:latin typeface="Arial"/>
                <a:cs typeface="Arial"/>
              </a:rPr>
              <a:t>sinum </a:t>
            </a:r>
            <a:r>
              <a:rPr dirty="0" sz="1550" spc="85">
                <a:solidFill>
                  <a:srgbClr val="054B32"/>
                </a:solidFill>
                <a:latin typeface="Arial"/>
                <a:cs typeface="Arial"/>
              </a:rPr>
              <a:t>nobitibus  </a:t>
            </a:r>
            <a:r>
              <a:rPr dirty="0" sz="1550" spc="110">
                <a:solidFill>
                  <a:srgbClr val="054B32"/>
                </a:solidFill>
                <a:latin typeface="Arial"/>
                <a:cs typeface="Arial"/>
              </a:rPr>
              <a:t>mintion</a:t>
            </a:r>
            <a:r>
              <a:rPr dirty="0" sz="155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nobis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dic</a:t>
            </a:r>
            <a:r>
              <a:rPr dirty="0" sz="155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60">
                <a:solidFill>
                  <a:srgbClr val="054B32"/>
                </a:solidFill>
                <a:latin typeface="Arial"/>
                <a:cs typeface="Arial"/>
              </a:rPr>
              <a:t>tem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20">
                <a:solidFill>
                  <a:srgbClr val="054B32"/>
                </a:solidFill>
                <a:latin typeface="Arial"/>
                <a:cs typeface="Arial"/>
              </a:rPr>
              <a:t>invenis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45">
                <a:solidFill>
                  <a:srgbClr val="054B32"/>
                </a:solidFill>
                <a:latin typeface="Arial"/>
                <a:cs typeface="Arial"/>
              </a:rPr>
              <a:t>ut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75293" y="7313610"/>
            <a:ext cx="3235960" cy="2413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ea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80">
                <a:solidFill>
                  <a:srgbClr val="054B32"/>
                </a:solidFill>
                <a:latin typeface="Arial"/>
                <a:cs typeface="Arial"/>
              </a:rPr>
              <a:t>dipsa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doluptur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-25">
                <a:solidFill>
                  <a:srgbClr val="054B32"/>
                </a:solidFill>
                <a:latin typeface="Arial"/>
                <a:cs typeface="Arial"/>
              </a:rPr>
              <a:t>sus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moluptatio.  </a:t>
            </a:r>
            <a:r>
              <a:rPr dirty="0" sz="1550" spc="160">
                <a:solidFill>
                  <a:srgbClr val="054B32"/>
                </a:solidFill>
                <a:latin typeface="Arial"/>
                <a:cs typeface="Arial"/>
              </a:rPr>
              <a:t>Nam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reperum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nihilluptas </a:t>
            </a:r>
            <a:r>
              <a:rPr dirty="0" sz="1550" spc="80">
                <a:solidFill>
                  <a:srgbClr val="054B32"/>
                </a:solidFill>
                <a:latin typeface="Arial"/>
                <a:cs typeface="Arial"/>
              </a:rPr>
              <a:t>ipicate  </a:t>
            </a:r>
            <a:r>
              <a:rPr dirty="0" sz="1550" spc="25">
                <a:solidFill>
                  <a:srgbClr val="054B32"/>
                </a:solidFill>
                <a:latin typeface="Arial"/>
                <a:cs typeface="Arial"/>
              </a:rPr>
              <a:t>susae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nihitat </a:t>
            </a:r>
            <a:r>
              <a:rPr dirty="0" sz="1550" spc="114">
                <a:solidFill>
                  <a:srgbClr val="054B32"/>
                </a:solidFill>
                <a:latin typeface="Arial"/>
                <a:cs typeface="Arial"/>
              </a:rPr>
              <a:t>empore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sam,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cum  </a:t>
            </a:r>
            <a:r>
              <a:rPr dirty="0" sz="1550" spc="95">
                <a:solidFill>
                  <a:srgbClr val="054B32"/>
                </a:solidFill>
                <a:latin typeface="Arial"/>
                <a:cs typeface="Arial"/>
              </a:rPr>
              <a:t>reperna </a:t>
            </a:r>
            <a:r>
              <a:rPr dirty="0" sz="1550" spc="120">
                <a:solidFill>
                  <a:srgbClr val="054B32"/>
                </a:solidFill>
                <a:latin typeface="Arial"/>
                <a:cs typeface="Arial"/>
              </a:rPr>
              <a:t>tquatiur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sim </a:t>
            </a:r>
            <a:r>
              <a:rPr dirty="0" sz="1550" spc="45">
                <a:solidFill>
                  <a:srgbClr val="054B32"/>
                </a:solidFill>
                <a:latin typeface="Arial"/>
                <a:cs typeface="Arial"/>
              </a:rPr>
              <a:t>nos </a:t>
            </a:r>
            <a:r>
              <a:rPr dirty="0" sz="1550" spc="65">
                <a:solidFill>
                  <a:srgbClr val="054B32"/>
                </a:solidFill>
                <a:latin typeface="Arial"/>
                <a:cs typeface="Arial"/>
              </a:rPr>
              <a:t>restiae  </a:t>
            </a:r>
            <a:r>
              <a:rPr dirty="0" sz="1550" spc="90">
                <a:solidFill>
                  <a:srgbClr val="054B32"/>
                </a:solidFill>
                <a:latin typeface="Arial"/>
                <a:cs typeface="Arial"/>
              </a:rPr>
              <a:t>storro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ea </a:t>
            </a:r>
            <a:r>
              <a:rPr dirty="0" sz="1550" spc="100">
                <a:solidFill>
                  <a:srgbClr val="054B32"/>
                </a:solidFill>
                <a:latin typeface="Arial"/>
                <a:cs typeface="Arial"/>
              </a:rPr>
              <a:t>dolorro </a:t>
            </a:r>
            <a:r>
              <a:rPr dirty="0" sz="1550" spc="50">
                <a:solidFill>
                  <a:srgbClr val="054B32"/>
                </a:solidFill>
                <a:latin typeface="Arial"/>
                <a:cs typeface="Arial"/>
              </a:rPr>
              <a:t>excepro </a:t>
            </a:r>
            <a:r>
              <a:rPr dirty="0" sz="1550" spc="10">
                <a:solidFill>
                  <a:srgbClr val="054B32"/>
                </a:solidFill>
                <a:latin typeface="Arial"/>
                <a:cs typeface="Arial"/>
              </a:rPr>
              <a:t>evenis  </a:t>
            </a:r>
            <a:r>
              <a:rPr dirty="0" sz="1550" spc="135">
                <a:solidFill>
                  <a:srgbClr val="054B32"/>
                </a:solidFill>
                <a:latin typeface="Arial"/>
                <a:cs typeface="Arial"/>
              </a:rPr>
              <a:t>magnime </a:t>
            </a:r>
            <a:r>
              <a:rPr dirty="0" sz="1550" spc="30">
                <a:solidFill>
                  <a:srgbClr val="054B32"/>
                </a:solidFill>
                <a:latin typeface="Arial"/>
                <a:cs typeface="Arial"/>
              </a:rPr>
              <a:t>essint </a:t>
            </a:r>
            <a:r>
              <a:rPr dirty="0" sz="1550" spc="75">
                <a:solidFill>
                  <a:srgbClr val="054B32"/>
                </a:solidFill>
                <a:latin typeface="Arial"/>
                <a:cs typeface="Arial"/>
              </a:rPr>
              <a:t>quuntis </a:t>
            </a:r>
            <a:r>
              <a:rPr dirty="0" sz="1550" spc="114">
                <a:solidFill>
                  <a:srgbClr val="054B32"/>
                </a:solidFill>
                <a:latin typeface="Arial"/>
                <a:cs typeface="Arial"/>
              </a:rPr>
              <a:t>ratur  </a:t>
            </a:r>
            <a:r>
              <a:rPr dirty="0" sz="1550" spc="20">
                <a:solidFill>
                  <a:srgbClr val="054B32"/>
                </a:solidFill>
                <a:latin typeface="Arial"/>
                <a:cs typeface="Arial"/>
              </a:rPr>
              <a:t>simi,</a:t>
            </a:r>
            <a:r>
              <a:rPr dirty="0" sz="155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-15">
                <a:solidFill>
                  <a:srgbClr val="054B32"/>
                </a:solidFill>
                <a:latin typeface="Arial"/>
                <a:cs typeface="Arial"/>
              </a:rPr>
              <a:t>es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andi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90">
                <a:solidFill>
                  <a:srgbClr val="054B32"/>
                </a:solidFill>
                <a:latin typeface="Arial"/>
                <a:cs typeface="Arial"/>
              </a:rPr>
              <a:t>dolorumquis</a:t>
            </a:r>
            <a:r>
              <a:rPr dirty="0" sz="1550" spc="-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054B32"/>
                </a:solidFill>
                <a:latin typeface="Arial"/>
                <a:cs typeface="Arial"/>
              </a:rPr>
              <a:t>sim</a:t>
            </a:r>
            <a:r>
              <a:rPr dirty="0" sz="155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45">
                <a:solidFill>
                  <a:srgbClr val="054B32"/>
                </a:solidFill>
                <a:latin typeface="Arial"/>
                <a:cs typeface="Arial"/>
              </a:rPr>
              <a:t>nos  </a:t>
            </a:r>
            <a:r>
              <a:rPr dirty="0" sz="1550" spc="65">
                <a:solidFill>
                  <a:srgbClr val="054B32"/>
                </a:solidFill>
                <a:latin typeface="Arial"/>
                <a:cs typeface="Arial"/>
              </a:rPr>
              <a:t>restiae </a:t>
            </a:r>
            <a:r>
              <a:rPr dirty="0" sz="1550" spc="90">
                <a:solidFill>
                  <a:srgbClr val="054B32"/>
                </a:solidFill>
                <a:latin typeface="Arial"/>
                <a:cs typeface="Arial"/>
              </a:rPr>
              <a:t>storro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ea </a:t>
            </a:r>
            <a:r>
              <a:rPr dirty="0" sz="1550" spc="100">
                <a:solidFill>
                  <a:srgbClr val="054B32"/>
                </a:solidFill>
                <a:latin typeface="Arial"/>
                <a:cs typeface="Arial"/>
              </a:rPr>
              <a:t>dolorro </a:t>
            </a:r>
            <a:r>
              <a:rPr dirty="0" sz="1550" spc="50">
                <a:solidFill>
                  <a:srgbClr val="054B32"/>
                </a:solidFill>
                <a:latin typeface="Arial"/>
                <a:cs typeface="Arial"/>
              </a:rPr>
              <a:t>excepro  </a:t>
            </a:r>
            <a:r>
              <a:rPr dirty="0" sz="1550" spc="10">
                <a:solidFill>
                  <a:srgbClr val="054B32"/>
                </a:solidFill>
                <a:latin typeface="Arial"/>
                <a:cs typeface="Arial"/>
              </a:rPr>
              <a:t>evenis </a:t>
            </a:r>
            <a:r>
              <a:rPr dirty="0" sz="1550" spc="135">
                <a:solidFill>
                  <a:srgbClr val="054B32"/>
                </a:solidFill>
                <a:latin typeface="Arial"/>
                <a:cs typeface="Arial"/>
              </a:rPr>
              <a:t>magnime </a:t>
            </a:r>
            <a:r>
              <a:rPr dirty="0" sz="1550" spc="30">
                <a:solidFill>
                  <a:srgbClr val="054B32"/>
                </a:solidFill>
                <a:latin typeface="Arial"/>
                <a:cs typeface="Arial"/>
              </a:rPr>
              <a:t>essint </a:t>
            </a:r>
            <a:r>
              <a:rPr dirty="0" sz="1550" spc="70">
                <a:solidFill>
                  <a:srgbClr val="054B32"/>
                </a:solidFill>
                <a:latin typeface="Arial"/>
                <a:cs typeface="Arial"/>
              </a:rPr>
              <a:t>quuntis  </a:t>
            </a:r>
            <a:r>
              <a:rPr dirty="0" sz="1550" spc="120">
                <a:solidFill>
                  <a:srgbClr val="054B32"/>
                </a:solidFill>
                <a:latin typeface="Arial"/>
                <a:cs typeface="Arial"/>
              </a:rPr>
              <a:t>ratur </a:t>
            </a:r>
            <a:r>
              <a:rPr dirty="0" sz="1550" spc="20">
                <a:solidFill>
                  <a:srgbClr val="054B32"/>
                </a:solidFill>
                <a:latin typeface="Arial"/>
                <a:cs typeface="Arial"/>
              </a:rPr>
              <a:t>simi, </a:t>
            </a:r>
            <a:r>
              <a:rPr dirty="0" sz="1550" spc="-15">
                <a:solidFill>
                  <a:srgbClr val="054B32"/>
                </a:solidFill>
                <a:latin typeface="Arial"/>
                <a:cs typeface="Arial"/>
              </a:rPr>
              <a:t>es </a:t>
            </a:r>
            <a:r>
              <a:rPr dirty="0" sz="1550" spc="105">
                <a:solidFill>
                  <a:srgbClr val="054B32"/>
                </a:solidFill>
                <a:latin typeface="Arial"/>
                <a:cs typeface="Arial"/>
              </a:rPr>
              <a:t>andi</a:t>
            </a:r>
            <a:r>
              <a:rPr dirty="0" sz="1550" spc="-29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550" spc="90">
                <a:solidFill>
                  <a:srgbClr val="054B32"/>
                </a:solidFill>
                <a:latin typeface="Arial"/>
                <a:cs typeface="Arial"/>
              </a:rPr>
              <a:t>dolorumquis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96970" y="2110586"/>
            <a:ext cx="109220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70" b="1">
                <a:solidFill>
                  <a:srgbClr val="054B32"/>
                </a:solidFill>
                <a:latin typeface="Arial"/>
                <a:cs typeface="Arial"/>
              </a:rPr>
              <a:t>Headline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15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50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1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40">
                <a:solidFill>
                  <a:srgbClr val="054B32"/>
                </a:solidFill>
                <a:latin typeface="Arial"/>
                <a:cs typeface="Arial"/>
              </a:rPr>
              <a:t>Bold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96970" y="4407898"/>
            <a:ext cx="115379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30" b="1">
                <a:solidFill>
                  <a:srgbClr val="054B32"/>
                </a:solidFill>
                <a:latin typeface="Arial"/>
                <a:cs typeface="Arial"/>
              </a:rPr>
              <a:t>Big</a:t>
            </a:r>
            <a:r>
              <a:rPr dirty="0" sz="1650" spc="-15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25" b="1">
                <a:solidFill>
                  <a:srgbClr val="054B32"/>
                </a:solidFill>
                <a:latin typeface="Arial"/>
                <a:cs typeface="Arial"/>
              </a:rPr>
              <a:t>Text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15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50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1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75">
                <a:solidFill>
                  <a:srgbClr val="054B32"/>
                </a:solidFill>
                <a:latin typeface="Arial"/>
                <a:cs typeface="Arial"/>
              </a:rPr>
              <a:t>Light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96970" y="6539770"/>
            <a:ext cx="1602740" cy="1299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35" b="1">
                <a:solidFill>
                  <a:srgbClr val="054B32"/>
                </a:solidFill>
                <a:latin typeface="Arial"/>
                <a:cs typeface="Arial"/>
              </a:rPr>
              <a:t>Small</a:t>
            </a:r>
            <a:r>
              <a:rPr dirty="0" sz="1650" spc="-14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70" b="1">
                <a:solidFill>
                  <a:srgbClr val="054B32"/>
                </a:solidFill>
                <a:latin typeface="Arial"/>
                <a:cs typeface="Arial"/>
              </a:rPr>
              <a:t>Headline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15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50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12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40">
                <a:solidFill>
                  <a:srgbClr val="054B32"/>
                </a:solidFill>
                <a:latin typeface="Arial"/>
                <a:cs typeface="Arial"/>
              </a:rPr>
              <a:t>Bold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ts val="1980"/>
              </a:lnSpc>
            </a:pPr>
            <a:r>
              <a:rPr dirty="0" sz="1650" spc="15" b="1">
                <a:solidFill>
                  <a:srgbClr val="054B32"/>
                </a:solidFill>
                <a:latin typeface="Arial"/>
                <a:cs typeface="Arial"/>
              </a:rPr>
              <a:t>Bodycopy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15">
                <a:solidFill>
                  <a:srgbClr val="054B32"/>
                </a:solidFill>
                <a:latin typeface="Arial"/>
                <a:cs typeface="Arial"/>
              </a:rPr>
              <a:t>Ping </a:t>
            </a:r>
            <a:r>
              <a:rPr dirty="0" sz="1650" spc="150">
                <a:solidFill>
                  <a:srgbClr val="054B32"/>
                </a:solidFill>
                <a:latin typeface="Arial"/>
                <a:cs typeface="Arial"/>
              </a:rPr>
              <a:t>-</a:t>
            </a:r>
            <a:r>
              <a:rPr dirty="0" sz="1650" spc="-13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650" spc="45">
                <a:solidFill>
                  <a:srgbClr val="054B32"/>
                </a:solidFill>
                <a:latin typeface="Arial"/>
                <a:cs typeface="Arial"/>
              </a:rPr>
              <a:t>Regular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7893" y="681759"/>
            <a:ext cx="1832610" cy="6229350"/>
            <a:chOff x="397893" y="681759"/>
            <a:chExt cx="1832610" cy="6229350"/>
          </a:xfrm>
        </p:grpSpPr>
        <p:sp>
          <p:nvSpPr>
            <p:cNvPr id="12" name="object 12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7893" y="684795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8906932" y="622683"/>
            <a:ext cx="64135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24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31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31168" y="2106167"/>
            <a:ext cx="3716020" cy="3342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75" b="1">
                <a:solidFill>
                  <a:srgbClr val="054B32"/>
                </a:solidFill>
                <a:latin typeface="Arial"/>
                <a:cs typeface="Arial"/>
              </a:rPr>
              <a:t>Primary</a:t>
            </a:r>
            <a:r>
              <a:rPr dirty="0" sz="1800" spc="-13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054B32"/>
                </a:solidFill>
                <a:latin typeface="Arial"/>
                <a:cs typeface="Arial"/>
              </a:rPr>
              <a:t>Color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-20">
                <a:solidFill>
                  <a:srgbClr val="054B32"/>
                </a:solidFill>
                <a:latin typeface="Arial"/>
                <a:cs typeface="Arial"/>
              </a:rPr>
              <a:t>We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choose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a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fresh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green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as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  </a:t>
            </a:r>
            <a:r>
              <a:rPr dirty="0" sz="1800" spc="160">
                <a:solidFill>
                  <a:srgbClr val="054B32"/>
                </a:solidFill>
                <a:latin typeface="Arial"/>
                <a:cs typeface="Arial"/>
              </a:rPr>
              <a:t>main </a:t>
            </a:r>
            <a:r>
              <a:rPr dirty="0" sz="1800" spc="40">
                <a:solidFill>
                  <a:srgbClr val="054B32"/>
                </a:solidFill>
                <a:latin typeface="Arial"/>
                <a:cs typeface="Arial"/>
              </a:rPr>
              <a:t>color.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Make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sure </a:t>
            </a:r>
            <a:r>
              <a:rPr dirty="0" sz="1800" spc="200">
                <a:solidFill>
                  <a:srgbClr val="054B32"/>
                </a:solidFill>
                <a:latin typeface="Arial"/>
                <a:cs typeface="Arial"/>
              </a:rPr>
              <a:t>that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this 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color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54B32"/>
                </a:solidFill>
                <a:latin typeface="Arial"/>
                <a:cs typeface="Arial"/>
              </a:rPr>
              <a:t>is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seen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as</a:t>
            </a:r>
            <a:r>
              <a:rPr dirty="0" sz="1800" spc="-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00">
                <a:solidFill>
                  <a:srgbClr val="054B32"/>
                </a:solidFill>
                <a:latin typeface="Arial"/>
                <a:cs typeface="Arial"/>
              </a:rPr>
              <a:t>that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appears 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representative</a:t>
            </a:r>
            <a:r>
              <a:rPr dirty="0" sz="1800" spc="-1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  <a:p>
            <a:pPr marL="12700" marR="58419">
              <a:lnSpc>
                <a:spcPct val="100800"/>
              </a:lnSpc>
              <a:spcBef>
                <a:spcPts val="2175"/>
              </a:spcBef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9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brand-colors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should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be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used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consistently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across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different 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media.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correct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color </a:t>
            </a: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values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are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specified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this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page.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Make 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sure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1800" spc="-2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them.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1168" y="7503102"/>
            <a:ext cx="11814810" cy="30391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750" spc="-765" b="1">
                <a:solidFill>
                  <a:srgbClr val="BEFFBE"/>
                </a:solidFill>
                <a:latin typeface="Arial"/>
                <a:cs typeface="Arial"/>
              </a:rPr>
              <a:t>Avo</a:t>
            </a:r>
            <a:r>
              <a:rPr dirty="0" sz="19750" spc="-1655" b="1">
                <a:solidFill>
                  <a:srgbClr val="BEFFBE"/>
                </a:solidFill>
                <a:latin typeface="Arial"/>
                <a:cs typeface="Arial"/>
              </a:rPr>
              <a:t> </a:t>
            </a:r>
            <a:r>
              <a:rPr dirty="0" sz="19750" spc="-780" b="1">
                <a:solidFill>
                  <a:srgbClr val="BEFFBE"/>
                </a:solidFill>
                <a:latin typeface="Arial"/>
                <a:cs typeface="Arial"/>
              </a:rPr>
              <a:t>Green</a:t>
            </a:r>
            <a:endParaRPr sz="19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96970" y="2679061"/>
            <a:ext cx="916940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76250">
              <a:lnSpc>
                <a:spcPct val="100000"/>
              </a:lnSpc>
              <a:spcBef>
                <a:spcPts val="95"/>
              </a:spcBef>
            </a:pPr>
            <a:r>
              <a:rPr dirty="0" sz="1650" spc="-185" b="1">
                <a:solidFill>
                  <a:srgbClr val="054B32"/>
                </a:solidFill>
                <a:latin typeface="Arial"/>
                <a:cs typeface="Arial"/>
              </a:rPr>
              <a:t>R</a:t>
            </a:r>
            <a:r>
              <a:rPr dirty="0" sz="1650" spc="-65" b="1">
                <a:solidFill>
                  <a:srgbClr val="054B32"/>
                </a:solidFill>
                <a:latin typeface="Arial"/>
                <a:cs typeface="Arial"/>
              </a:rPr>
              <a:t>GB  </a:t>
            </a:r>
            <a:r>
              <a:rPr dirty="0" sz="1650" spc="-55" b="1">
                <a:solidFill>
                  <a:srgbClr val="054B32"/>
                </a:solidFill>
                <a:latin typeface="Arial"/>
                <a:cs typeface="Arial"/>
              </a:rPr>
              <a:t>HEX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980"/>
              </a:spcBef>
            </a:pPr>
            <a:r>
              <a:rPr dirty="0" sz="1650" spc="-75" b="1">
                <a:solidFill>
                  <a:srgbClr val="054B32"/>
                </a:solidFill>
                <a:latin typeface="Arial"/>
                <a:cs typeface="Arial"/>
              </a:rPr>
              <a:t>CMYK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-140" b="1">
                <a:solidFill>
                  <a:srgbClr val="054B32"/>
                </a:solidFill>
                <a:latin typeface="Arial"/>
                <a:cs typeface="Arial"/>
              </a:rPr>
              <a:t>P</a:t>
            </a:r>
            <a:r>
              <a:rPr dirty="0" sz="1650" spc="120" b="1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1650" spc="125" b="1">
                <a:solidFill>
                  <a:srgbClr val="054B32"/>
                </a:solidFill>
                <a:latin typeface="Arial"/>
                <a:cs typeface="Arial"/>
              </a:rPr>
              <a:t>n</a:t>
            </a:r>
            <a:r>
              <a:rPr dirty="0" sz="1650" spc="180" b="1">
                <a:solidFill>
                  <a:srgbClr val="054B32"/>
                </a:solidFill>
                <a:latin typeface="Arial"/>
                <a:cs typeface="Arial"/>
              </a:rPr>
              <a:t>t</a:t>
            </a:r>
            <a:r>
              <a:rPr dirty="0" sz="1650" spc="65" b="1">
                <a:solidFill>
                  <a:srgbClr val="054B32"/>
                </a:solidFill>
                <a:latin typeface="Arial"/>
                <a:cs typeface="Arial"/>
              </a:rPr>
              <a:t>one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27826" y="2679061"/>
            <a:ext cx="1167765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20">
                <a:solidFill>
                  <a:srgbClr val="054B32"/>
                </a:solidFill>
                <a:latin typeface="Arial"/>
                <a:cs typeface="Arial"/>
              </a:rPr>
              <a:t>100/240/105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45" b="1">
                <a:solidFill>
                  <a:srgbClr val="054B32"/>
                </a:solidFill>
                <a:latin typeface="Arial"/>
                <a:cs typeface="Arial"/>
              </a:rPr>
              <a:t>#</a:t>
            </a:r>
            <a:r>
              <a:rPr dirty="0" sz="1650" spc="45">
                <a:solidFill>
                  <a:srgbClr val="054B32"/>
                </a:solidFill>
                <a:latin typeface="Arial"/>
                <a:cs typeface="Arial"/>
              </a:rPr>
              <a:t>64f069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980"/>
              </a:spcBef>
            </a:pPr>
            <a:r>
              <a:rPr dirty="0" sz="1650" spc="40">
                <a:solidFill>
                  <a:srgbClr val="054B32"/>
                </a:solidFill>
                <a:latin typeface="Arial"/>
                <a:cs typeface="Arial"/>
              </a:rPr>
              <a:t>55/0/85/0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-85">
                <a:solidFill>
                  <a:srgbClr val="054B32"/>
                </a:solidFill>
                <a:latin typeface="Arial"/>
                <a:cs typeface="Arial"/>
              </a:rPr>
              <a:t>375C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1134" y="681767"/>
            <a:ext cx="1539240" cy="500380"/>
          </a:xfrm>
          <a:custGeom>
            <a:avLst/>
            <a:gdLst/>
            <a:ahLst/>
            <a:cxnLst/>
            <a:rect l="l" t="t" r="r" b="b"/>
            <a:pathLst>
              <a:path w="1539239" h="500380">
                <a:moveTo>
                  <a:pt x="539318" y="415112"/>
                </a:moveTo>
                <a:lnTo>
                  <a:pt x="533171" y="376783"/>
                </a:lnTo>
                <a:lnTo>
                  <a:pt x="344944" y="48679"/>
                </a:lnTo>
                <a:lnTo>
                  <a:pt x="312026" y="16065"/>
                </a:lnTo>
                <a:lnTo>
                  <a:pt x="269659" y="5130"/>
                </a:lnTo>
                <a:lnTo>
                  <a:pt x="247891" y="7886"/>
                </a:lnTo>
                <a:lnTo>
                  <a:pt x="209067" y="29654"/>
                </a:lnTo>
                <a:lnTo>
                  <a:pt x="12090" y="364426"/>
                </a:lnTo>
                <a:lnTo>
                  <a:pt x="342" y="402348"/>
                </a:lnTo>
                <a:lnTo>
                  <a:pt x="0" y="415112"/>
                </a:lnTo>
                <a:lnTo>
                  <a:pt x="1257" y="427799"/>
                </a:lnTo>
                <a:lnTo>
                  <a:pt x="19329" y="466902"/>
                </a:lnTo>
                <a:lnTo>
                  <a:pt x="53047" y="490359"/>
                </a:lnTo>
                <a:lnTo>
                  <a:pt x="74472" y="495109"/>
                </a:lnTo>
                <a:lnTo>
                  <a:pt x="83134" y="495046"/>
                </a:lnTo>
                <a:lnTo>
                  <a:pt x="121145" y="483971"/>
                </a:lnTo>
                <a:lnTo>
                  <a:pt x="148602" y="456869"/>
                </a:lnTo>
                <a:lnTo>
                  <a:pt x="159867" y="423202"/>
                </a:lnTo>
                <a:lnTo>
                  <a:pt x="161975" y="413689"/>
                </a:lnTo>
                <a:lnTo>
                  <a:pt x="182702" y="372745"/>
                </a:lnTo>
                <a:lnTo>
                  <a:pt x="211658" y="347268"/>
                </a:lnTo>
                <a:lnTo>
                  <a:pt x="251777" y="332333"/>
                </a:lnTo>
                <a:lnTo>
                  <a:pt x="266103" y="330936"/>
                </a:lnTo>
                <a:lnTo>
                  <a:pt x="273215" y="330936"/>
                </a:lnTo>
                <a:lnTo>
                  <a:pt x="315137" y="340639"/>
                </a:lnTo>
                <a:lnTo>
                  <a:pt x="349631" y="364794"/>
                </a:lnTo>
                <a:lnTo>
                  <a:pt x="372770" y="400075"/>
                </a:lnTo>
                <a:lnTo>
                  <a:pt x="380466" y="431152"/>
                </a:lnTo>
                <a:lnTo>
                  <a:pt x="381673" y="436041"/>
                </a:lnTo>
                <a:lnTo>
                  <a:pt x="401548" y="470839"/>
                </a:lnTo>
                <a:lnTo>
                  <a:pt x="437984" y="492404"/>
                </a:lnTo>
                <a:lnTo>
                  <a:pt x="459066" y="495109"/>
                </a:lnTo>
                <a:lnTo>
                  <a:pt x="464845" y="495109"/>
                </a:lnTo>
                <a:lnTo>
                  <a:pt x="504672" y="480809"/>
                </a:lnTo>
                <a:lnTo>
                  <a:pt x="531228" y="449605"/>
                </a:lnTo>
                <a:lnTo>
                  <a:pt x="538060" y="427799"/>
                </a:lnTo>
                <a:lnTo>
                  <a:pt x="539318" y="415112"/>
                </a:lnTo>
                <a:close/>
              </a:path>
              <a:path w="1539239" h="500380">
                <a:moveTo>
                  <a:pt x="1021295" y="85153"/>
                </a:moveTo>
                <a:lnTo>
                  <a:pt x="1008138" y="41643"/>
                </a:lnTo>
                <a:lnTo>
                  <a:pt x="977747" y="14071"/>
                </a:lnTo>
                <a:lnTo>
                  <a:pt x="946823" y="5143"/>
                </a:lnTo>
                <a:lnTo>
                  <a:pt x="938149" y="5207"/>
                </a:lnTo>
                <a:lnTo>
                  <a:pt x="900137" y="16294"/>
                </a:lnTo>
                <a:lnTo>
                  <a:pt x="872680" y="43383"/>
                </a:lnTo>
                <a:lnTo>
                  <a:pt x="861415" y="77063"/>
                </a:lnTo>
                <a:lnTo>
                  <a:pt x="859320" y="86575"/>
                </a:lnTo>
                <a:lnTo>
                  <a:pt x="838593" y="127520"/>
                </a:lnTo>
                <a:lnTo>
                  <a:pt x="809625" y="152996"/>
                </a:lnTo>
                <a:lnTo>
                  <a:pt x="769518" y="167944"/>
                </a:lnTo>
                <a:lnTo>
                  <a:pt x="755180" y="169316"/>
                </a:lnTo>
                <a:lnTo>
                  <a:pt x="748068" y="169316"/>
                </a:lnTo>
                <a:lnTo>
                  <a:pt x="702906" y="158115"/>
                </a:lnTo>
                <a:lnTo>
                  <a:pt x="671652" y="135470"/>
                </a:lnTo>
                <a:lnTo>
                  <a:pt x="648525" y="100177"/>
                </a:lnTo>
                <a:lnTo>
                  <a:pt x="640816" y="69100"/>
                </a:lnTo>
                <a:lnTo>
                  <a:pt x="639610" y="64223"/>
                </a:lnTo>
                <a:lnTo>
                  <a:pt x="619747" y="29425"/>
                </a:lnTo>
                <a:lnTo>
                  <a:pt x="583298" y="7861"/>
                </a:lnTo>
                <a:lnTo>
                  <a:pt x="562229" y="5143"/>
                </a:lnTo>
                <a:lnTo>
                  <a:pt x="556450" y="5143"/>
                </a:lnTo>
                <a:lnTo>
                  <a:pt x="516623" y="19443"/>
                </a:lnTo>
                <a:lnTo>
                  <a:pt x="490067" y="50660"/>
                </a:lnTo>
                <a:lnTo>
                  <a:pt x="481965" y="85153"/>
                </a:lnTo>
                <a:lnTo>
                  <a:pt x="482320" y="97917"/>
                </a:lnTo>
                <a:lnTo>
                  <a:pt x="494042" y="135839"/>
                </a:lnTo>
                <a:lnTo>
                  <a:pt x="676351" y="451599"/>
                </a:lnTo>
                <a:lnTo>
                  <a:pt x="709269" y="484200"/>
                </a:lnTo>
                <a:lnTo>
                  <a:pt x="751636" y="495134"/>
                </a:lnTo>
                <a:lnTo>
                  <a:pt x="773391" y="492379"/>
                </a:lnTo>
                <a:lnTo>
                  <a:pt x="812228" y="470611"/>
                </a:lnTo>
                <a:lnTo>
                  <a:pt x="1009205" y="135839"/>
                </a:lnTo>
                <a:lnTo>
                  <a:pt x="1020940" y="97917"/>
                </a:lnTo>
                <a:lnTo>
                  <a:pt x="1021295" y="85153"/>
                </a:lnTo>
                <a:close/>
              </a:path>
              <a:path w="1539239" h="500380">
                <a:moveTo>
                  <a:pt x="1539163" y="250113"/>
                </a:moveTo>
                <a:lnTo>
                  <a:pt x="1535125" y="205155"/>
                </a:lnTo>
                <a:lnTo>
                  <a:pt x="1523504" y="162839"/>
                </a:lnTo>
                <a:lnTo>
                  <a:pt x="1511960" y="138531"/>
                </a:lnTo>
                <a:lnTo>
                  <a:pt x="1505013" y="123875"/>
                </a:lnTo>
                <a:lnTo>
                  <a:pt x="1480337" y="88963"/>
                </a:lnTo>
                <a:lnTo>
                  <a:pt x="1450187" y="58826"/>
                </a:lnTo>
                <a:lnTo>
                  <a:pt x="1415275" y="34150"/>
                </a:lnTo>
                <a:lnTo>
                  <a:pt x="1400632" y="27203"/>
                </a:lnTo>
                <a:lnTo>
                  <a:pt x="1400632" y="250113"/>
                </a:lnTo>
                <a:lnTo>
                  <a:pt x="1391856" y="293547"/>
                </a:lnTo>
                <a:lnTo>
                  <a:pt x="1367942" y="329018"/>
                </a:lnTo>
                <a:lnTo>
                  <a:pt x="1332471" y="352933"/>
                </a:lnTo>
                <a:lnTo>
                  <a:pt x="1289037" y="361708"/>
                </a:lnTo>
                <a:lnTo>
                  <a:pt x="1245603" y="352933"/>
                </a:lnTo>
                <a:lnTo>
                  <a:pt x="1210132" y="329018"/>
                </a:lnTo>
                <a:lnTo>
                  <a:pt x="1186218" y="293547"/>
                </a:lnTo>
                <a:lnTo>
                  <a:pt x="1177455" y="250113"/>
                </a:lnTo>
                <a:lnTo>
                  <a:pt x="1186218" y="206679"/>
                </a:lnTo>
                <a:lnTo>
                  <a:pt x="1210132" y="171208"/>
                </a:lnTo>
                <a:lnTo>
                  <a:pt x="1245603" y="147294"/>
                </a:lnTo>
                <a:lnTo>
                  <a:pt x="1289037" y="138531"/>
                </a:lnTo>
                <a:lnTo>
                  <a:pt x="1332471" y="147294"/>
                </a:lnTo>
                <a:lnTo>
                  <a:pt x="1367942" y="171208"/>
                </a:lnTo>
                <a:lnTo>
                  <a:pt x="1391856" y="206679"/>
                </a:lnTo>
                <a:lnTo>
                  <a:pt x="1400632" y="250113"/>
                </a:lnTo>
                <a:lnTo>
                  <a:pt x="1400632" y="27203"/>
                </a:lnTo>
                <a:lnTo>
                  <a:pt x="1376311" y="15646"/>
                </a:lnTo>
                <a:lnTo>
                  <a:pt x="1333995" y="4025"/>
                </a:lnTo>
                <a:lnTo>
                  <a:pt x="1289037" y="0"/>
                </a:lnTo>
                <a:lnTo>
                  <a:pt x="1244079" y="4025"/>
                </a:lnTo>
                <a:lnTo>
                  <a:pt x="1201762" y="15646"/>
                </a:lnTo>
                <a:lnTo>
                  <a:pt x="1162799" y="34150"/>
                </a:lnTo>
                <a:lnTo>
                  <a:pt x="1127899" y="58826"/>
                </a:lnTo>
                <a:lnTo>
                  <a:pt x="1097749" y="88963"/>
                </a:lnTo>
                <a:lnTo>
                  <a:pt x="1073073" y="123875"/>
                </a:lnTo>
                <a:lnTo>
                  <a:pt x="1054569" y="162839"/>
                </a:lnTo>
                <a:lnTo>
                  <a:pt x="1042949" y="205155"/>
                </a:lnTo>
                <a:lnTo>
                  <a:pt x="1038923" y="250113"/>
                </a:lnTo>
                <a:lnTo>
                  <a:pt x="1042949" y="295071"/>
                </a:lnTo>
                <a:lnTo>
                  <a:pt x="1054569" y="337388"/>
                </a:lnTo>
                <a:lnTo>
                  <a:pt x="1073073" y="376351"/>
                </a:lnTo>
                <a:lnTo>
                  <a:pt x="1097749" y="411264"/>
                </a:lnTo>
                <a:lnTo>
                  <a:pt x="1127899" y="441413"/>
                </a:lnTo>
                <a:lnTo>
                  <a:pt x="1162799" y="466090"/>
                </a:lnTo>
                <a:lnTo>
                  <a:pt x="1201762" y="484581"/>
                </a:lnTo>
                <a:lnTo>
                  <a:pt x="1244079" y="496201"/>
                </a:lnTo>
                <a:lnTo>
                  <a:pt x="1289037" y="500240"/>
                </a:lnTo>
                <a:lnTo>
                  <a:pt x="1333995" y="496201"/>
                </a:lnTo>
                <a:lnTo>
                  <a:pt x="1376311" y="484581"/>
                </a:lnTo>
                <a:lnTo>
                  <a:pt x="1415275" y="466090"/>
                </a:lnTo>
                <a:lnTo>
                  <a:pt x="1450187" y="441413"/>
                </a:lnTo>
                <a:lnTo>
                  <a:pt x="1480337" y="411264"/>
                </a:lnTo>
                <a:lnTo>
                  <a:pt x="1505013" y="376351"/>
                </a:lnTo>
                <a:lnTo>
                  <a:pt x="1511960" y="361708"/>
                </a:lnTo>
                <a:lnTo>
                  <a:pt x="1523504" y="337388"/>
                </a:lnTo>
                <a:lnTo>
                  <a:pt x="1535125" y="295071"/>
                </a:lnTo>
                <a:lnTo>
                  <a:pt x="1539163" y="250113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924314" y="622683"/>
            <a:ext cx="62357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5" b="1">
                <a:solidFill>
                  <a:srgbClr val="054B32"/>
                </a:solidFill>
                <a:latin typeface="Arial"/>
                <a:cs typeface="Arial"/>
              </a:rPr>
              <a:t>25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4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7893" y="730867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31412" y="0"/>
                </a:moveTo>
                <a:lnTo>
                  <a:pt x="19184" y="2468"/>
                </a:lnTo>
                <a:lnTo>
                  <a:pt x="9199" y="9199"/>
                </a:lnTo>
                <a:lnTo>
                  <a:pt x="2468" y="19184"/>
                </a:lnTo>
                <a:lnTo>
                  <a:pt x="0" y="31412"/>
                </a:lnTo>
                <a:lnTo>
                  <a:pt x="2468" y="43640"/>
                </a:lnTo>
                <a:lnTo>
                  <a:pt x="9199" y="53625"/>
                </a:lnTo>
                <a:lnTo>
                  <a:pt x="19184" y="60356"/>
                </a:lnTo>
                <a:lnTo>
                  <a:pt x="31412" y="62825"/>
                </a:lnTo>
                <a:lnTo>
                  <a:pt x="43640" y="60356"/>
                </a:lnTo>
                <a:lnTo>
                  <a:pt x="53625" y="53625"/>
                </a:lnTo>
                <a:lnTo>
                  <a:pt x="60356" y="43640"/>
                </a:lnTo>
                <a:lnTo>
                  <a:pt x="62825" y="31412"/>
                </a:lnTo>
                <a:lnTo>
                  <a:pt x="60356" y="19184"/>
                </a:lnTo>
                <a:lnTo>
                  <a:pt x="53625" y="9199"/>
                </a:lnTo>
                <a:lnTo>
                  <a:pt x="43640" y="2468"/>
                </a:lnTo>
                <a:lnTo>
                  <a:pt x="31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0602" y="0"/>
            <a:ext cx="1719580" cy="11308715"/>
          </a:xfrm>
          <a:custGeom>
            <a:avLst/>
            <a:gdLst/>
            <a:ahLst/>
            <a:cxnLst/>
            <a:rect l="l" t="t" r="r" b="b"/>
            <a:pathLst>
              <a:path w="1719579" h="11308715">
                <a:moveTo>
                  <a:pt x="1719214" y="0"/>
                </a:moveTo>
                <a:lnTo>
                  <a:pt x="0" y="0"/>
                </a:lnTo>
                <a:lnTo>
                  <a:pt x="0" y="11308556"/>
                </a:lnTo>
                <a:lnTo>
                  <a:pt x="1719214" y="11308556"/>
                </a:lnTo>
                <a:lnTo>
                  <a:pt x="1719214" y="0"/>
                </a:lnTo>
                <a:close/>
              </a:path>
            </a:pathLst>
          </a:custGeom>
          <a:solidFill>
            <a:srgbClr val="BE9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665671" y="0"/>
            <a:ext cx="1719580" cy="11308715"/>
          </a:xfrm>
          <a:custGeom>
            <a:avLst/>
            <a:gdLst/>
            <a:ahLst/>
            <a:cxnLst/>
            <a:rect l="l" t="t" r="r" b="b"/>
            <a:pathLst>
              <a:path w="1719580" h="11308715">
                <a:moveTo>
                  <a:pt x="1719225" y="0"/>
                </a:moveTo>
                <a:lnTo>
                  <a:pt x="0" y="0"/>
                </a:lnTo>
                <a:lnTo>
                  <a:pt x="0" y="11308556"/>
                </a:lnTo>
                <a:lnTo>
                  <a:pt x="1719225" y="11308556"/>
                </a:lnTo>
                <a:lnTo>
                  <a:pt x="1719225" y="0"/>
                </a:lnTo>
                <a:close/>
              </a:path>
            </a:pathLst>
          </a:custGeom>
          <a:solidFill>
            <a:srgbClr val="3C5F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21377" y="0"/>
            <a:ext cx="1719580" cy="11308715"/>
          </a:xfrm>
          <a:custGeom>
            <a:avLst/>
            <a:gdLst/>
            <a:ahLst/>
            <a:cxnLst/>
            <a:rect l="l" t="t" r="r" b="b"/>
            <a:pathLst>
              <a:path w="1719579" h="11308715">
                <a:moveTo>
                  <a:pt x="1719225" y="0"/>
                </a:moveTo>
                <a:lnTo>
                  <a:pt x="0" y="0"/>
                </a:lnTo>
                <a:lnTo>
                  <a:pt x="0" y="11308556"/>
                </a:lnTo>
                <a:lnTo>
                  <a:pt x="1719225" y="11308556"/>
                </a:lnTo>
                <a:lnTo>
                  <a:pt x="1719225" y="0"/>
                </a:lnTo>
                <a:close/>
              </a:path>
            </a:pathLst>
          </a:custGeom>
          <a:solidFill>
            <a:srgbClr val="6423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384885" y="0"/>
            <a:ext cx="1719580" cy="11308715"/>
          </a:xfrm>
          <a:custGeom>
            <a:avLst/>
            <a:gdLst/>
            <a:ahLst/>
            <a:cxnLst/>
            <a:rect l="l" t="t" r="r" b="b"/>
            <a:pathLst>
              <a:path w="1719580" h="11308715">
                <a:moveTo>
                  <a:pt x="1719214" y="0"/>
                </a:moveTo>
                <a:lnTo>
                  <a:pt x="0" y="0"/>
                </a:lnTo>
                <a:lnTo>
                  <a:pt x="0" y="11308556"/>
                </a:lnTo>
                <a:lnTo>
                  <a:pt x="1719214" y="11308556"/>
                </a:lnTo>
                <a:lnTo>
                  <a:pt x="1719214" y="0"/>
                </a:lnTo>
                <a:close/>
              </a:path>
            </a:pathLst>
          </a:custGeom>
          <a:solidFill>
            <a:srgbClr val="8CC3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6359806" y="0"/>
            <a:ext cx="3438525" cy="11308715"/>
            <a:chOff x="6359806" y="0"/>
            <a:chExt cx="3438525" cy="11308715"/>
          </a:xfrm>
        </p:grpSpPr>
        <p:sp>
          <p:nvSpPr>
            <p:cNvPr id="7" name="object 7"/>
            <p:cNvSpPr/>
            <p:nvPr/>
          </p:nvSpPr>
          <p:spPr>
            <a:xfrm>
              <a:off x="6359806" y="0"/>
              <a:ext cx="1719580" cy="11308715"/>
            </a:xfrm>
            <a:custGeom>
              <a:avLst/>
              <a:gdLst/>
              <a:ahLst/>
              <a:cxnLst/>
              <a:rect l="l" t="t" r="r" b="b"/>
              <a:pathLst>
                <a:path w="1719579" h="11308715">
                  <a:moveTo>
                    <a:pt x="1719225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719225" y="11308556"/>
                  </a:lnTo>
                  <a:lnTo>
                    <a:pt x="1719225" y="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079031" y="0"/>
              <a:ext cx="1719580" cy="11308715"/>
            </a:xfrm>
            <a:custGeom>
              <a:avLst/>
              <a:gdLst/>
              <a:ahLst/>
              <a:cxnLst/>
              <a:rect l="l" t="t" r="r" b="b"/>
              <a:pathLst>
                <a:path w="1719579" h="11308715">
                  <a:moveTo>
                    <a:pt x="1719214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719214" y="11308556"/>
                  </a:lnTo>
                  <a:lnTo>
                    <a:pt x="1719214" y="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631168" y="2106167"/>
            <a:ext cx="202882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0" b="1">
                <a:solidFill>
                  <a:srgbClr val="FFFFFF"/>
                </a:solidFill>
                <a:latin typeface="Arial"/>
                <a:cs typeface="Arial"/>
              </a:rPr>
              <a:t>Secondary</a:t>
            </a:r>
            <a:r>
              <a:rPr dirty="0" sz="18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Colors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1168" y="2659030"/>
            <a:ext cx="3662679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85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dirty="0" sz="1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Arial"/>
                <a:cs typeface="Arial"/>
              </a:rPr>
              <a:t>brand-colors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1168" y="2935461"/>
            <a:ext cx="310261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70">
                <a:solidFill>
                  <a:srgbClr val="FFFFFF"/>
                </a:solidFill>
                <a:latin typeface="Arial"/>
                <a:cs typeface="Arial"/>
              </a:rPr>
              <a:t>consistently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8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1168" y="3211893"/>
            <a:ext cx="346329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14">
                <a:solidFill>
                  <a:srgbClr val="FFFFFF"/>
                </a:solidFill>
                <a:latin typeface="Arial"/>
                <a:cs typeface="Arial"/>
              </a:rPr>
              <a:t>media.</a:t>
            </a:r>
            <a:r>
              <a:rPr dirty="0" sz="18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FFFFFF"/>
                </a:solidFill>
                <a:latin typeface="Arial"/>
                <a:cs typeface="Arial"/>
              </a:rPr>
              <a:t>correct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Arial"/>
                <a:cs typeface="Arial"/>
              </a:rPr>
              <a:t>color</a:t>
            </a:r>
            <a:r>
              <a:rPr dirty="0" sz="18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31168" y="3488324"/>
            <a:ext cx="358584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5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Arial"/>
                <a:cs typeface="Arial"/>
              </a:rPr>
              <a:t>specified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Arial"/>
                <a:cs typeface="Arial"/>
              </a:rPr>
              <a:t>page.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1168" y="3764755"/>
            <a:ext cx="192913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sure </a:t>
            </a:r>
            <a:r>
              <a:rPr dirty="0" sz="1800" spc="19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3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dirty="0" sz="1800" spc="125">
                <a:solidFill>
                  <a:srgbClr val="FFFFFF"/>
                </a:solidFill>
                <a:latin typeface="Arial"/>
                <a:cs typeface="Arial"/>
              </a:rPr>
              <a:t>them.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77205" y="8599760"/>
            <a:ext cx="1031240" cy="1494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50" spc="-125" b="1">
                <a:solidFill>
                  <a:srgbClr val="FFFFFF"/>
                </a:solidFill>
                <a:latin typeface="Arial"/>
                <a:cs typeface="Arial"/>
              </a:rPr>
              <a:t>RGB  </a:t>
            </a:r>
            <a:r>
              <a:rPr dirty="0" sz="1650" spc="-35">
                <a:solidFill>
                  <a:srgbClr val="FFFFFF"/>
                </a:solidFill>
                <a:latin typeface="Arial"/>
                <a:cs typeface="Arial"/>
              </a:rPr>
              <a:t>100/35/130  </a:t>
            </a:r>
            <a:r>
              <a:rPr dirty="0" sz="1650" spc="-5">
                <a:solidFill>
                  <a:srgbClr val="FFFFFF"/>
                </a:solidFill>
                <a:latin typeface="Arial"/>
                <a:cs typeface="Arial"/>
              </a:rPr>
              <a:t>#642382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670"/>
              </a:spcBef>
            </a:pPr>
            <a:r>
              <a:rPr dirty="0" sz="1650" spc="-75" b="1">
                <a:solidFill>
                  <a:srgbClr val="FFFFFF"/>
                </a:solidFill>
                <a:latin typeface="Arial"/>
                <a:cs typeface="Arial"/>
              </a:rPr>
              <a:t>CMYK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60">
                <a:solidFill>
                  <a:srgbClr val="FFFFFF"/>
                </a:solidFill>
                <a:latin typeface="Arial"/>
                <a:cs typeface="Arial"/>
              </a:rPr>
              <a:t>70/90/0/0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96525" y="8599760"/>
            <a:ext cx="1134110" cy="1494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125" b="1">
                <a:solidFill>
                  <a:srgbClr val="FFFFFF"/>
                </a:solidFill>
                <a:latin typeface="Arial"/>
                <a:cs typeface="Arial"/>
              </a:rPr>
              <a:t>RGB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</a:pPr>
            <a:r>
              <a:rPr dirty="0" sz="1650" spc="-45">
                <a:solidFill>
                  <a:srgbClr val="FFFFFF"/>
                </a:solidFill>
                <a:latin typeface="Arial"/>
                <a:cs typeface="Arial"/>
              </a:rPr>
              <a:t>190/145/255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35">
                <a:solidFill>
                  <a:srgbClr val="FFFFFF"/>
                </a:solidFill>
                <a:latin typeface="Arial"/>
                <a:cs typeface="Arial"/>
              </a:rPr>
              <a:t>#be91ff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670"/>
              </a:spcBef>
            </a:pPr>
            <a:r>
              <a:rPr dirty="0" sz="1650" spc="-75" b="1">
                <a:solidFill>
                  <a:srgbClr val="FFFFFF"/>
                </a:solidFill>
                <a:latin typeface="Arial"/>
                <a:cs typeface="Arial"/>
              </a:rPr>
              <a:t>CMYK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45">
                <a:solidFill>
                  <a:srgbClr val="FFFFFF"/>
                </a:solidFill>
                <a:latin typeface="Arial"/>
                <a:cs typeface="Arial"/>
              </a:rPr>
              <a:t>35/50/0/0</a:t>
            </a:r>
            <a:endParaRPr sz="16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821498" y="8599760"/>
            <a:ext cx="1057275" cy="1494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125" b="1">
                <a:solidFill>
                  <a:srgbClr val="FFFFFF"/>
                </a:solidFill>
                <a:latin typeface="Arial"/>
                <a:cs typeface="Arial"/>
              </a:rPr>
              <a:t>RGB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</a:pPr>
            <a:r>
              <a:rPr dirty="0" sz="1650" spc="10">
                <a:solidFill>
                  <a:srgbClr val="FFFFFF"/>
                </a:solidFill>
                <a:latin typeface="Arial"/>
                <a:cs typeface="Arial"/>
              </a:rPr>
              <a:t>60/95/235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40">
                <a:solidFill>
                  <a:srgbClr val="FFFFFF"/>
                </a:solidFill>
                <a:latin typeface="Arial"/>
                <a:cs typeface="Arial"/>
              </a:rPr>
              <a:t>#3c5feb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670"/>
              </a:spcBef>
            </a:pPr>
            <a:r>
              <a:rPr dirty="0" sz="1650" spc="-75" b="1">
                <a:solidFill>
                  <a:srgbClr val="FFFFFF"/>
                </a:solidFill>
                <a:latin typeface="Arial"/>
                <a:cs typeface="Arial"/>
              </a:rPr>
              <a:t>CMYK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-30">
                <a:solidFill>
                  <a:srgbClr val="FFFFFF"/>
                </a:solidFill>
                <a:latin typeface="Arial"/>
                <a:cs typeface="Arial"/>
              </a:rPr>
              <a:t>100/</a:t>
            </a:r>
            <a:r>
              <a:rPr dirty="0" sz="1650" spc="-5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1650" spc="90">
                <a:solidFill>
                  <a:srgbClr val="FFFFFF"/>
                </a:solidFill>
                <a:latin typeface="Arial"/>
                <a:cs typeface="Arial"/>
              </a:rPr>
              <a:t>0/0/0</a:t>
            </a:r>
            <a:endParaRPr sz="1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540818" y="8599760"/>
            <a:ext cx="1131570" cy="1494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125" b="1">
                <a:solidFill>
                  <a:srgbClr val="FFFFFF"/>
                </a:solidFill>
                <a:latin typeface="Arial"/>
                <a:cs typeface="Arial"/>
              </a:rPr>
              <a:t>RGB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</a:pPr>
            <a:r>
              <a:rPr dirty="0" sz="1650" spc="-60">
                <a:solidFill>
                  <a:srgbClr val="FFFFFF"/>
                </a:solidFill>
                <a:latin typeface="Arial"/>
                <a:cs typeface="Arial"/>
              </a:rPr>
              <a:t>140/1</a:t>
            </a:r>
            <a:r>
              <a:rPr dirty="0" sz="1650" spc="-85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dirty="0" sz="1650" spc="-20">
                <a:solidFill>
                  <a:srgbClr val="FFFFFF"/>
                </a:solidFill>
                <a:latin typeface="Arial"/>
                <a:cs typeface="Arial"/>
              </a:rPr>
              <a:t>5/255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40">
                <a:solidFill>
                  <a:srgbClr val="FFFFFF"/>
                </a:solidFill>
                <a:latin typeface="Arial"/>
                <a:cs typeface="Arial"/>
              </a:rPr>
              <a:t>#8cc3ff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670"/>
              </a:spcBef>
            </a:pPr>
            <a:r>
              <a:rPr dirty="0" sz="1650" spc="-75" b="1">
                <a:solidFill>
                  <a:srgbClr val="FFFFFF"/>
                </a:solidFill>
                <a:latin typeface="Arial"/>
                <a:cs typeface="Arial"/>
              </a:rPr>
              <a:t>CMYK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45">
                <a:solidFill>
                  <a:srgbClr val="FFFFFF"/>
                </a:solidFill>
                <a:latin typeface="Arial"/>
                <a:cs typeface="Arial"/>
              </a:rPr>
              <a:t>55/20/0/0</a:t>
            </a:r>
            <a:endParaRPr sz="16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42493" y="8599760"/>
            <a:ext cx="1143635" cy="1494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125" b="1">
                <a:solidFill>
                  <a:srgbClr val="054B32"/>
                </a:solidFill>
                <a:latin typeface="Arial"/>
                <a:cs typeface="Arial"/>
              </a:rPr>
              <a:t>RGB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</a:pPr>
            <a:r>
              <a:rPr dirty="0" sz="1650" spc="-35">
                <a:solidFill>
                  <a:srgbClr val="054B32"/>
                </a:solidFill>
                <a:latin typeface="Arial"/>
                <a:cs typeface="Arial"/>
              </a:rPr>
              <a:t>190/255/190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105">
                <a:solidFill>
                  <a:srgbClr val="054B32"/>
                </a:solidFill>
                <a:latin typeface="Arial"/>
                <a:cs typeface="Arial"/>
              </a:rPr>
              <a:t>#beffbe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670"/>
              </a:spcBef>
            </a:pPr>
            <a:r>
              <a:rPr dirty="0" sz="1650" spc="-75" b="1">
                <a:solidFill>
                  <a:srgbClr val="054B32"/>
                </a:solidFill>
                <a:latin typeface="Arial"/>
                <a:cs typeface="Arial"/>
              </a:rPr>
              <a:t>CMYK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60">
                <a:solidFill>
                  <a:srgbClr val="054B32"/>
                </a:solidFill>
                <a:latin typeface="Arial"/>
                <a:cs typeface="Arial"/>
              </a:rPr>
              <a:t>30/0/60/0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15844" y="8599760"/>
            <a:ext cx="1176655" cy="1494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10515">
              <a:lnSpc>
                <a:spcPct val="100000"/>
              </a:lnSpc>
              <a:spcBef>
                <a:spcPts val="95"/>
              </a:spcBef>
            </a:pPr>
            <a:r>
              <a:rPr dirty="0" sz="1650" spc="-125" b="1">
                <a:solidFill>
                  <a:srgbClr val="FFFFFF"/>
                </a:solidFill>
                <a:latin typeface="Arial"/>
                <a:cs typeface="Arial"/>
              </a:rPr>
              <a:t>RGB  </a:t>
            </a:r>
            <a:r>
              <a:rPr dirty="0" sz="1650" spc="5">
                <a:solidFill>
                  <a:srgbClr val="FFFFFF"/>
                </a:solidFill>
                <a:latin typeface="Arial"/>
                <a:cs typeface="Arial"/>
              </a:rPr>
              <a:t>5/75/50  </a:t>
            </a:r>
            <a:r>
              <a:rPr dirty="0" sz="1650" spc="30">
                <a:solidFill>
                  <a:srgbClr val="FFFFFF"/>
                </a:solidFill>
                <a:latin typeface="Arial"/>
                <a:cs typeface="Arial"/>
              </a:rPr>
              <a:t>#054b32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670"/>
              </a:spcBef>
            </a:pPr>
            <a:r>
              <a:rPr dirty="0" sz="1650" spc="-75" b="1">
                <a:solidFill>
                  <a:srgbClr val="FFFFFF"/>
                </a:solidFill>
                <a:latin typeface="Arial"/>
                <a:cs typeface="Arial"/>
              </a:rPr>
              <a:t>CMYK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35">
                <a:solidFill>
                  <a:srgbClr val="FFFFFF"/>
                </a:solidFill>
                <a:latin typeface="Arial"/>
                <a:cs typeface="Arial"/>
              </a:rPr>
              <a:t>85</a:t>
            </a:r>
            <a:r>
              <a:rPr dirty="0" sz="1650" spc="-2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650" spc="35">
                <a:solidFill>
                  <a:srgbClr val="FFFFFF"/>
                </a:solidFill>
                <a:latin typeface="Arial"/>
                <a:cs typeface="Arial"/>
              </a:rPr>
              <a:t>40/</a:t>
            </a:r>
            <a:r>
              <a:rPr dirty="0" sz="1650" spc="15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1650" spc="6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1650" spc="-5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650" spc="45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88801" y="0"/>
            <a:ext cx="6867525" cy="11308715"/>
            <a:chOff x="9788801" y="0"/>
            <a:chExt cx="6867525" cy="11308715"/>
          </a:xfrm>
        </p:grpSpPr>
        <p:sp>
          <p:nvSpPr>
            <p:cNvPr id="23" name="object 23"/>
            <p:cNvSpPr/>
            <p:nvPr/>
          </p:nvSpPr>
          <p:spPr>
            <a:xfrm>
              <a:off x="9788801" y="0"/>
              <a:ext cx="1719580" cy="11308715"/>
            </a:xfrm>
            <a:custGeom>
              <a:avLst/>
              <a:gdLst/>
              <a:ahLst/>
              <a:cxnLst/>
              <a:rect l="l" t="t" r="r" b="b"/>
              <a:pathLst>
                <a:path w="1719579" h="11308715">
                  <a:moveTo>
                    <a:pt x="1719214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719214" y="11308556"/>
                  </a:lnTo>
                  <a:lnTo>
                    <a:pt x="1719214" y="0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217817" y="0"/>
              <a:ext cx="1719580" cy="11308715"/>
            </a:xfrm>
            <a:custGeom>
              <a:avLst/>
              <a:gdLst/>
              <a:ahLst/>
              <a:cxnLst/>
              <a:rect l="l" t="t" r="r" b="b"/>
              <a:pathLst>
                <a:path w="1719580" h="11308715">
                  <a:moveTo>
                    <a:pt x="1719214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719214" y="11308556"/>
                  </a:lnTo>
                  <a:lnTo>
                    <a:pt x="1719214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937032" y="0"/>
              <a:ext cx="1719580" cy="11308715"/>
            </a:xfrm>
            <a:custGeom>
              <a:avLst/>
              <a:gdLst/>
              <a:ahLst/>
              <a:cxnLst/>
              <a:rect l="l" t="t" r="r" b="b"/>
              <a:pathLst>
                <a:path w="1719580" h="11308715">
                  <a:moveTo>
                    <a:pt x="1719225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719225" y="11308556"/>
                  </a:lnTo>
                  <a:lnTo>
                    <a:pt x="1719225" y="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508026" y="0"/>
              <a:ext cx="1719580" cy="11308715"/>
            </a:xfrm>
            <a:custGeom>
              <a:avLst/>
              <a:gdLst/>
              <a:ahLst/>
              <a:cxnLst/>
              <a:rect l="l" t="t" r="r" b="b"/>
              <a:pathLst>
                <a:path w="1719580" h="11308715">
                  <a:moveTo>
                    <a:pt x="1719225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719225" y="11308556"/>
                  </a:lnTo>
                  <a:lnTo>
                    <a:pt x="1719225" y="0"/>
                  </a:lnTo>
                  <a:close/>
                </a:path>
              </a:pathLst>
            </a:custGeom>
            <a:solidFill>
              <a:srgbClr val="FFF0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373594" y="8599760"/>
            <a:ext cx="972185" cy="1494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125" b="1">
                <a:solidFill>
                  <a:srgbClr val="FFFFFF"/>
                </a:solidFill>
                <a:latin typeface="Arial"/>
                <a:cs typeface="Arial"/>
              </a:rPr>
              <a:t>RGB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</a:pPr>
            <a:r>
              <a:rPr dirty="0" sz="1650" spc="10">
                <a:solidFill>
                  <a:srgbClr val="FFFFFF"/>
                </a:solidFill>
                <a:latin typeface="Arial"/>
                <a:cs typeface="Arial"/>
              </a:rPr>
              <a:t>255/85/90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45">
                <a:solidFill>
                  <a:srgbClr val="FFFFFF"/>
                </a:solidFill>
                <a:latin typeface="Arial"/>
                <a:cs typeface="Arial"/>
              </a:rPr>
              <a:t>#ff555a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670"/>
              </a:spcBef>
            </a:pPr>
            <a:r>
              <a:rPr dirty="0" sz="1650" spc="-75" b="1">
                <a:solidFill>
                  <a:srgbClr val="FFFFFF"/>
                </a:solidFill>
                <a:latin typeface="Arial"/>
                <a:cs typeface="Arial"/>
              </a:rPr>
              <a:t>CMYK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45">
                <a:solidFill>
                  <a:srgbClr val="FFFFFF"/>
                </a:solidFill>
                <a:latin typeface="Arial"/>
                <a:cs typeface="Arial"/>
              </a:rPr>
              <a:t>0/95/70/0</a:t>
            </a:r>
            <a:endParaRPr sz="16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092912" y="8599760"/>
            <a:ext cx="1098550" cy="1494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125" b="1">
                <a:solidFill>
                  <a:srgbClr val="FFFFFF"/>
                </a:solidFill>
                <a:latin typeface="Arial"/>
                <a:cs typeface="Arial"/>
              </a:rPr>
              <a:t>RGB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</a:pPr>
            <a:r>
              <a:rPr dirty="0" sz="1650" spc="-70">
                <a:solidFill>
                  <a:srgbClr val="FFFFFF"/>
                </a:solidFill>
                <a:latin typeface="Arial"/>
                <a:cs typeface="Arial"/>
              </a:rPr>
              <a:t>255/175/165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95">
                <a:solidFill>
                  <a:srgbClr val="FFFFFF"/>
                </a:solidFill>
                <a:latin typeface="Arial"/>
                <a:cs typeface="Arial"/>
              </a:rPr>
              <a:t>#ffafa5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670"/>
              </a:spcBef>
            </a:pPr>
            <a:r>
              <a:rPr dirty="0" sz="1650" spc="-75" b="1">
                <a:solidFill>
                  <a:srgbClr val="FFFFFF"/>
                </a:solidFill>
                <a:latin typeface="Arial"/>
                <a:cs typeface="Arial"/>
              </a:rPr>
              <a:t>CMYK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55">
                <a:solidFill>
                  <a:srgbClr val="FFFFFF"/>
                </a:solidFill>
                <a:latin typeface="Arial"/>
                <a:cs typeface="Arial"/>
              </a:rPr>
              <a:t>0/40/25/0</a:t>
            </a:r>
            <a:endParaRPr sz="16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44797" y="8599760"/>
            <a:ext cx="972185" cy="1494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125" b="1">
                <a:solidFill>
                  <a:srgbClr val="FFFFFF"/>
                </a:solidFill>
                <a:latin typeface="Arial"/>
                <a:cs typeface="Arial"/>
              </a:rPr>
              <a:t>RGB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</a:pPr>
            <a:r>
              <a:rPr dirty="0" sz="1650" spc="10">
                <a:solidFill>
                  <a:srgbClr val="FFFFFF"/>
                </a:solidFill>
                <a:latin typeface="Arial"/>
                <a:cs typeface="Arial"/>
              </a:rPr>
              <a:t>255/200/5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45">
                <a:solidFill>
                  <a:srgbClr val="FFFFFF"/>
                </a:solidFill>
                <a:latin typeface="Arial"/>
                <a:cs typeface="Arial"/>
              </a:rPr>
              <a:t>#ffc805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670"/>
              </a:spcBef>
            </a:pPr>
            <a:r>
              <a:rPr dirty="0" sz="1650" spc="-75" b="1">
                <a:solidFill>
                  <a:srgbClr val="FFFFFF"/>
                </a:solidFill>
                <a:latin typeface="Arial"/>
                <a:cs typeface="Arial"/>
              </a:rPr>
              <a:t>CMYK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40">
                <a:solidFill>
                  <a:srgbClr val="FFFFFF"/>
                </a:solidFill>
                <a:latin typeface="Arial"/>
                <a:cs typeface="Arial"/>
              </a:rPr>
              <a:t>0/55/95/0</a:t>
            </a:r>
            <a:endParaRPr sz="16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664117" y="8599760"/>
            <a:ext cx="1080135" cy="1494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dirty="0" sz="1650" spc="-125" b="1">
                <a:solidFill>
                  <a:srgbClr val="054B32"/>
                </a:solidFill>
                <a:latin typeface="Arial"/>
                <a:cs typeface="Arial"/>
              </a:rPr>
              <a:t>RGB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</a:pPr>
            <a:r>
              <a:rPr dirty="0" sz="1650">
                <a:solidFill>
                  <a:srgbClr val="054B32"/>
                </a:solidFill>
                <a:latin typeface="Arial"/>
                <a:cs typeface="Arial"/>
              </a:rPr>
              <a:t>255/240/65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30">
                <a:solidFill>
                  <a:srgbClr val="054B32"/>
                </a:solidFill>
                <a:latin typeface="Arial"/>
                <a:cs typeface="Arial"/>
              </a:rPr>
              <a:t>#fff041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80"/>
              </a:lnSpc>
              <a:spcBef>
                <a:spcPts val="1670"/>
              </a:spcBef>
            </a:pPr>
            <a:r>
              <a:rPr dirty="0" sz="1650" spc="-75" b="1">
                <a:solidFill>
                  <a:srgbClr val="054B32"/>
                </a:solidFill>
                <a:latin typeface="Arial"/>
                <a:cs typeface="Arial"/>
              </a:rPr>
              <a:t>CMYK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spc="35">
                <a:solidFill>
                  <a:srgbClr val="054B32"/>
                </a:solidFill>
                <a:latin typeface="Arial"/>
                <a:cs typeface="Arial"/>
              </a:rPr>
              <a:t>0/20/100/0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FFFFFF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FFFFFF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FFFFFF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FFFFFF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FFFFFF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FFFFFF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FFFFFF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FFFFFF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FFFFFF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FFFFFF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FFFFFF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FFFFFF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915729" y="622683"/>
            <a:ext cx="63246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30" b="1">
                <a:solidFill>
                  <a:srgbClr val="FFFFFF"/>
                </a:solidFill>
                <a:latin typeface="Arial"/>
                <a:cs typeface="Arial"/>
              </a:rPr>
              <a:t>26 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700" spc="-2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FFFFFF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97893" y="681759"/>
            <a:ext cx="1832610" cy="6690359"/>
            <a:chOff x="397893" y="681759"/>
            <a:chExt cx="1832610" cy="6690359"/>
          </a:xfrm>
        </p:grpSpPr>
        <p:sp>
          <p:nvSpPr>
            <p:cNvPr id="35" name="object 35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97893" y="730867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68" y="2106167"/>
            <a:ext cx="3633470" cy="25133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Print</a:t>
            </a:r>
            <a:r>
              <a:rPr dirty="0" sz="1800" spc="-10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54B32"/>
                </a:solidFill>
                <a:latin typeface="Arial"/>
                <a:cs typeface="Arial"/>
              </a:rPr>
              <a:t>Colors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print,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colors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can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never</a:t>
            </a:r>
            <a:r>
              <a:rPr dirty="0" sz="18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appear 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same</a:t>
            </a:r>
            <a:r>
              <a:rPr dirty="0" sz="1800" spc="-9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vibrant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5">
                <a:solidFill>
                  <a:srgbClr val="054B32"/>
                </a:solidFill>
                <a:latin typeface="Arial"/>
                <a:cs typeface="Arial"/>
              </a:rPr>
              <a:t>way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as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they 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show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</a:t>
            </a:r>
            <a:r>
              <a:rPr dirty="0" sz="1800" spc="-229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054B32"/>
                </a:solidFill>
                <a:latin typeface="Arial"/>
                <a:cs typeface="Arial"/>
              </a:rPr>
              <a:t>screens.</a:t>
            </a:r>
            <a:endParaRPr sz="1800">
              <a:latin typeface="Arial"/>
              <a:cs typeface="Arial"/>
            </a:endParaRPr>
          </a:p>
          <a:p>
            <a:pPr marL="12700" marR="200660">
              <a:lnSpc>
                <a:spcPct val="100800"/>
              </a:lnSpc>
              <a:spcBef>
                <a:spcPts val="2175"/>
              </a:spcBef>
            </a:pP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On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right,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we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show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an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example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how</a:t>
            </a:r>
            <a:r>
              <a:rPr dirty="0" sz="1800" spc="-114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colors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will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(apprximately)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appear</a:t>
            </a:r>
            <a:r>
              <a:rPr dirty="0" sz="1800" spc="-3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print.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64229" y="7831501"/>
            <a:ext cx="18973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40">
                <a:solidFill>
                  <a:srgbClr val="054B32"/>
                </a:solidFill>
                <a:latin typeface="Arial"/>
                <a:cs typeface="Arial"/>
              </a:rPr>
              <a:t>Print </a:t>
            </a:r>
            <a:r>
              <a:rPr dirty="0" sz="1300" spc="-70">
                <a:solidFill>
                  <a:srgbClr val="054B32"/>
                </a:solidFill>
                <a:latin typeface="Arial"/>
                <a:cs typeface="Arial"/>
              </a:rPr>
              <a:t>(CMYK </a:t>
            </a:r>
            <a:r>
              <a:rPr dirty="0" sz="1300" spc="100">
                <a:solidFill>
                  <a:srgbClr val="054B32"/>
                </a:solidFill>
                <a:latin typeface="Arial"/>
                <a:cs typeface="Arial"/>
              </a:rPr>
              <a:t>or</a:t>
            </a:r>
            <a:r>
              <a:rPr dirty="0" sz="1300" spc="-1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54B32"/>
                </a:solidFill>
                <a:latin typeface="Arial"/>
                <a:cs typeface="Arial"/>
              </a:rPr>
              <a:t>Pantone)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64229" y="5250302"/>
            <a:ext cx="157988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70">
                <a:solidFill>
                  <a:srgbClr val="054B32"/>
                </a:solidFill>
                <a:latin typeface="Arial"/>
                <a:cs typeface="Arial"/>
              </a:rPr>
              <a:t>Digital </a:t>
            </a:r>
            <a:r>
              <a:rPr dirty="0" sz="1300" spc="-85">
                <a:solidFill>
                  <a:srgbClr val="054B32"/>
                </a:solidFill>
                <a:latin typeface="Arial"/>
                <a:cs typeface="Arial"/>
              </a:rPr>
              <a:t>(RGB </a:t>
            </a:r>
            <a:r>
              <a:rPr dirty="0" sz="1300" spc="100">
                <a:solidFill>
                  <a:srgbClr val="054B32"/>
                </a:solidFill>
                <a:latin typeface="Arial"/>
                <a:cs typeface="Arial"/>
              </a:rPr>
              <a:t>or</a:t>
            </a:r>
            <a:r>
              <a:rPr dirty="0" sz="1300" spc="-1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300" spc="-60">
                <a:solidFill>
                  <a:srgbClr val="054B32"/>
                </a:solidFill>
                <a:latin typeface="Arial"/>
                <a:cs typeface="Arial"/>
              </a:rPr>
              <a:t>HEX)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76929" y="6278458"/>
            <a:ext cx="5050819" cy="1423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0076957" y="3652512"/>
            <a:ext cx="1409700" cy="1409700"/>
            <a:chOff x="10076957" y="3652512"/>
            <a:chExt cx="1409700" cy="1409700"/>
          </a:xfrm>
        </p:grpSpPr>
        <p:sp>
          <p:nvSpPr>
            <p:cNvPr id="7" name="object 7"/>
            <p:cNvSpPr/>
            <p:nvPr/>
          </p:nvSpPr>
          <p:spPr>
            <a:xfrm>
              <a:off x="10076957" y="3652512"/>
              <a:ext cx="1409700" cy="1409700"/>
            </a:xfrm>
            <a:custGeom>
              <a:avLst/>
              <a:gdLst/>
              <a:ahLst/>
              <a:cxnLst/>
              <a:rect l="l" t="t" r="r" b="b"/>
              <a:pathLst>
                <a:path w="1409700" h="1409700">
                  <a:moveTo>
                    <a:pt x="756461" y="1397000"/>
                  </a:moveTo>
                  <a:lnTo>
                    <a:pt x="498961" y="1397000"/>
                  </a:lnTo>
                  <a:lnTo>
                    <a:pt x="504615" y="1409700"/>
                  </a:lnTo>
                  <a:lnTo>
                    <a:pt x="746315" y="1409700"/>
                  </a:lnTo>
                  <a:lnTo>
                    <a:pt x="756461" y="1397000"/>
                  </a:lnTo>
                  <a:close/>
                </a:path>
                <a:path w="1409700" h="1409700">
                  <a:moveTo>
                    <a:pt x="815716" y="1384300"/>
                  </a:moveTo>
                  <a:lnTo>
                    <a:pt x="445423" y="1384300"/>
                  </a:lnTo>
                  <a:lnTo>
                    <a:pt x="455339" y="1397000"/>
                  </a:lnTo>
                  <a:lnTo>
                    <a:pt x="805842" y="1397000"/>
                  </a:lnTo>
                  <a:lnTo>
                    <a:pt x="815716" y="1384300"/>
                  </a:lnTo>
                  <a:close/>
                </a:path>
                <a:path w="1409700" h="1409700">
                  <a:moveTo>
                    <a:pt x="850898" y="1371600"/>
                  </a:moveTo>
                  <a:lnTo>
                    <a:pt x="410346" y="1371600"/>
                  </a:lnTo>
                  <a:lnTo>
                    <a:pt x="416356" y="1384300"/>
                  </a:lnTo>
                  <a:lnTo>
                    <a:pt x="844856" y="1384300"/>
                  </a:lnTo>
                  <a:lnTo>
                    <a:pt x="850898" y="1371600"/>
                  </a:lnTo>
                  <a:close/>
                </a:path>
                <a:path w="1409700" h="1409700">
                  <a:moveTo>
                    <a:pt x="879714" y="1358900"/>
                  </a:moveTo>
                  <a:lnTo>
                    <a:pt x="381519" y="1358900"/>
                  </a:lnTo>
                  <a:lnTo>
                    <a:pt x="387634" y="1371600"/>
                  </a:lnTo>
                  <a:lnTo>
                    <a:pt x="873599" y="1371600"/>
                  </a:lnTo>
                  <a:lnTo>
                    <a:pt x="879714" y="1358900"/>
                  </a:lnTo>
                  <a:close/>
                </a:path>
                <a:path w="1409700" h="1409700">
                  <a:moveTo>
                    <a:pt x="908048" y="1346200"/>
                  </a:moveTo>
                  <a:lnTo>
                    <a:pt x="353279" y="1346200"/>
                  </a:lnTo>
                  <a:lnTo>
                    <a:pt x="359436" y="1358900"/>
                  </a:lnTo>
                  <a:lnTo>
                    <a:pt x="901881" y="1358900"/>
                  </a:lnTo>
                  <a:lnTo>
                    <a:pt x="908048" y="1346200"/>
                  </a:lnTo>
                  <a:close/>
                </a:path>
                <a:path w="1409700" h="1409700">
                  <a:moveTo>
                    <a:pt x="935524" y="1333500"/>
                  </a:moveTo>
                  <a:lnTo>
                    <a:pt x="325594" y="1333500"/>
                  </a:lnTo>
                  <a:lnTo>
                    <a:pt x="331751" y="1346200"/>
                  </a:lnTo>
                  <a:lnTo>
                    <a:pt x="929471" y="1346200"/>
                  </a:lnTo>
                  <a:lnTo>
                    <a:pt x="935524" y="1333500"/>
                  </a:lnTo>
                  <a:close/>
                </a:path>
                <a:path w="1409700" h="1409700">
                  <a:moveTo>
                    <a:pt x="869321" y="101600"/>
                  </a:moveTo>
                  <a:lnTo>
                    <a:pt x="550949" y="101600"/>
                  </a:lnTo>
                  <a:lnTo>
                    <a:pt x="549514" y="114300"/>
                  </a:lnTo>
                  <a:lnTo>
                    <a:pt x="533875" y="114300"/>
                  </a:lnTo>
                  <a:lnTo>
                    <a:pt x="521181" y="127000"/>
                  </a:lnTo>
                  <a:lnTo>
                    <a:pt x="508569" y="127000"/>
                  </a:lnTo>
                  <a:lnTo>
                    <a:pt x="494553" y="139700"/>
                  </a:lnTo>
                  <a:lnTo>
                    <a:pt x="476763" y="139700"/>
                  </a:lnTo>
                  <a:lnTo>
                    <a:pt x="466794" y="152400"/>
                  </a:lnTo>
                  <a:lnTo>
                    <a:pt x="448422" y="152400"/>
                  </a:lnTo>
                  <a:lnTo>
                    <a:pt x="439245" y="165100"/>
                  </a:lnTo>
                  <a:lnTo>
                    <a:pt x="425434" y="165100"/>
                  </a:lnTo>
                  <a:lnTo>
                    <a:pt x="413906" y="177800"/>
                  </a:lnTo>
                  <a:lnTo>
                    <a:pt x="402400" y="177800"/>
                  </a:lnTo>
                  <a:lnTo>
                    <a:pt x="391019" y="190500"/>
                  </a:lnTo>
                  <a:lnTo>
                    <a:pt x="379768" y="190500"/>
                  </a:lnTo>
                  <a:lnTo>
                    <a:pt x="367038" y="203200"/>
                  </a:lnTo>
                  <a:lnTo>
                    <a:pt x="357593" y="203200"/>
                  </a:lnTo>
                  <a:lnTo>
                    <a:pt x="351426" y="215900"/>
                  </a:lnTo>
                  <a:lnTo>
                    <a:pt x="341845" y="215900"/>
                  </a:lnTo>
                  <a:lnTo>
                    <a:pt x="334788" y="228600"/>
                  </a:lnTo>
                  <a:lnTo>
                    <a:pt x="318464" y="228600"/>
                  </a:lnTo>
                  <a:lnTo>
                    <a:pt x="311574" y="241300"/>
                  </a:lnTo>
                  <a:lnTo>
                    <a:pt x="305993" y="241300"/>
                  </a:lnTo>
                  <a:lnTo>
                    <a:pt x="297197" y="254000"/>
                  </a:lnTo>
                  <a:lnTo>
                    <a:pt x="285862" y="254000"/>
                  </a:lnTo>
                  <a:lnTo>
                    <a:pt x="276330" y="266700"/>
                  </a:lnTo>
                  <a:lnTo>
                    <a:pt x="266973" y="266700"/>
                  </a:lnTo>
                  <a:lnTo>
                    <a:pt x="257795" y="279400"/>
                  </a:lnTo>
                  <a:lnTo>
                    <a:pt x="248141" y="279400"/>
                  </a:lnTo>
                  <a:lnTo>
                    <a:pt x="243388" y="292100"/>
                  </a:lnTo>
                  <a:lnTo>
                    <a:pt x="235042" y="292100"/>
                  </a:lnTo>
                  <a:lnTo>
                    <a:pt x="229367" y="304800"/>
                  </a:lnTo>
                  <a:lnTo>
                    <a:pt x="218425" y="304800"/>
                  </a:lnTo>
                  <a:lnTo>
                    <a:pt x="214844" y="317500"/>
                  </a:lnTo>
                  <a:lnTo>
                    <a:pt x="206352" y="317500"/>
                  </a:lnTo>
                  <a:lnTo>
                    <a:pt x="199337" y="330200"/>
                  </a:lnTo>
                  <a:lnTo>
                    <a:pt x="192845" y="330200"/>
                  </a:lnTo>
                  <a:lnTo>
                    <a:pt x="187850" y="342900"/>
                  </a:lnTo>
                  <a:lnTo>
                    <a:pt x="183065" y="342900"/>
                  </a:lnTo>
                  <a:lnTo>
                    <a:pt x="150217" y="381000"/>
                  </a:lnTo>
                  <a:lnTo>
                    <a:pt x="120611" y="419100"/>
                  </a:lnTo>
                  <a:lnTo>
                    <a:pt x="94253" y="457200"/>
                  </a:lnTo>
                  <a:lnTo>
                    <a:pt x="71141" y="495300"/>
                  </a:lnTo>
                  <a:lnTo>
                    <a:pt x="67605" y="508000"/>
                  </a:lnTo>
                  <a:lnTo>
                    <a:pt x="64159" y="508000"/>
                  </a:lnTo>
                  <a:lnTo>
                    <a:pt x="60800" y="520700"/>
                  </a:lnTo>
                  <a:lnTo>
                    <a:pt x="57529" y="520700"/>
                  </a:lnTo>
                  <a:lnTo>
                    <a:pt x="51264" y="533400"/>
                  </a:lnTo>
                  <a:lnTo>
                    <a:pt x="45362" y="546100"/>
                  </a:lnTo>
                  <a:lnTo>
                    <a:pt x="39821" y="571500"/>
                  </a:lnTo>
                  <a:lnTo>
                    <a:pt x="34640" y="584200"/>
                  </a:lnTo>
                  <a:lnTo>
                    <a:pt x="27545" y="596900"/>
                  </a:lnTo>
                  <a:lnTo>
                    <a:pt x="21259" y="622300"/>
                  </a:lnTo>
                  <a:lnTo>
                    <a:pt x="15785" y="647700"/>
                  </a:lnTo>
                  <a:lnTo>
                    <a:pt x="11122" y="673100"/>
                  </a:lnTo>
                  <a:lnTo>
                    <a:pt x="8460" y="685800"/>
                  </a:lnTo>
                  <a:lnTo>
                    <a:pt x="2651" y="723900"/>
                  </a:lnTo>
                  <a:lnTo>
                    <a:pt x="72" y="774700"/>
                  </a:lnTo>
                  <a:lnTo>
                    <a:pt x="0" y="800100"/>
                  </a:lnTo>
                  <a:lnTo>
                    <a:pt x="735" y="812800"/>
                  </a:lnTo>
                  <a:lnTo>
                    <a:pt x="1676" y="838200"/>
                  </a:lnTo>
                  <a:lnTo>
                    <a:pt x="2976" y="850900"/>
                  </a:lnTo>
                  <a:lnTo>
                    <a:pt x="4637" y="863600"/>
                  </a:lnTo>
                  <a:lnTo>
                    <a:pt x="6662" y="876300"/>
                  </a:lnTo>
                  <a:lnTo>
                    <a:pt x="9041" y="889000"/>
                  </a:lnTo>
                  <a:lnTo>
                    <a:pt x="11783" y="914400"/>
                  </a:lnTo>
                  <a:lnTo>
                    <a:pt x="14888" y="927100"/>
                  </a:lnTo>
                  <a:lnTo>
                    <a:pt x="18358" y="939800"/>
                  </a:lnTo>
                  <a:lnTo>
                    <a:pt x="24222" y="965200"/>
                  </a:lnTo>
                  <a:lnTo>
                    <a:pt x="30898" y="977900"/>
                  </a:lnTo>
                  <a:lnTo>
                    <a:pt x="38385" y="1003300"/>
                  </a:lnTo>
                  <a:lnTo>
                    <a:pt x="46681" y="1028700"/>
                  </a:lnTo>
                  <a:lnTo>
                    <a:pt x="67087" y="1066800"/>
                  </a:lnTo>
                  <a:lnTo>
                    <a:pt x="91175" y="1117600"/>
                  </a:lnTo>
                  <a:lnTo>
                    <a:pt x="118945" y="1155700"/>
                  </a:lnTo>
                  <a:lnTo>
                    <a:pt x="150399" y="1193800"/>
                  </a:lnTo>
                  <a:lnTo>
                    <a:pt x="185536" y="1231900"/>
                  </a:lnTo>
                  <a:lnTo>
                    <a:pt x="191335" y="1244600"/>
                  </a:lnTo>
                  <a:lnTo>
                    <a:pt x="203091" y="1244600"/>
                  </a:lnTo>
                  <a:lnTo>
                    <a:pt x="209043" y="1257300"/>
                  </a:lnTo>
                  <a:lnTo>
                    <a:pt x="213514" y="1257300"/>
                  </a:lnTo>
                  <a:lnTo>
                    <a:pt x="227419" y="1270000"/>
                  </a:lnTo>
                  <a:lnTo>
                    <a:pt x="235922" y="1282700"/>
                  </a:lnTo>
                  <a:lnTo>
                    <a:pt x="246864" y="1282700"/>
                  </a:lnTo>
                  <a:lnTo>
                    <a:pt x="252623" y="1295400"/>
                  </a:lnTo>
                  <a:lnTo>
                    <a:pt x="263973" y="1295400"/>
                  </a:lnTo>
                  <a:lnTo>
                    <a:pt x="272549" y="1308100"/>
                  </a:lnTo>
                  <a:lnTo>
                    <a:pt x="278402" y="1308100"/>
                  </a:lnTo>
                  <a:lnTo>
                    <a:pt x="287041" y="1320800"/>
                  </a:lnTo>
                  <a:lnTo>
                    <a:pt x="304674" y="1320800"/>
                  </a:lnTo>
                  <a:lnTo>
                    <a:pt x="313710" y="1333500"/>
                  </a:lnTo>
                  <a:lnTo>
                    <a:pt x="581631" y="1333500"/>
                  </a:lnTo>
                  <a:lnTo>
                    <a:pt x="488784" y="1308100"/>
                  </a:lnTo>
                  <a:lnTo>
                    <a:pt x="400920" y="1282700"/>
                  </a:lnTo>
                  <a:lnTo>
                    <a:pt x="359373" y="1257300"/>
                  </a:lnTo>
                  <a:lnTo>
                    <a:pt x="319691" y="1231900"/>
                  </a:lnTo>
                  <a:lnTo>
                    <a:pt x="282081" y="1206500"/>
                  </a:lnTo>
                  <a:lnTo>
                    <a:pt x="246749" y="1168400"/>
                  </a:lnTo>
                  <a:lnTo>
                    <a:pt x="215000" y="1143000"/>
                  </a:lnTo>
                  <a:lnTo>
                    <a:pt x="186763" y="1104900"/>
                  </a:lnTo>
                  <a:lnTo>
                    <a:pt x="162038" y="1066800"/>
                  </a:lnTo>
                  <a:lnTo>
                    <a:pt x="140825" y="1028700"/>
                  </a:lnTo>
                  <a:lnTo>
                    <a:pt x="123126" y="977900"/>
                  </a:lnTo>
                  <a:lnTo>
                    <a:pt x="108941" y="939800"/>
                  </a:lnTo>
                  <a:lnTo>
                    <a:pt x="98271" y="901700"/>
                  </a:lnTo>
                  <a:lnTo>
                    <a:pt x="91116" y="850900"/>
                  </a:lnTo>
                  <a:lnTo>
                    <a:pt x="87477" y="812800"/>
                  </a:lnTo>
                  <a:lnTo>
                    <a:pt x="87355" y="762000"/>
                  </a:lnTo>
                  <a:lnTo>
                    <a:pt x="90750" y="723900"/>
                  </a:lnTo>
                  <a:lnTo>
                    <a:pt x="97663" y="673100"/>
                  </a:lnTo>
                  <a:lnTo>
                    <a:pt x="108094" y="635000"/>
                  </a:lnTo>
                  <a:lnTo>
                    <a:pt x="122045" y="596900"/>
                  </a:lnTo>
                  <a:lnTo>
                    <a:pt x="139516" y="558800"/>
                  </a:lnTo>
                  <a:lnTo>
                    <a:pt x="160508" y="508000"/>
                  </a:lnTo>
                  <a:lnTo>
                    <a:pt x="185020" y="469900"/>
                  </a:lnTo>
                  <a:lnTo>
                    <a:pt x="213055" y="444500"/>
                  </a:lnTo>
                  <a:lnTo>
                    <a:pt x="244613" y="406400"/>
                  </a:lnTo>
                  <a:lnTo>
                    <a:pt x="275717" y="381000"/>
                  </a:lnTo>
                  <a:lnTo>
                    <a:pt x="310747" y="342900"/>
                  </a:lnTo>
                  <a:lnTo>
                    <a:pt x="349334" y="317500"/>
                  </a:lnTo>
                  <a:lnTo>
                    <a:pt x="391107" y="292100"/>
                  </a:lnTo>
                  <a:lnTo>
                    <a:pt x="435696" y="266700"/>
                  </a:lnTo>
                  <a:lnTo>
                    <a:pt x="482730" y="241300"/>
                  </a:lnTo>
                  <a:lnTo>
                    <a:pt x="531840" y="215900"/>
                  </a:lnTo>
                  <a:lnTo>
                    <a:pt x="582655" y="190500"/>
                  </a:lnTo>
                  <a:lnTo>
                    <a:pt x="631489" y="165100"/>
                  </a:lnTo>
                  <a:lnTo>
                    <a:pt x="823346" y="114300"/>
                  </a:lnTo>
                  <a:lnTo>
                    <a:pt x="869321" y="101600"/>
                  </a:lnTo>
                  <a:close/>
                </a:path>
                <a:path w="1409700" h="1409700">
                  <a:moveTo>
                    <a:pt x="1289031" y="88900"/>
                  </a:moveTo>
                  <a:lnTo>
                    <a:pt x="1061042" y="88900"/>
                  </a:lnTo>
                  <a:lnTo>
                    <a:pt x="1116574" y="101600"/>
                  </a:lnTo>
                  <a:lnTo>
                    <a:pt x="1165402" y="114300"/>
                  </a:lnTo>
                  <a:lnTo>
                    <a:pt x="1207417" y="139700"/>
                  </a:lnTo>
                  <a:lnTo>
                    <a:pt x="1242509" y="165100"/>
                  </a:lnTo>
                  <a:lnTo>
                    <a:pt x="1266471" y="203200"/>
                  </a:lnTo>
                  <a:lnTo>
                    <a:pt x="1286237" y="228600"/>
                  </a:lnTo>
                  <a:lnTo>
                    <a:pt x="1301782" y="266700"/>
                  </a:lnTo>
                  <a:lnTo>
                    <a:pt x="1313078" y="317500"/>
                  </a:lnTo>
                  <a:lnTo>
                    <a:pt x="1320098" y="355600"/>
                  </a:lnTo>
                  <a:lnTo>
                    <a:pt x="1322816" y="406400"/>
                  </a:lnTo>
                  <a:lnTo>
                    <a:pt x="1321205" y="469900"/>
                  </a:lnTo>
                  <a:lnTo>
                    <a:pt x="1315239" y="520700"/>
                  </a:lnTo>
                  <a:lnTo>
                    <a:pt x="1304889" y="584200"/>
                  </a:lnTo>
                  <a:lnTo>
                    <a:pt x="1290131" y="647700"/>
                  </a:lnTo>
                  <a:lnTo>
                    <a:pt x="1275985" y="698500"/>
                  </a:lnTo>
                  <a:lnTo>
                    <a:pt x="1259575" y="749300"/>
                  </a:lnTo>
                  <a:lnTo>
                    <a:pt x="1241096" y="800100"/>
                  </a:lnTo>
                  <a:lnTo>
                    <a:pt x="1220747" y="850900"/>
                  </a:lnTo>
                  <a:lnTo>
                    <a:pt x="1198724" y="889000"/>
                  </a:lnTo>
                  <a:lnTo>
                    <a:pt x="1175223" y="939800"/>
                  </a:lnTo>
                  <a:lnTo>
                    <a:pt x="1150442" y="990600"/>
                  </a:lnTo>
                  <a:lnTo>
                    <a:pt x="1124579" y="1028700"/>
                  </a:lnTo>
                  <a:lnTo>
                    <a:pt x="1097829" y="1066800"/>
                  </a:lnTo>
                  <a:lnTo>
                    <a:pt x="1070390" y="1104900"/>
                  </a:lnTo>
                  <a:lnTo>
                    <a:pt x="1042459" y="1143000"/>
                  </a:lnTo>
                  <a:lnTo>
                    <a:pt x="1014233" y="1168400"/>
                  </a:lnTo>
                  <a:lnTo>
                    <a:pt x="978799" y="1206500"/>
                  </a:lnTo>
                  <a:lnTo>
                    <a:pt x="941050" y="1231900"/>
                  </a:lnTo>
                  <a:lnTo>
                    <a:pt x="901193" y="1257300"/>
                  </a:lnTo>
                  <a:lnTo>
                    <a:pt x="859437" y="1282700"/>
                  </a:lnTo>
                  <a:lnTo>
                    <a:pt x="771053" y="1308100"/>
                  </a:lnTo>
                  <a:lnTo>
                    <a:pt x="677556" y="1333500"/>
                  </a:lnTo>
                  <a:lnTo>
                    <a:pt x="947544" y="1333500"/>
                  </a:lnTo>
                  <a:lnTo>
                    <a:pt x="956580" y="1320800"/>
                  </a:lnTo>
                  <a:lnTo>
                    <a:pt x="971365" y="1320800"/>
                  </a:lnTo>
                  <a:lnTo>
                    <a:pt x="974224" y="1308100"/>
                  </a:lnTo>
                  <a:lnTo>
                    <a:pt x="988831" y="1308100"/>
                  </a:lnTo>
                  <a:lnTo>
                    <a:pt x="997417" y="1295400"/>
                  </a:lnTo>
                  <a:lnTo>
                    <a:pt x="1008631" y="1295400"/>
                  </a:lnTo>
                  <a:lnTo>
                    <a:pt x="1014254" y="1282700"/>
                  </a:lnTo>
                  <a:lnTo>
                    <a:pt x="1022578" y="1282700"/>
                  </a:lnTo>
                  <a:lnTo>
                    <a:pt x="1025322" y="1270000"/>
                  </a:lnTo>
                  <a:lnTo>
                    <a:pt x="1034002" y="1270000"/>
                  </a:lnTo>
                  <a:lnTo>
                    <a:pt x="1047928" y="1257300"/>
                  </a:lnTo>
                  <a:lnTo>
                    <a:pt x="1052305" y="1257300"/>
                  </a:lnTo>
                  <a:lnTo>
                    <a:pt x="1058250" y="1244600"/>
                  </a:lnTo>
                  <a:lnTo>
                    <a:pt x="1064145" y="1244600"/>
                  </a:lnTo>
                  <a:lnTo>
                    <a:pt x="1069990" y="1231900"/>
                  </a:lnTo>
                  <a:lnTo>
                    <a:pt x="1075781" y="1231900"/>
                  </a:lnTo>
                  <a:lnTo>
                    <a:pt x="1092981" y="1206500"/>
                  </a:lnTo>
                  <a:lnTo>
                    <a:pt x="1101551" y="1206500"/>
                  </a:lnTo>
                  <a:lnTo>
                    <a:pt x="1110094" y="1193800"/>
                  </a:lnTo>
                  <a:lnTo>
                    <a:pt x="1115774" y="1181100"/>
                  </a:lnTo>
                  <a:lnTo>
                    <a:pt x="1121439" y="1181100"/>
                  </a:lnTo>
                  <a:lnTo>
                    <a:pt x="1127089" y="1168400"/>
                  </a:lnTo>
                  <a:lnTo>
                    <a:pt x="1132722" y="1168400"/>
                  </a:lnTo>
                  <a:lnTo>
                    <a:pt x="1159462" y="1130300"/>
                  </a:lnTo>
                  <a:lnTo>
                    <a:pt x="1185620" y="1092200"/>
                  </a:lnTo>
                  <a:lnTo>
                    <a:pt x="1211051" y="1054100"/>
                  </a:lnTo>
                  <a:lnTo>
                    <a:pt x="1235608" y="1016000"/>
                  </a:lnTo>
                  <a:lnTo>
                    <a:pt x="1259147" y="965200"/>
                  </a:lnTo>
                  <a:lnTo>
                    <a:pt x="1263910" y="952500"/>
                  </a:lnTo>
                  <a:lnTo>
                    <a:pt x="1268621" y="952500"/>
                  </a:lnTo>
                  <a:lnTo>
                    <a:pt x="1273280" y="939800"/>
                  </a:lnTo>
                  <a:lnTo>
                    <a:pt x="1277890" y="927100"/>
                  </a:lnTo>
                  <a:lnTo>
                    <a:pt x="1297890" y="889000"/>
                  </a:lnTo>
                  <a:lnTo>
                    <a:pt x="1316642" y="838200"/>
                  </a:lnTo>
                  <a:lnTo>
                    <a:pt x="1334025" y="800100"/>
                  </a:lnTo>
                  <a:lnTo>
                    <a:pt x="1349919" y="749300"/>
                  </a:lnTo>
                  <a:lnTo>
                    <a:pt x="1354864" y="736600"/>
                  </a:lnTo>
                  <a:lnTo>
                    <a:pt x="1359626" y="723900"/>
                  </a:lnTo>
                  <a:lnTo>
                    <a:pt x="1364199" y="711200"/>
                  </a:lnTo>
                  <a:lnTo>
                    <a:pt x="1368578" y="685800"/>
                  </a:lnTo>
                  <a:lnTo>
                    <a:pt x="1374117" y="673100"/>
                  </a:lnTo>
                  <a:lnTo>
                    <a:pt x="1379293" y="647700"/>
                  </a:lnTo>
                  <a:lnTo>
                    <a:pt x="1384095" y="622300"/>
                  </a:lnTo>
                  <a:lnTo>
                    <a:pt x="1388515" y="609600"/>
                  </a:lnTo>
                  <a:lnTo>
                    <a:pt x="1390589" y="596900"/>
                  </a:lnTo>
                  <a:lnTo>
                    <a:pt x="1392557" y="584200"/>
                  </a:lnTo>
                  <a:lnTo>
                    <a:pt x="1394423" y="571500"/>
                  </a:lnTo>
                  <a:lnTo>
                    <a:pt x="1396190" y="571500"/>
                  </a:lnTo>
                  <a:lnTo>
                    <a:pt x="1397331" y="558800"/>
                  </a:lnTo>
                  <a:lnTo>
                    <a:pt x="1398399" y="558800"/>
                  </a:lnTo>
                  <a:lnTo>
                    <a:pt x="1399405" y="546100"/>
                  </a:lnTo>
                  <a:lnTo>
                    <a:pt x="1403433" y="520700"/>
                  </a:lnTo>
                  <a:lnTo>
                    <a:pt x="1408497" y="457200"/>
                  </a:lnTo>
                  <a:lnTo>
                    <a:pt x="1409457" y="431800"/>
                  </a:lnTo>
                  <a:lnTo>
                    <a:pt x="1409572" y="419100"/>
                  </a:lnTo>
                  <a:lnTo>
                    <a:pt x="1409268" y="393700"/>
                  </a:lnTo>
                  <a:lnTo>
                    <a:pt x="1409027" y="393700"/>
                  </a:lnTo>
                  <a:lnTo>
                    <a:pt x="1408608" y="381000"/>
                  </a:lnTo>
                  <a:lnTo>
                    <a:pt x="1408056" y="368300"/>
                  </a:lnTo>
                  <a:lnTo>
                    <a:pt x="1407375" y="355600"/>
                  </a:lnTo>
                  <a:lnTo>
                    <a:pt x="1406567" y="355600"/>
                  </a:lnTo>
                  <a:lnTo>
                    <a:pt x="1405628" y="342900"/>
                  </a:lnTo>
                  <a:lnTo>
                    <a:pt x="1404555" y="330200"/>
                  </a:lnTo>
                  <a:lnTo>
                    <a:pt x="1403346" y="330200"/>
                  </a:lnTo>
                  <a:lnTo>
                    <a:pt x="1402001" y="317500"/>
                  </a:lnTo>
                  <a:lnTo>
                    <a:pt x="1399721" y="304800"/>
                  </a:lnTo>
                  <a:lnTo>
                    <a:pt x="1397131" y="292100"/>
                  </a:lnTo>
                  <a:lnTo>
                    <a:pt x="1394225" y="279400"/>
                  </a:lnTo>
                  <a:lnTo>
                    <a:pt x="1390997" y="266700"/>
                  </a:lnTo>
                  <a:lnTo>
                    <a:pt x="1388660" y="254000"/>
                  </a:lnTo>
                  <a:lnTo>
                    <a:pt x="1386176" y="254000"/>
                  </a:lnTo>
                  <a:lnTo>
                    <a:pt x="1383544" y="241300"/>
                  </a:lnTo>
                  <a:lnTo>
                    <a:pt x="1380767" y="228600"/>
                  </a:lnTo>
                  <a:lnTo>
                    <a:pt x="1377833" y="228600"/>
                  </a:lnTo>
                  <a:lnTo>
                    <a:pt x="1374750" y="215900"/>
                  </a:lnTo>
                  <a:lnTo>
                    <a:pt x="1371515" y="203200"/>
                  </a:lnTo>
                  <a:lnTo>
                    <a:pt x="1368128" y="203200"/>
                  </a:lnTo>
                  <a:lnTo>
                    <a:pt x="1364585" y="190500"/>
                  </a:lnTo>
                  <a:lnTo>
                    <a:pt x="1360881" y="190500"/>
                  </a:lnTo>
                  <a:lnTo>
                    <a:pt x="1357018" y="177800"/>
                  </a:lnTo>
                  <a:lnTo>
                    <a:pt x="1352998" y="177800"/>
                  </a:lnTo>
                  <a:lnTo>
                    <a:pt x="1350254" y="165100"/>
                  </a:lnTo>
                  <a:lnTo>
                    <a:pt x="1344474" y="165100"/>
                  </a:lnTo>
                  <a:lnTo>
                    <a:pt x="1339964" y="152400"/>
                  </a:lnTo>
                  <a:lnTo>
                    <a:pt x="1335291" y="139700"/>
                  </a:lnTo>
                  <a:lnTo>
                    <a:pt x="1330454" y="139700"/>
                  </a:lnTo>
                  <a:lnTo>
                    <a:pt x="1325449" y="127000"/>
                  </a:lnTo>
                  <a:lnTo>
                    <a:pt x="1320269" y="127000"/>
                  </a:lnTo>
                  <a:lnTo>
                    <a:pt x="1314922" y="114300"/>
                  </a:lnTo>
                  <a:lnTo>
                    <a:pt x="1303711" y="114300"/>
                  </a:lnTo>
                  <a:lnTo>
                    <a:pt x="1299429" y="101600"/>
                  </a:lnTo>
                  <a:lnTo>
                    <a:pt x="1294999" y="101600"/>
                  </a:lnTo>
                  <a:lnTo>
                    <a:pt x="1289031" y="88900"/>
                  </a:lnTo>
                  <a:close/>
                </a:path>
                <a:path w="1409700" h="1409700">
                  <a:moveTo>
                    <a:pt x="957319" y="88900"/>
                  </a:moveTo>
                  <a:lnTo>
                    <a:pt x="583556" y="88900"/>
                  </a:lnTo>
                  <a:lnTo>
                    <a:pt x="576048" y="101600"/>
                  </a:lnTo>
                  <a:lnTo>
                    <a:pt x="914053" y="101600"/>
                  </a:lnTo>
                  <a:lnTo>
                    <a:pt x="957319" y="88900"/>
                  </a:lnTo>
                  <a:close/>
                </a:path>
                <a:path w="1409700" h="1409700">
                  <a:moveTo>
                    <a:pt x="1268079" y="76200"/>
                  </a:moveTo>
                  <a:lnTo>
                    <a:pt x="617727" y="76200"/>
                  </a:lnTo>
                  <a:lnTo>
                    <a:pt x="611653" y="88900"/>
                  </a:lnTo>
                  <a:lnTo>
                    <a:pt x="1274759" y="88900"/>
                  </a:lnTo>
                  <a:lnTo>
                    <a:pt x="1268079" y="76200"/>
                  </a:lnTo>
                  <a:close/>
                </a:path>
                <a:path w="1409700" h="1409700">
                  <a:moveTo>
                    <a:pt x="1252781" y="63500"/>
                  </a:moveTo>
                  <a:lnTo>
                    <a:pt x="660829" y="63500"/>
                  </a:lnTo>
                  <a:lnTo>
                    <a:pt x="647535" y="76200"/>
                  </a:lnTo>
                  <a:lnTo>
                    <a:pt x="1258027" y="76200"/>
                  </a:lnTo>
                  <a:lnTo>
                    <a:pt x="1252781" y="63500"/>
                  </a:lnTo>
                  <a:close/>
                </a:path>
                <a:path w="1409700" h="1409700">
                  <a:moveTo>
                    <a:pt x="1230813" y="50800"/>
                  </a:moveTo>
                  <a:lnTo>
                    <a:pt x="699866" y="50800"/>
                  </a:lnTo>
                  <a:lnTo>
                    <a:pt x="687500" y="63500"/>
                  </a:lnTo>
                  <a:lnTo>
                    <a:pt x="1235776" y="63500"/>
                  </a:lnTo>
                  <a:lnTo>
                    <a:pt x="1230813" y="50800"/>
                  </a:lnTo>
                  <a:close/>
                </a:path>
                <a:path w="1409700" h="1409700">
                  <a:moveTo>
                    <a:pt x="1206437" y="38100"/>
                  </a:moveTo>
                  <a:lnTo>
                    <a:pt x="732378" y="38100"/>
                  </a:lnTo>
                  <a:lnTo>
                    <a:pt x="725586" y="50800"/>
                  </a:lnTo>
                  <a:lnTo>
                    <a:pt x="1213379" y="50800"/>
                  </a:lnTo>
                  <a:lnTo>
                    <a:pt x="1206437" y="38100"/>
                  </a:lnTo>
                  <a:close/>
                </a:path>
                <a:path w="1409700" h="1409700">
                  <a:moveTo>
                    <a:pt x="1177244" y="25400"/>
                  </a:moveTo>
                  <a:lnTo>
                    <a:pt x="790714" y="25400"/>
                  </a:lnTo>
                  <a:lnTo>
                    <a:pt x="775843" y="38100"/>
                  </a:lnTo>
                  <a:lnTo>
                    <a:pt x="1180752" y="38100"/>
                  </a:lnTo>
                  <a:lnTo>
                    <a:pt x="1177244" y="25400"/>
                  </a:lnTo>
                  <a:close/>
                </a:path>
                <a:path w="1409700" h="1409700">
                  <a:moveTo>
                    <a:pt x="1129570" y="12700"/>
                  </a:moveTo>
                  <a:lnTo>
                    <a:pt x="850510" y="12700"/>
                  </a:lnTo>
                  <a:lnTo>
                    <a:pt x="843024" y="25400"/>
                  </a:lnTo>
                  <a:lnTo>
                    <a:pt x="1136973" y="25400"/>
                  </a:lnTo>
                  <a:lnTo>
                    <a:pt x="1129570" y="12700"/>
                  </a:lnTo>
                  <a:close/>
                </a:path>
                <a:path w="1409700" h="1409700">
                  <a:moveTo>
                    <a:pt x="1047070" y="0"/>
                  </a:moveTo>
                  <a:lnTo>
                    <a:pt x="956955" y="0"/>
                  </a:lnTo>
                  <a:lnTo>
                    <a:pt x="944587" y="12700"/>
                  </a:lnTo>
                  <a:lnTo>
                    <a:pt x="1058326" y="12700"/>
                  </a:lnTo>
                  <a:lnTo>
                    <a:pt x="1047070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164349" y="3737530"/>
              <a:ext cx="1235710" cy="1238250"/>
            </a:xfrm>
            <a:custGeom>
              <a:avLst/>
              <a:gdLst/>
              <a:ahLst/>
              <a:cxnLst/>
              <a:rect l="l" t="t" r="r" b="b"/>
              <a:pathLst>
                <a:path w="1235709" h="1238250">
                  <a:moveTo>
                    <a:pt x="911554" y="0"/>
                  </a:moveTo>
                  <a:lnTo>
                    <a:pt x="869958" y="1275"/>
                  </a:lnTo>
                  <a:lnTo>
                    <a:pt x="826692" y="5059"/>
                  </a:lnTo>
                  <a:lnTo>
                    <a:pt x="781960" y="11299"/>
                  </a:lnTo>
                  <a:lnTo>
                    <a:pt x="735984" y="19943"/>
                  </a:lnTo>
                  <a:lnTo>
                    <a:pt x="688989" y="30939"/>
                  </a:lnTo>
                  <a:lnTo>
                    <a:pt x="641198" y="44234"/>
                  </a:lnTo>
                  <a:lnTo>
                    <a:pt x="592834" y="59776"/>
                  </a:lnTo>
                  <a:lnTo>
                    <a:pt x="544121" y="77511"/>
                  </a:lnTo>
                  <a:lnTo>
                    <a:pt x="495284" y="97389"/>
                  </a:lnTo>
                  <a:lnTo>
                    <a:pt x="444475" y="120356"/>
                  </a:lnTo>
                  <a:lnTo>
                    <a:pt x="395371" y="144916"/>
                  </a:lnTo>
                  <a:lnTo>
                    <a:pt x="348340" y="170835"/>
                  </a:lnTo>
                  <a:lnTo>
                    <a:pt x="303754" y="197876"/>
                  </a:lnTo>
                  <a:lnTo>
                    <a:pt x="261983" y="225803"/>
                  </a:lnTo>
                  <a:lnTo>
                    <a:pt x="223397" y="254381"/>
                  </a:lnTo>
                  <a:lnTo>
                    <a:pt x="188366" y="283373"/>
                  </a:lnTo>
                  <a:lnTo>
                    <a:pt x="157262" y="312545"/>
                  </a:lnTo>
                  <a:lnTo>
                    <a:pt x="125705" y="347107"/>
                  </a:lnTo>
                  <a:lnTo>
                    <a:pt x="97670" y="383632"/>
                  </a:lnTo>
                  <a:lnTo>
                    <a:pt x="73157" y="421888"/>
                  </a:lnTo>
                  <a:lnTo>
                    <a:pt x="52165" y="461644"/>
                  </a:lnTo>
                  <a:lnTo>
                    <a:pt x="34693" y="502667"/>
                  </a:lnTo>
                  <a:lnTo>
                    <a:pt x="20742" y="544725"/>
                  </a:lnTo>
                  <a:lnTo>
                    <a:pt x="10309" y="587586"/>
                  </a:lnTo>
                  <a:lnTo>
                    <a:pt x="3395" y="631018"/>
                  </a:lnTo>
                  <a:lnTo>
                    <a:pt x="0" y="674788"/>
                  </a:lnTo>
                  <a:lnTo>
                    <a:pt x="121" y="718664"/>
                  </a:lnTo>
                  <a:lnTo>
                    <a:pt x="3759" y="762414"/>
                  </a:lnTo>
                  <a:lnTo>
                    <a:pt x="10913" y="805807"/>
                  </a:lnTo>
                  <a:lnTo>
                    <a:pt x="21583" y="848609"/>
                  </a:lnTo>
                  <a:lnTo>
                    <a:pt x="35767" y="890589"/>
                  </a:lnTo>
                  <a:lnTo>
                    <a:pt x="53466" y="931515"/>
                  </a:lnTo>
                  <a:lnTo>
                    <a:pt x="74678" y="971154"/>
                  </a:lnTo>
                  <a:lnTo>
                    <a:pt x="99403" y="1009274"/>
                  </a:lnTo>
                  <a:lnTo>
                    <a:pt x="127639" y="1045643"/>
                  </a:lnTo>
                  <a:lnTo>
                    <a:pt x="159388" y="1080029"/>
                  </a:lnTo>
                  <a:lnTo>
                    <a:pt x="194723" y="1112260"/>
                  </a:lnTo>
                  <a:lnTo>
                    <a:pt x="232334" y="1141017"/>
                  </a:lnTo>
                  <a:lnTo>
                    <a:pt x="272015" y="1166214"/>
                  </a:lnTo>
                  <a:lnTo>
                    <a:pt x="313561" y="1187768"/>
                  </a:lnTo>
                  <a:lnTo>
                    <a:pt x="356766" y="1205593"/>
                  </a:lnTo>
                  <a:lnTo>
                    <a:pt x="401424" y="1219604"/>
                  </a:lnTo>
                  <a:lnTo>
                    <a:pt x="447329" y="1229717"/>
                  </a:lnTo>
                  <a:lnTo>
                    <a:pt x="494275" y="1235847"/>
                  </a:lnTo>
                  <a:lnTo>
                    <a:pt x="542057" y="1237909"/>
                  </a:lnTo>
                  <a:lnTo>
                    <a:pt x="590206" y="1235819"/>
                  </a:lnTo>
                  <a:lnTo>
                    <a:pt x="637490" y="1229606"/>
                  </a:lnTo>
                  <a:lnTo>
                    <a:pt x="683702" y="1219355"/>
                  </a:lnTo>
                  <a:lnTo>
                    <a:pt x="728636" y="1205153"/>
                  </a:lnTo>
                  <a:lnTo>
                    <a:pt x="772083" y="1187087"/>
                  </a:lnTo>
                  <a:lnTo>
                    <a:pt x="813837" y="1165242"/>
                  </a:lnTo>
                  <a:lnTo>
                    <a:pt x="853689" y="1139703"/>
                  </a:lnTo>
                  <a:lnTo>
                    <a:pt x="891434" y="1110559"/>
                  </a:lnTo>
                  <a:lnTo>
                    <a:pt x="926862" y="1077893"/>
                  </a:lnTo>
                  <a:lnTo>
                    <a:pt x="955093" y="1047489"/>
                  </a:lnTo>
                  <a:lnTo>
                    <a:pt x="966252" y="1033895"/>
                  </a:lnTo>
                  <a:lnTo>
                    <a:pt x="539408" y="1033895"/>
                  </a:lnTo>
                  <a:lnTo>
                    <a:pt x="493450" y="1030803"/>
                  </a:lnTo>
                  <a:lnTo>
                    <a:pt x="449373" y="1021797"/>
                  </a:lnTo>
                  <a:lnTo>
                    <a:pt x="407578" y="1007280"/>
                  </a:lnTo>
                  <a:lnTo>
                    <a:pt x="368470" y="987656"/>
                  </a:lnTo>
                  <a:lnTo>
                    <a:pt x="332452" y="963328"/>
                  </a:lnTo>
                  <a:lnTo>
                    <a:pt x="299928" y="934700"/>
                  </a:lnTo>
                  <a:lnTo>
                    <a:pt x="271301" y="902175"/>
                  </a:lnTo>
                  <a:lnTo>
                    <a:pt x="246974" y="866157"/>
                  </a:lnTo>
                  <a:lnTo>
                    <a:pt x="227351" y="827050"/>
                  </a:lnTo>
                  <a:lnTo>
                    <a:pt x="212835" y="785256"/>
                  </a:lnTo>
                  <a:lnTo>
                    <a:pt x="203829" y="741180"/>
                  </a:lnTo>
                  <a:lnTo>
                    <a:pt x="200738" y="695224"/>
                  </a:lnTo>
                  <a:lnTo>
                    <a:pt x="203829" y="649269"/>
                  </a:lnTo>
                  <a:lnTo>
                    <a:pt x="212835" y="605192"/>
                  </a:lnTo>
                  <a:lnTo>
                    <a:pt x="227351" y="563397"/>
                  </a:lnTo>
                  <a:lnTo>
                    <a:pt x="246974" y="524289"/>
                  </a:lnTo>
                  <a:lnTo>
                    <a:pt x="271301" y="488270"/>
                  </a:lnTo>
                  <a:lnTo>
                    <a:pt x="299928" y="455743"/>
                  </a:lnTo>
                  <a:lnTo>
                    <a:pt x="332452" y="427114"/>
                  </a:lnTo>
                  <a:lnTo>
                    <a:pt x="368470" y="402785"/>
                  </a:lnTo>
                  <a:lnTo>
                    <a:pt x="407578" y="383160"/>
                  </a:lnTo>
                  <a:lnTo>
                    <a:pt x="449373" y="368642"/>
                  </a:lnTo>
                  <a:lnTo>
                    <a:pt x="493450" y="359636"/>
                  </a:lnTo>
                  <a:lnTo>
                    <a:pt x="539408" y="356544"/>
                  </a:lnTo>
                  <a:lnTo>
                    <a:pt x="1234352" y="356544"/>
                  </a:lnTo>
                  <a:lnTo>
                    <a:pt x="1235459" y="319181"/>
                  </a:lnTo>
                  <a:lnTo>
                    <a:pt x="1232740" y="268466"/>
                  </a:lnTo>
                  <a:lnTo>
                    <a:pt x="1225720" y="221663"/>
                  </a:lnTo>
                  <a:lnTo>
                    <a:pt x="1214425" y="179038"/>
                  </a:lnTo>
                  <a:lnTo>
                    <a:pt x="1198882" y="140859"/>
                  </a:lnTo>
                  <a:lnTo>
                    <a:pt x="1179118" y="107393"/>
                  </a:lnTo>
                  <a:lnTo>
                    <a:pt x="1120065" y="50597"/>
                  </a:lnTo>
                  <a:lnTo>
                    <a:pt x="1078048" y="28515"/>
                  </a:lnTo>
                  <a:lnTo>
                    <a:pt x="1029217" y="12697"/>
                  </a:lnTo>
                  <a:lnTo>
                    <a:pt x="973682" y="3180"/>
                  </a:lnTo>
                  <a:lnTo>
                    <a:pt x="911554" y="0"/>
                  </a:lnTo>
                  <a:close/>
                </a:path>
                <a:path w="1235709" h="1238250">
                  <a:moveTo>
                    <a:pt x="1234352" y="356544"/>
                  </a:moveTo>
                  <a:lnTo>
                    <a:pt x="539408" y="356544"/>
                  </a:lnTo>
                  <a:lnTo>
                    <a:pt x="585363" y="359636"/>
                  </a:lnTo>
                  <a:lnTo>
                    <a:pt x="629439" y="368642"/>
                  </a:lnTo>
                  <a:lnTo>
                    <a:pt x="671233" y="383160"/>
                  </a:lnTo>
                  <a:lnTo>
                    <a:pt x="710341" y="402785"/>
                  </a:lnTo>
                  <a:lnTo>
                    <a:pt x="746359" y="427114"/>
                  </a:lnTo>
                  <a:lnTo>
                    <a:pt x="778884" y="455743"/>
                  </a:lnTo>
                  <a:lnTo>
                    <a:pt x="807512" y="488270"/>
                  </a:lnTo>
                  <a:lnTo>
                    <a:pt x="831840" y="524289"/>
                  </a:lnTo>
                  <a:lnTo>
                    <a:pt x="851464" y="563397"/>
                  </a:lnTo>
                  <a:lnTo>
                    <a:pt x="865980" y="605192"/>
                  </a:lnTo>
                  <a:lnTo>
                    <a:pt x="874986" y="649269"/>
                  </a:lnTo>
                  <a:lnTo>
                    <a:pt x="878078" y="695224"/>
                  </a:lnTo>
                  <a:lnTo>
                    <a:pt x="874986" y="741180"/>
                  </a:lnTo>
                  <a:lnTo>
                    <a:pt x="865980" y="785256"/>
                  </a:lnTo>
                  <a:lnTo>
                    <a:pt x="851464" y="827050"/>
                  </a:lnTo>
                  <a:lnTo>
                    <a:pt x="831840" y="866157"/>
                  </a:lnTo>
                  <a:lnTo>
                    <a:pt x="807512" y="902175"/>
                  </a:lnTo>
                  <a:lnTo>
                    <a:pt x="778884" y="934700"/>
                  </a:lnTo>
                  <a:lnTo>
                    <a:pt x="746359" y="963328"/>
                  </a:lnTo>
                  <a:lnTo>
                    <a:pt x="710341" y="987656"/>
                  </a:lnTo>
                  <a:lnTo>
                    <a:pt x="671233" y="1007280"/>
                  </a:lnTo>
                  <a:lnTo>
                    <a:pt x="629439" y="1021797"/>
                  </a:lnTo>
                  <a:lnTo>
                    <a:pt x="585363" y="1030803"/>
                  </a:lnTo>
                  <a:lnTo>
                    <a:pt x="539408" y="1033895"/>
                  </a:lnTo>
                  <a:lnTo>
                    <a:pt x="966252" y="1033895"/>
                  </a:lnTo>
                  <a:lnTo>
                    <a:pt x="1010469" y="976178"/>
                  </a:lnTo>
                  <a:lnTo>
                    <a:pt x="1037220" y="936017"/>
                  </a:lnTo>
                  <a:lnTo>
                    <a:pt x="1063085" y="893350"/>
                  </a:lnTo>
                  <a:lnTo>
                    <a:pt x="1087866" y="848548"/>
                  </a:lnTo>
                  <a:lnTo>
                    <a:pt x="1111367" y="801986"/>
                  </a:lnTo>
                  <a:lnTo>
                    <a:pt x="1133391" y="754035"/>
                  </a:lnTo>
                  <a:lnTo>
                    <a:pt x="1153741" y="705069"/>
                  </a:lnTo>
                  <a:lnTo>
                    <a:pt x="1172221" y="655460"/>
                  </a:lnTo>
                  <a:lnTo>
                    <a:pt x="1188633" y="605581"/>
                  </a:lnTo>
                  <a:lnTo>
                    <a:pt x="1202780" y="555805"/>
                  </a:lnTo>
                  <a:lnTo>
                    <a:pt x="1217536" y="492118"/>
                  </a:lnTo>
                  <a:lnTo>
                    <a:pt x="1227883" y="431274"/>
                  </a:lnTo>
                  <a:lnTo>
                    <a:pt x="1233849" y="373539"/>
                  </a:lnTo>
                  <a:lnTo>
                    <a:pt x="1234352" y="356544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65087" y="4094074"/>
              <a:ext cx="677545" cy="677545"/>
            </a:xfrm>
            <a:custGeom>
              <a:avLst/>
              <a:gdLst/>
              <a:ahLst/>
              <a:cxnLst/>
              <a:rect l="l" t="t" r="r" b="b"/>
              <a:pathLst>
                <a:path w="677545" h="677545">
                  <a:moveTo>
                    <a:pt x="338670" y="0"/>
                  </a:moveTo>
                  <a:lnTo>
                    <a:pt x="292712" y="3091"/>
                  </a:lnTo>
                  <a:lnTo>
                    <a:pt x="248635" y="12097"/>
                  </a:lnTo>
                  <a:lnTo>
                    <a:pt x="206840" y="26614"/>
                  </a:lnTo>
                  <a:lnTo>
                    <a:pt x="167732" y="46238"/>
                  </a:lnTo>
                  <a:lnTo>
                    <a:pt x="131714" y="70566"/>
                  </a:lnTo>
                  <a:lnTo>
                    <a:pt x="99190" y="99194"/>
                  </a:lnTo>
                  <a:lnTo>
                    <a:pt x="70563" y="131719"/>
                  </a:lnTo>
                  <a:lnTo>
                    <a:pt x="46236" y="167737"/>
                  </a:lnTo>
                  <a:lnTo>
                    <a:pt x="26613" y="206844"/>
                  </a:lnTo>
                  <a:lnTo>
                    <a:pt x="12096" y="248638"/>
                  </a:lnTo>
                  <a:lnTo>
                    <a:pt x="3091" y="292714"/>
                  </a:lnTo>
                  <a:lnTo>
                    <a:pt x="0" y="338670"/>
                  </a:lnTo>
                  <a:lnTo>
                    <a:pt x="3091" y="384625"/>
                  </a:lnTo>
                  <a:lnTo>
                    <a:pt x="12096" y="428702"/>
                  </a:lnTo>
                  <a:lnTo>
                    <a:pt x="26613" y="470497"/>
                  </a:lnTo>
                  <a:lnTo>
                    <a:pt x="46236" y="509605"/>
                  </a:lnTo>
                  <a:lnTo>
                    <a:pt x="70563" y="545625"/>
                  </a:lnTo>
                  <a:lnTo>
                    <a:pt x="99190" y="578151"/>
                  </a:lnTo>
                  <a:lnTo>
                    <a:pt x="131714" y="606780"/>
                  </a:lnTo>
                  <a:lnTo>
                    <a:pt x="167732" y="631109"/>
                  </a:lnTo>
                  <a:lnTo>
                    <a:pt x="206840" y="650734"/>
                  </a:lnTo>
                  <a:lnTo>
                    <a:pt x="248635" y="665252"/>
                  </a:lnTo>
                  <a:lnTo>
                    <a:pt x="292712" y="674259"/>
                  </a:lnTo>
                  <a:lnTo>
                    <a:pt x="338670" y="677351"/>
                  </a:lnTo>
                  <a:lnTo>
                    <a:pt x="384625" y="674259"/>
                  </a:lnTo>
                  <a:lnTo>
                    <a:pt x="428701" y="665252"/>
                  </a:lnTo>
                  <a:lnTo>
                    <a:pt x="470495" y="650734"/>
                  </a:lnTo>
                  <a:lnTo>
                    <a:pt x="509603" y="631109"/>
                  </a:lnTo>
                  <a:lnTo>
                    <a:pt x="545621" y="606780"/>
                  </a:lnTo>
                  <a:lnTo>
                    <a:pt x="578146" y="578151"/>
                  </a:lnTo>
                  <a:lnTo>
                    <a:pt x="606774" y="545625"/>
                  </a:lnTo>
                  <a:lnTo>
                    <a:pt x="631101" y="509605"/>
                  </a:lnTo>
                  <a:lnTo>
                    <a:pt x="650726" y="470497"/>
                  </a:lnTo>
                  <a:lnTo>
                    <a:pt x="665242" y="428702"/>
                  </a:lnTo>
                  <a:lnTo>
                    <a:pt x="674248" y="384625"/>
                  </a:lnTo>
                  <a:lnTo>
                    <a:pt x="677340" y="338670"/>
                  </a:lnTo>
                  <a:lnTo>
                    <a:pt x="674248" y="292714"/>
                  </a:lnTo>
                  <a:lnTo>
                    <a:pt x="665242" y="248638"/>
                  </a:lnTo>
                  <a:lnTo>
                    <a:pt x="650726" y="206844"/>
                  </a:lnTo>
                  <a:lnTo>
                    <a:pt x="631101" y="167737"/>
                  </a:lnTo>
                  <a:lnTo>
                    <a:pt x="606774" y="131719"/>
                  </a:lnTo>
                  <a:lnTo>
                    <a:pt x="578146" y="99194"/>
                  </a:lnTo>
                  <a:lnTo>
                    <a:pt x="545621" y="70566"/>
                  </a:lnTo>
                  <a:lnTo>
                    <a:pt x="509603" y="46238"/>
                  </a:lnTo>
                  <a:lnTo>
                    <a:pt x="470495" y="26614"/>
                  </a:lnTo>
                  <a:lnTo>
                    <a:pt x="428701" y="12097"/>
                  </a:lnTo>
                  <a:lnTo>
                    <a:pt x="384625" y="3091"/>
                  </a:lnTo>
                  <a:lnTo>
                    <a:pt x="338670" y="0"/>
                  </a:lnTo>
                  <a:close/>
                </a:path>
              </a:pathLst>
            </a:custGeom>
            <a:solidFill>
              <a:srgbClr val="F3E2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38493" y="4467298"/>
              <a:ext cx="130509" cy="932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07240" y="4342579"/>
              <a:ext cx="81829" cy="818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818445" y="4342579"/>
              <a:ext cx="81819" cy="818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1626774" y="3936104"/>
            <a:ext cx="3501390" cy="1137920"/>
          </a:xfrm>
          <a:custGeom>
            <a:avLst/>
            <a:gdLst/>
            <a:ahLst/>
            <a:cxnLst/>
            <a:rect l="l" t="t" r="r" b="b"/>
            <a:pathLst>
              <a:path w="3501390" h="1137920">
                <a:moveTo>
                  <a:pt x="1226743" y="944168"/>
                </a:moveTo>
                <a:lnTo>
                  <a:pt x="1221727" y="886828"/>
                </a:lnTo>
                <a:lnTo>
                  <a:pt x="1206550" y="842683"/>
                </a:lnTo>
                <a:lnTo>
                  <a:pt x="784606" y="110655"/>
                </a:lnTo>
                <a:lnTo>
                  <a:pt x="751205" y="67398"/>
                </a:lnTo>
                <a:lnTo>
                  <a:pt x="709726" y="36474"/>
                </a:lnTo>
                <a:lnTo>
                  <a:pt x="662876" y="17881"/>
                </a:lnTo>
                <a:lnTo>
                  <a:pt x="613371" y="11620"/>
                </a:lnTo>
                <a:lnTo>
                  <a:pt x="563867" y="17881"/>
                </a:lnTo>
                <a:lnTo>
                  <a:pt x="517017" y="36474"/>
                </a:lnTo>
                <a:lnTo>
                  <a:pt x="475538" y="67398"/>
                </a:lnTo>
                <a:lnTo>
                  <a:pt x="442137" y="110655"/>
                </a:lnTo>
                <a:lnTo>
                  <a:pt x="27482" y="828878"/>
                </a:lnTo>
                <a:lnTo>
                  <a:pt x="8915" y="871702"/>
                </a:lnTo>
                <a:lnTo>
                  <a:pt x="787" y="915123"/>
                </a:lnTo>
                <a:lnTo>
                  <a:pt x="0" y="944168"/>
                </a:lnTo>
                <a:lnTo>
                  <a:pt x="2870" y="973023"/>
                </a:lnTo>
                <a:lnTo>
                  <a:pt x="18415" y="1022629"/>
                </a:lnTo>
                <a:lnTo>
                  <a:pt x="43980" y="1061974"/>
                </a:lnTo>
                <a:lnTo>
                  <a:pt x="78816" y="1093609"/>
                </a:lnTo>
                <a:lnTo>
                  <a:pt x="120675" y="1115326"/>
                </a:lnTo>
                <a:lnTo>
                  <a:pt x="162852" y="1125093"/>
                </a:lnTo>
                <a:lnTo>
                  <a:pt x="186931" y="1126134"/>
                </a:lnTo>
                <a:lnTo>
                  <a:pt x="205981" y="1124762"/>
                </a:lnTo>
                <a:lnTo>
                  <a:pt x="246240" y="1114894"/>
                </a:lnTo>
                <a:lnTo>
                  <a:pt x="288988" y="1091882"/>
                </a:lnTo>
                <a:lnTo>
                  <a:pt x="324065" y="1058875"/>
                </a:lnTo>
                <a:lnTo>
                  <a:pt x="345694" y="1025042"/>
                </a:lnTo>
                <a:lnTo>
                  <a:pt x="359689" y="986155"/>
                </a:lnTo>
                <a:lnTo>
                  <a:pt x="363639" y="962583"/>
                </a:lnTo>
                <a:lnTo>
                  <a:pt x="366534" y="948867"/>
                </a:lnTo>
                <a:lnTo>
                  <a:pt x="378841" y="909967"/>
                </a:lnTo>
                <a:lnTo>
                  <a:pt x="397205" y="873937"/>
                </a:lnTo>
                <a:lnTo>
                  <a:pt x="425970" y="835583"/>
                </a:lnTo>
                <a:lnTo>
                  <a:pt x="461454" y="803249"/>
                </a:lnTo>
                <a:lnTo>
                  <a:pt x="502551" y="778179"/>
                </a:lnTo>
                <a:lnTo>
                  <a:pt x="548309" y="761060"/>
                </a:lnTo>
                <a:lnTo>
                  <a:pt x="597344" y="753122"/>
                </a:lnTo>
                <a:lnTo>
                  <a:pt x="605282" y="752703"/>
                </a:lnTo>
                <a:lnTo>
                  <a:pt x="621449" y="752703"/>
                </a:lnTo>
                <a:lnTo>
                  <a:pt x="670369" y="759155"/>
                </a:lnTo>
                <a:lnTo>
                  <a:pt x="716800" y="774750"/>
                </a:lnTo>
                <a:lnTo>
                  <a:pt x="758723" y="798601"/>
                </a:lnTo>
                <a:lnTo>
                  <a:pt x="795286" y="829691"/>
                </a:lnTo>
                <a:lnTo>
                  <a:pt x="825296" y="867105"/>
                </a:lnTo>
                <a:lnTo>
                  <a:pt x="847902" y="909967"/>
                </a:lnTo>
                <a:lnTo>
                  <a:pt x="861745" y="955725"/>
                </a:lnTo>
                <a:lnTo>
                  <a:pt x="863930" y="969556"/>
                </a:lnTo>
                <a:lnTo>
                  <a:pt x="865276" y="977874"/>
                </a:lnTo>
                <a:lnTo>
                  <a:pt x="877493" y="1017651"/>
                </a:lnTo>
                <a:lnTo>
                  <a:pt x="897763" y="1052563"/>
                </a:lnTo>
                <a:lnTo>
                  <a:pt x="931316" y="1087094"/>
                </a:lnTo>
                <a:lnTo>
                  <a:pt x="972959" y="1111885"/>
                </a:lnTo>
                <a:lnTo>
                  <a:pt x="1020775" y="1124762"/>
                </a:lnTo>
                <a:lnTo>
                  <a:pt x="1039812" y="1126134"/>
                </a:lnTo>
                <a:lnTo>
                  <a:pt x="1054049" y="1125880"/>
                </a:lnTo>
                <a:lnTo>
                  <a:pt x="1106068" y="1115326"/>
                </a:lnTo>
                <a:lnTo>
                  <a:pt x="1147927" y="1093609"/>
                </a:lnTo>
                <a:lnTo>
                  <a:pt x="1182763" y="1061974"/>
                </a:lnTo>
                <a:lnTo>
                  <a:pt x="1208316" y="1022629"/>
                </a:lnTo>
                <a:lnTo>
                  <a:pt x="1223860" y="973023"/>
                </a:lnTo>
                <a:lnTo>
                  <a:pt x="1226743" y="944168"/>
                </a:lnTo>
                <a:close/>
              </a:path>
              <a:path w="3501390" h="1137920">
                <a:moveTo>
                  <a:pt x="2323046" y="193598"/>
                </a:moveTo>
                <a:lnTo>
                  <a:pt x="2313381" y="136969"/>
                </a:lnTo>
                <a:lnTo>
                  <a:pt x="2293124" y="94640"/>
                </a:lnTo>
                <a:lnTo>
                  <a:pt x="2262695" y="58889"/>
                </a:lnTo>
                <a:lnTo>
                  <a:pt x="2224011" y="31940"/>
                </a:lnTo>
                <a:lnTo>
                  <a:pt x="2179663" y="15862"/>
                </a:lnTo>
                <a:lnTo>
                  <a:pt x="2136114" y="11620"/>
                </a:lnTo>
                <a:lnTo>
                  <a:pt x="2117077" y="12992"/>
                </a:lnTo>
                <a:lnTo>
                  <a:pt x="2076805" y="22860"/>
                </a:lnTo>
                <a:lnTo>
                  <a:pt x="2034057" y="45872"/>
                </a:lnTo>
                <a:lnTo>
                  <a:pt x="1998992" y="78879"/>
                </a:lnTo>
                <a:lnTo>
                  <a:pt x="1977351" y="112725"/>
                </a:lnTo>
                <a:lnTo>
                  <a:pt x="1963356" y="151599"/>
                </a:lnTo>
                <a:lnTo>
                  <a:pt x="1959406" y="175183"/>
                </a:lnTo>
                <a:lnTo>
                  <a:pt x="1956523" y="188887"/>
                </a:lnTo>
                <a:lnTo>
                  <a:pt x="1944204" y="227799"/>
                </a:lnTo>
                <a:lnTo>
                  <a:pt x="1925840" y="263817"/>
                </a:lnTo>
                <a:lnTo>
                  <a:pt x="1897075" y="302171"/>
                </a:lnTo>
                <a:lnTo>
                  <a:pt x="1861604" y="334505"/>
                </a:lnTo>
                <a:lnTo>
                  <a:pt x="1820494" y="359587"/>
                </a:lnTo>
                <a:lnTo>
                  <a:pt x="1774736" y="376707"/>
                </a:lnTo>
                <a:lnTo>
                  <a:pt x="1725714" y="384644"/>
                </a:lnTo>
                <a:lnTo>
                  <a:pt x="1717763" y="385064"/>
                </a:lnTo>
                <a:lnTo>
                  <a:pt x="1701584" y="385064"/>
                </a:lnTo>
                <a:lnTo>
                  <a:pt x="1652689" y="378612"/>
                </a:lnTo>
                <a:lnTo>
                  <a:pt x="1606257" y="363004"/>
                </a:lnTo>
                <a:lnTo>
                  <a:pt x="1564322" y="339166"/>
                </a:lnTo>
                <a:lnTo>
                  <a:pt x="1527746" y="308063"/>
                </a:lnTo>
                <a:lnTo>
                  <a:pt x="1497749" y="270649"/>
                </a:lnTo>
                <a:lnTo>
                  <a:pt x="1475155" y="227799"/>
                </a:lnTo>
                <a:lnTo>
                  <a:pt x="1461312" y="182041"/>
                </a:lnTo>
                <a:lnTo>
                  <a:pt x="1459128" y="168211"/>
                </a:lnTo>
                <a:lnTo>
                  <a:pt x="1457769" y="159880"/>
                </a:lnTo>
                <a:lnTo>
                  <a:pt x="1445564" y="120116"/>
                </a:lnTo>
                <a:lnTo>
                  <a:pt x="1425282" y="85191"/>
                </a:lnTo>
                <a:lnTo>
                  <a:pt x="1391729" y="50660"/>
                </a:lnTo>
                <a:lnTo>
                  <a:pt x="1350086" y="25869"/>
                </a:lnTo>
                <a:lnTo>
                  <a:pt x="1302270" y="12992"/>
                </a:lnTo>
                <a:lnTo>
                  <a:pt x="1283233" y="11620"/>
                </a:lnTo>
                <a:lnTo>
                  <a:pt x="1268984" y="11887"/>
                </a:lnTo>
                <a:lnTo>
                  <a:pt x="1216977" y="22440"/>
                </a:lnTo>
                <a:lnTo>
                  <a:pt x="1175118" y="44157"/>
                </a:lnTo>
                <a:lnTo>
                  <a:pt x="1140282" y="75793"/>
                </a:lnTo>
                <a:lnTo>
                  <a:pt x="1114717" y="115138"/>
                </a:lnTo>
                <a:lnTo>
                  <a:pt x="1099185" y="164731"/>
                </a:lnTo>
                <a:lnTo>
                  <a:pt x="1096302" y="193598"/>
                </a:lnTo>
                <a:lnTo>
                  <a:pt x="1097089" y="222631"/>
                </a:lnTo>
                <a:lnTo>
                  <a:pt x="1105217" y="266065"/>
                </a:lnTo>
                <a:lnTo>
                  <a:pt x="1123784" y="308876"/>
                </a:lnTo>
                <a:lnTo>
                  <a:pt x="1538439" y="1027099"/>
                </a:lnTo>
                <a:lnTo>
                  <a:pt x="1571840" y="1070368"/>
                </a:lnTo>
                <a:lnTo>
                  <a:pt x="1613319" y="1101293"/>
                </a:lnTo>
                <a:lnTo>
                  <a:pt x="1660169" y="1119886"/>
                </a:lnTo>
                <a:lnTo>
                  <a:pt x="1709686" y="1126134"/>
                </a:lnTo>
                <a:lnTo>
                  <a:pt x="1759191" y="1119886"/>
                </a:lnTo>
                <a:lnTo>
                  <a:pt x="1806028" y="1101293"/>
                </a:lnTo>
                <a:lnTo>
                  <a:pt x="1847507" y="1070368"/>
                </a:lnTo>
                <a:lnTo>
                  <a:pt x="1880908" y="1027099"/>
                </a:lnTo>
                <a:lnTo>
                  <a:pt x="2295563" y="308876"/>
                </a:lnTo>
                <a:lnTo>
                  <a:pt x="2314143" y="266065"/>
                </a:lnTo>
                <a:lnTo>
                  <a:pt x="2322258" y="222631"/>
                </a:lnTo>
                <a:lnTo>
                  <a:pt x="2323046" y="193598"/>
                </a:lnTo>
                <a:close/>
              </a:path>
              <a:path w="3501390" h="1137920">
                <a:moveTo>
                  <a:pt x="3500971" y="568934"/>
                </a:moveTo>
                <a:lnTo>
                  <a:pt x="3498875" y="519849"/>
                </a:lnTo>
                <a:lnTo>
                  <a:pt x="3492728" y="471919"/>
                </a:lnTo>
                <a:lnTo>
                  <a:pt x="3482683" y="425323"/>
                </a:lnTo>
                <a:lnTo>
                  <a:pt x="3468916" y="380225"/>
                </a:lnTo>
                <a:lnTo>
                  <a:pt x="3451606" y="336791"/>
                </a:lnTo>
                <a:lnTo>
                  <a:pt x="3440811" y="315099"/>
                </a:lnTo>
                <a:lnTo>
                  <a:pt x="3430917" y="295211"/>
                </a:lnTo>
                <a:lnTo>
                  <a:pt x="3407003" y="255638"/>
                </a:lnTo>
                <a:lnTo>
                  <a:pt x="3380067" y="218249"/>
                </a:lnTo>
                <a:lnTo>
                  <a:pt x="3350260" y="183222"/>
                </a:lnTo>
                <a:lnTo>
                  <a:pt x="3317748" y="150710"/>
                </a:lnTo>
                <a:lnTo>
                  <a:pt x="3282721" y="120904"/>
                </a:lnTo>
                <a:lnTo>
                  <a:pt x="3245332" y="93967"/>
                </a:lnTo>
                <a:lnTo>
                  <a:pt x="3205759" y="70053"/>
                </a:lnTo>
                <a:lnTo>
                  <a:pt x="3185871" y="60159"/>
                </a:lnTo>
                <a:lnTo>
                  <a:pt x="3185871" y="568934"/>
                </a:lnTo>
                <a:lnTo>
                  <a:pt x="3181781" y="614565"/>
                </a:lnTo>
                <a:lnTo>
                  <a:pt x="3169983" y="657504"/>
                </a:lnTo>
                <a:lnTo>
                  <a:pt x="3151213" y="697039"/>
                </a:lnTo>
                <a:lnTo>
                  <a:pt x="3126168" y="732459"/>
                </a:lnTo>
                <a:lnTo>
                  <a:pt x="3095574" y="763054"/>
                </a:lnTo>
                <a:lnTo>
                  <a:pt x="3060154" y="788098"/>
                </a:lnTo>
                <a:lnTo>
                  <a:pt x="3020606" y="806869"/>
                </a:lnTo>
                <a:lnTo>
                  <a:pt x="2977667" y="818667"/>
                </a:lnTo>
                <a:lnTo>
                  <a:pt x="2932049" y="822756"/>
                </a:lnTo>
                <a:lnTo>
                  <a:pt x="2886418" y="818667"/>
                </a:lnTo>
                <a:lnTo>
                  <a:pt x="2843479" y="806869"/>
                </a:lnTo>
                <a:lnTo>
                  <a:pt x="2803931" y="788098"/>
                </a:lnTo>
                <a:lnTo>
                  <a:pt x="2768511" y="763054"/>
                </a:lnTo>
                <a:lnTo>
                  <a:pt x="2737916" y="732459"/>
                </a:lnTo>
                <a:lnTo>
                  <a:pt x="2712872" y="697039"/>
                </a:lnTo>
                <a:lnTo>
                  <a:pt x="2694101" y="657504"/>
                </a:lnTo>
                <a:lnTo>
                  <a:pt x="2682303" y="614565"/>
                </a:lnTo>
                <a:lnTo>
                  <a:pt x="2678214" y="568934"/>
                </a:lnTo>
                <a:lnTo>
                  <a:pt x="2682303" y="523303"/>
                </a:lnTo>
                <a:lnTo>
                  <a:pt x="2694101" y="480364"/>
                </a:lnTo>
                <a:lnTo>
                  <a:pt x="2712872" y="440817"/>
                </a:lnTo>
                <a:lnTo>
                  <a:pt x="2737916" y="405396"/>
                </a:lnTo>
                <a:lnTo>
                  <a:pt x="2768511" y="374802"/>
                </a:lnTo>
                <a:lnTo>
                  <a:pt x="2803931" y="349758"/>
                </a:lnTo>
                <a:lnTo>
                  <a:pt x="2843479" y="330987"/>
                </a:lnTo>
                <a:lnTo>
                  <a:pt x="2886418" y="319189"/>
                </a:lnTo>
                <a:lnTo>
                  <a:pt x="2932049" y="315099"/>
                </a:lnTo>
                <a:lnTo>
                  <a:pt x="2977667" y="319189"/>
                </a:lnTo>
                <a:lnTo>
                  <a:pt x="3020606" y="330987"/>
                </a:lnTo>
                <a:lnTo>
                  <a:pt x="3060154" y="349758"/>
                </a:lnTo>
                <a:lnTo>
                  <a:pt x="3095574" y="374802"/>
                </a:lnTo>
                <a:lnTo>
                  <a:pt x="3126168" y="405396"/>
                </a:lnTo>
                <a:lnTo>
                  <a:pt x="3151213" y="440817"/>
                </a:lnTo>
                <a:lnTo>
                  <a:pt x="3169983" y="480364"/>
                </a:lnTo>
                <a:lnTo>
                  <a:pt x="3181781" y="523303"/>
                </a:lnTo>
                <a:lnTo>
                  <a:pt x="3185871" y="568934"/>
                </a:lnTo>
                <a:lnTo>
                  <a:pt x="3185871" y="60159"/>
                </a:lnTo>
                <a:lnTo>
                  <a:pt x="3120758" y="32054"/>
                </a:lnTo>
                <a:lnTo>
                  <a:pt x="3075660" y="18288"/>
                </a:lnTo>
                <a:lnTo>
                  <a:pt x="3029064" y="8242"/>
                </a:lnTo>
                <a:lnTo>
                  <a:pt x="2981134" y="2095"/>
                </a:lnTo>
                <a:lnTo>
                  <a:pt x="2932049" y="0"/>
                </a:lnTo>
                <a:lnTo>
                  <a:pt x="2882950" y="2095"/>
                </a:lnTo>
                <a:lnTo>
                  <a:pt x="2835033" y="8242"/>
                </a:lnTo>
                <a:lnTo>
                  <a:pt x="2788424" y="18288"/>
                </a:lnTo>
                <a:lnTo>
                  <a:pt x="2743327" y="32054"/>
                </a:lnTo>
                <a:lnTo>
                  <a:pt x="2699905" y="49364"/>
                </a:lnTo>
                <a:lnTo>
                  <a:pt x="2658326" y="70053"/>
                </a:lnTo>
                <a:lnTo>
                  <a:pt x="2618752" y="93967"/>
                </a:lnTo>
                <a:lnTo>
                  <a:pt x="2581364" y="120904"/>
                </a:lnTo>
                <a:lnTo>
                  <a:pt x="2546337" y="150710"/>
                </a:lnTo>
                <a:lnTo>
                  <a:pt x="2513825" y="183222"/>
                </a:lnTo>
                <a:lnTo>
                  <a:pt x="2484018" y="218249"/>
                </a:lnTo>
                <a:lnTo>
                  <a:pt x="2457081" y="255638"/>
                </a:lnTo>
                <a:lnTo>
                  <a:pt x="2433180" y="295211"/>
                </a:lnTo>
                <a:lnTo>
                  <a:pt x="2412479" y="336791"/>
                </a:lnTo>
                <a:lnTo>
                  <a:pt x="2395169" y="380225"/>
                </a:lnTo>
                <a:lnTo>
                  <a:pt x="2381402" y="425323"/>
                </a:lnTo>
                <a:lnTo>
                  <a:pt x="2371356" y="471919"/>
                </a:lnTo>
                <a:lnTo>
                  <a:pt x="2365210" y="519849"/>
                </a:lnTo>
                <a:lnTo>
                  <a:pt x="2363114" y="568934"/>
                </a:lnTo>
                <a:lnTo>
                  <a:pt x="2365210" y="618020"/>
                </a:lnTo>
                <a:lnTo>
                  <a:pt x="2371356" y="665949"/>
                </a:lnTo>
                <a:lnTo>
                  <a:pt x="2381402" y="712546"/>
                </a:lnTo>
                <a:lnTo>
                  <a:pt x="2395169" y="757643"/>
                </a:lnTo>
                <a:lnTo>
                  <a:pt x="2412479" y="801065"/>
                </a:lnTo>
                <a:lnTo>
                  <a:pt x="2433180" y="842657"/>
                </a:lnTo>
                <a:lnTo>
                  <a:pt x="2457081" y="882218"/>
                </a:lnTo>
                <a:lnTo>
                  <a:pt x="2484018" y="919607"/>
                </a:lnTo>
                <a:lnTo>
                  <a:pt x="2513825" y="954633"/>
                </a:lnTo>
                <a:lnTo>
                  <a:pt x="2546337" y="987145"/>
                </a:lnTo>
                <a:lnTo>
                  <a:pt x="2581364" y="1016952"/>
                </a:lnTo>
                <a:lnTo>
                  <a:pt x="2618752" y="1043889"/>
                </a:lnTo>
                <a:lnTo>
                  <a:pt x="2658326" y="1067790"/>
                </a:lnTo>
                <a:lnTo>
                  <a:pt x="2699905" y="1088491"/>
                </a:lnTo>
                <a:lnTo>
                  <a:pt x="2743327" y="1105801"/>
                </a:lnTo>
                <a:lnTo>
                  <a:pt x="2788424" y="1119568"/>
                </a:lnTo>
                <a:lnTo>
                  <a:pt x="2835033" y="1129614"/>
                </a:lnTo>
                <a:lnTo>
                  <a:pt x="2882950" y="1135761"/>
                </a:lnTo>
                <a:lnTo>
                  <a:pt x="2932049" y="1137856"/>
                </a:lnTo>
                <a:lnTo>
                  <a:pt x="2981134" y="1135761"/>
                </a:lnTo>
                <a:lnTo>
                  <a:pt x="3029064" y="1129614"/>
                </a:lnTo>
                <a:lnTo>
                  <a:pt x="3075660" y="1119568"/>
                </a:lnTo>
                <a:lnTo>
                  <a:pt x="3120758" y="1105801"/>
                </a:lnTo>
                <a:lnTo>
                  <a:pt x="3164179" y="1088491"/>
                </a:lnTo>
                <a:lnTo>
                  <a:pt x="3205759" y="1067790"/>
                </a:lnTo>
                <a:lnTo>
                  <a:pt x="3245332" y="1043889"/>
                </a:lnTo>
                <a:lnTo>
                  <a:pt x="3282721" y="1016952"/>
                </a:lnTo>
                <a:lnTo>
                  <a:pt x="3317748" y="987145"/>
                </a:lnTo>
                <a:lnTo>
                  <a:pt x="3350260" y="954633"/>
                </a:lnTo>
                <a:lnTo>
                  <a:pt x="3380067" y="919607"/>
                </a:lnTo>
                <a:lnTo>
                  <a:pt x="3407003" y="882218"/>
                </a:lnTo>
                <a:lnTo>
                  <a:pt x="3430917" y="842657"/>
                </a:lnTo>
                <a:lnTo>
                  <a:pt x="3440811" y="822756"/>
                </a:lnTo>
                <a:lnTo>
                  <a:pt x="3451606" y="801065"/>
                </a:lnTo>
                <a:lnTo>
                  <a:pt x="3468916" y="757643"/>
                </a:lnTo>
                <a:lnTo>
                  <a:pt x="3482683" y="712546"/>
                </a:lnTo>
                <a:lnTo>
                  <a:pt x="3492728" y="665949"/>
                </a:lnTo>
                <a:lnTo>
                  <a:pt x="3498875" y="618020"/>
                </a:lnTo>
                <a:lnTo>
                  <a:pt x="3500971" y="568934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7893" y="681759"/>
            <a:ext cx="1832610" cy="6690359"/>
            <a:chOff x="397893" y="681759"/>
            <a:chExt cx="1832610" cy="6690359"/>
          </a:xfrm>
        </p:grpSpPr>
        <p:sp>
          <p:nvSpPr>
            <p:cNvPr id="17" name="object 17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7893" y="730867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8929131" y="622683"/>
            <a:ext cx="6191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27 |</a:t>
            </a:r>
            <a:r>
              <a:rPr dirty="0" sz="1700" spc="-23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68" y="2106167"/>
            <a:ext cx="3576320" cy="27901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20" b="1">
                <a:solidFill>
                  <a:srgbClr val="054B32"/>
                </a:solidFill>
                <a:latin typeface="Arial"/>
                <a:cs typeface="Arial"/>
              </a:rPr>
              <a:t>Color</a:t>
            </a:r>
            <a:r>
              <a:rPr dirty="0" sz="1800" spc="-14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 b="1">
                <a:solidFill>
                  <a:srgbClr val="054B32"/>
                </a:solidFill>
                <a:latin typeface="Arial"/>
                <a:cs typeface="Arial"/>
              </a:rPr>
              <a:t>Combination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To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make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it </a:t>
            </a: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easy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you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we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decided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best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color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combinations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shown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this 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page.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But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there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are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many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more!</a:t>
            </a:r>
            <a:endParaRPr sz="1800">
              <a:latin typeface="Arial"/>
              <a:cs typeface="Arial"/>
            </a:endParaRPr>
          </a:p>
          <a:p>
            <a:pPr algn="just" marL="12700" marR="73025">
              <a:lnSpc>
                <a:spcPct val="100800"/>
              </a:lnSpc>
              <a:spcBef>
                <a:spcPts val="2175"/>
              </a:spcBef>
            </a:pP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Before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you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combine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new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colors, 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please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check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out</a:t>
            </a:r>
            <a:r>
              <a:rPr dirty="0" sz="1800" spc="-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next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page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"Color</a:t>
            </a:r>
            <a:r>
              <a:rPr dirty="0" sz="1800" spc="-31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54B32"/>
                </a:solidFill>
                <a:latin typeface="Arial"/>
                <a:cs typeface="Arial"/>
              </a:rPr>
              <a:t>Misuses".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27513" y="2167473"/>
            <a:ext cx="11623040" cy="7633334"/>
            <a:chOff x="7727513" y="2167473"/>
            <a:chExt cx="11623040" cy="7633334"/>
          </a:xfrm>
        </p:grpSpPr>
        <p:sp>
          <p:nvSpPr>
            <p:cNvPr id="4" name="object 4"/>
            <p:cNvSpPr/>
            <p:nvPr/>
          </p:nvSpPr>
          <p:spPr>
            <a:xfrm>
              <a:off x="7727513" y="216747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052050" y="216747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376586" y="216747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701123" y="216747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25659" y="216747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27513" y="4711898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BE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52050" y="4711898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376586" y="4711898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701123" y="4711898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8CC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025659" y="4711898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F0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727513" y="725632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052050" y="725632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376586" y="725632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701123" y="725632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025659" y="725632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711888" y="3570341"/>
              <a:ext cx="155168" cy="1771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142649" y="2726249"/>
              <a:ext cx="1442085" cy="1435100"/>
            </a:xfrm>
            <a:custGeom>
              <a:avLst/>
              <a:gdLst/>
              <a:ahLst/>
              <a:cxnLst/>
              <a:rect l="l" t="t" r="r" b="b"/>
              <a:pathLst>
                <a:path w="1442084" h="1435100">
                  <a:moveTo>
                    <a:pt x="773599" y="1422400"/>
                  </a:moveTo>
                  <a:lnTo>
                    <a:pt x="510309" y="1422400"/>
                  </a:lnTo>
                  <a:lnTo>
                    <a:pt x="516109" y="1435100"/>
                  </a:lnTo>
                  <a:lnTo>
                    <a:pt x="767652" y="1435100"/>
                  </a:lnTo>
                  <a:lnTo>
                    <a:pt x="773599" y="1422400"/>
                  </a:lnTo>
                  <a:close/>
                </a:path>
                <a:path w="1442084" h="1435100">
                  <a:moveTo>
                    <a:pt x="824131" y="1409700"/>
                  </a:moveTo>
                  <a:lnTo>
                    <a:pt x="462823" y="1409700"/>
                  </a:lnTo>
                  <a:lnTo>
                    <a:pt x="465127" y="1422400"/>
                  </a:lnTo>
                  <a:lnTo>
                    <a:pt x="820194" y="1422400"/>
                  </a:lnTo>
                  <a:lnTo>
                    <a:pt x="824131" y="1409700"/>
                  </a:lnTo>
                  <a:close/>
                </a:path>
                <a:path w="1442084" h="1435100">
                  <a:moveTo>
                    <a:pt x="864036" y="1397000"/>
                  </a:moveTo>
                  <a:lnTo>
                    <a:pt x="422542" y="1397000"/>
                  </a:lnTo>
                  <a:lnTo>
                    <a:pt x="427222" y="1409700"/>
                  </a:lnTo>
                  <a:lnTo>
                    <a:pt x="854005" y="1409700"/>
                  </a:lnTo>
                  <a:lnTo>
                    <a:pt x="864036" y="1397000"/>
                  </a:lnTo>
                  <a:close/>
                </a:path>
                <a:path w="1442084" h="1435100">
                  <a:moveTo>
                    <a:pt x="899637" y="1384300"/>
                  </a:moveTo>
                  <a:lnTo>
                    <a:pt x="392448" y="1384300"/>
                  </a:lnTo>
                  <a:lnTo>
                    <a:pt x="396532" y="1397000"/>
                  </a:lnTo>
                  <a:lnTo>
                    <a:pt x="893396" y="1397000"/>
                  </a:lnTo>
                  <a:lnTo>
                    <a:pt x="899637" y="1384300"/>
                  </a:lnTo>
                  <a:close/>
                </a:path>
                <a:path w="1442084" h="1435100">
                  <a:moveTo>
                    <a:pt x="928620" y="1371600"/>
                  </a:moveTo>
                  <a:lnTo>
                    <a:pt x="354994" y="1371600"/>
                  </a:lnTo>
                  <a:lnTo>
                    <a:pt x="367632" y="1384300"/>
                  </a:lnTo>
                  <a:lnTo>
                    <a:pt x="922369" y="1384300"/>
                  </a:lnTo>
                  <a:lnTo>
                    <a:pt x="928620" y="1371600"/>
                  </a:lnTo>
                  <a:close/>
                </a:path>
                <a:path w="1442084" h="1435100">
                  <a:moveTo>
                    <a:pt x="950536" y="1358900"/>
                  </a:moveTo>
                  <a:lnTo>
                    <a:pt x="339319" y="1358900"/>
                  </a:lnTo>
                  <a:lnTo>
                    <a:pt x="345706" y="1371600"/>
                  </a:lnTo>
                  <a:lnTo>
                    <a:pt x="944295" y="1371600"/>
                  </a:lnTo>
                  <a:lnTo>
                    <a:pt x="950536" y="1358900"/>
                  </a:lnTo>
                  <a:close/>
                </a:path>
                <a:path w="1442084" h="1435100">
                  <a:moveTo>
                    <a:pt x="978252" y="1346200"/>
                  </a:moveTo>
                  <a:lnTo>
                    <a:pt x="311665" y="1346200"/>
                  </a:lnTo>
                  <a:lnTo>
                    <a:pt x="320880" y="1358900"/>
                  </a:lnTo>
                  <a:lnTo>
                    <a:pt x="969038" y="1358900"/>
                  </a:lnTo>
                  <a:lnTo>
                    <a:pt x="978252" y="1346200"/>
                  </a:lnTo>
                  <a:close/>
                </a:path>
                <a:path w="1442084" h="1435100">
                  <a:moveTo>
                    <a:pt x="993414" y="1333500"/>
                  </a:moveTo>
                  <a:lnTo>
                    <a:pt x="296441" y="1333500"/>
                  </a:lnTo>
                  <a:lnTo>
                    <a:pt x="305425" y="1346200"/>
                  </a:lnTo>
                  <a:lnTo>
                    <a:pt x="984420" y="1346200"/>
                  </a:lnTo>
                  <a:lnTo>
                    <a:pt x="993414" y="1333500"/>
                  </a:lnTo>
                  <a:close/>
                </a:path>
                <a:path w="1442084" h="1435100">
                  <a:moveTo>
                    <a:pt x="1011257" y="1320800"/>
                  </a:moveTo>
                  <a:lnTo>
                    <a:pt x="272808" y="1320800"/>
                  </a:lnTo>
                  <a:lnTo>
                    <a:pt x="284766" y="1333500"/>
                  </a:lnTo>
                  <a:lnTo>
                    <a:pt x="1005309" y="1333500"/>
                  </a:lnTo>
                  <a:lnTo>
                    <a:pt x="1011257" y="1320800"/>
                  </a:lnTo>
                  <a:close/>
                </a:path>
                <a:path w="1442084" h="1435100">
                  <a:moveTo>
                    <a:pt x="1031465" y="1308100"/>
                  </a:moveTo>
                  <a:lnTo>
                    <a:pt x="258390" y="1308100"/>
                  </a:lnTo>
                  <a:lnTo>
                    <a:pt x="264410" y="1320800"/>
                  </a:lnTo>
                  <a:lnTo>
                    <a:pt x="1025591" y="1320800"/>
                  </a:lnTo>
                  <a:lnTo>
                    <a:pt x="1031465" y="1308100"/>
                  </a:lnTo>
                  <a:close/>
                </a:path>
                <a:path w="1442084" h="1435100">
                  <a:moveTo>
                    <a:pt x="1045737" y="1295400"/>
                  </a:moveTo>
                  <a:lnTo>
                    <a:pt x="241301" y="1295400"/>
                  </a:lnTo>
                  <a:lnTo>
                    <a:pt x="243971" y="1308100"/>
                  </a:lnTo>
                  <a:lnTo>
                    <a:pt x="1042983" y="1308100"/>
                  </a:lnTo>
                  <a:lnTo>
                    <a:pt x="1045737" y="1295400"/>
                  </a:lnTo>
                  <a:close/>
                </a:path>
                <a:path w="1442084" h="1435100">
                  <a:moveTo>
                    <a:pt x="1063423" y="1282700"/>
                  </a:moveTo>
                  <a:lnTo>
                    <a:pt x="218412" y="1282700"/>
                  </a:lnTo>
                  <a:lnTo>
                    <a:pt x="232600" y="1295400"/>
                  </a:lnTo>
                  <a:lnTo>
                    <a:pt x="1057475" y="1295400"/>
                  </a:lnTo>
                  <a:lnTo>
                    <a:pt x="1063423" y="1282700"/>
                  </a:lnTo>
                  <a:close/>
                </a:path>
                <a:path w="1442084" h="1435100">
                  <a:moveTo>
                    <a:pt x="1076124" y="1270000"/>
                  </a:moveTo>
                  <a:lnTo>
                    <a:pt x="207774" y="1270000"/>
                  </a:lnTo>
                  <a:lnTo>
                    <a:pt x="216108" y="1282700"/>
                  </a:lnTo>
                  <a:lnTo>
                    <a:pt x="1073967" y="1282700"/>
                  </a:lnTo>
                  <a:lnTo>
                    <a:pt x="1076124" y="1270000"/>
                  </a:lnTo>
                  <a:close/>
                </a:path>
                <a:path w="1442084" h="1435100">
                  <a:moveTo>
                    <a:pt x="1088270" y="1257300"/>
                  </a:moveTo>
                  <a:lnTo>
                    <a:pt x="195734" y="1257300"/>
                  </a:lnTo>
                  <a:lnTo>
                    <a:pt x="201726" y="1270000"/>
                  </a:lnTo>
                  <a:lnTo>
                    <a:pt x="1082228" y="1270000"/>
                  </a:lnTo>
                  <a:lnTo>
                    <a:pt x="1088270" y="1257300"/>
                  </a:lnTo>
                  <a:close/>
                </a:path>
                <a:path w="1442084" h="1435100">
                  <a:moveTo>
                    <a:pt x="500131" y="889000"/>
                  </a:moveTo>
                  <a:lnTo>
                    <a:pt x="6910" y="889000"/>
                  </a:lnTo>
                  <a:lnTo>
                    <a:pt x="9334" y="901700"/>
                  </a:lnTo>
                  <a:lnTo>
                    <a:pt x="12140" y="927100"/>
                  </a:lnTo>
                  <a:lnTo>
                    <a:pt x="15324" y="939800"/>
                  </a:lnTo>
                  <a:lnTo>
                    <a:pt x="18879" y="952500"/>
                  </a:lnTo>
                  <a:lnTo>
                    <a:pt x="24870" y="977900"/>
                  </a:lnTo>
                  <a:lnTo>
                    <a:pt x="31688" y="1003300"/>
                  </a:lnTo>
                  <a:lnTo>
                    <a:pt x="39330" y="1016000"/>
                  </a:lnTo>
                  <a:lnTo>
                    <a:pt x="47789" y="1041400"/>
                  </a:lnTo>
                  <a:lnTo>
                    <a:pt x="68663" y="1092200"/>
                  </a:lnTo>
                  <a:lnTo>
                    <a:pt x="93301" y="1130300"/>
                  </a:lnTo>
                  <a:lnTo>
                    <a:pt x="121703" y="1168400"/>
                  </a:lnTo>
                  <a:lnTo>
                    <a:pt x="153868" y="1219200"/>
                  </a:lnTo>
                  <a:lnTo>
                    <a:pt x="189795" y="1257300"/>
                  </a:lnTo>
                  <a:lnTo>
                    <a:pt x="1100134" y="1257300"/>
                  </a:lnTo>
                  <a:lnTo>
                    <a:pt x="1126517" y="1219200"/>
                  </a:lnTo>
                  <a:lnTo>
                    <a:pt x="1135284" y="1219200"/>
                  </a:lnTo>
                  <a:lnTo>
                    <a:pt x="1146866" y="1193800"/>
                  </a:lnTo>
                  <a:lnTo>
                    <a:pt x="1152640" y="1193800"/>
                  </a:lnTo>
                  <a:lnTo>
                    <a:pt x="1158394" y="1181100"/>
                  </a:lnTo>
                  <a:lnTo>
                    <a:pt x="1179710" y="1155700"/>
                  </a:lnTo>
                  <a:lnTo>
                    <a:pt x="1200695" y="1130300"/>
                  </a:lnTo>
                  <a:lnTo>
                    <a:pt x="1221261" y="1092200"/>
                  </a:lnTo>
                  <a:lnTo>
                    <a:pt x="606639" y="1092200"/>
                  </a:lnTo>
                  <a:lnTo>
                    <a:pt x="560098" y="1066800"/>
                  </a:lnTo>
                  <a:lnTo>
                    <a:pt x="523558" y="1028700"/>
                  </a:lnTo>
                  <a:lnTo>
                    <a:pt x="500296" y="990600"/>
                  </a:lnTo>
                  <a:lnTo>
                    <a:pt x="491943" y="939800"/>
                  </a:lnTo>
                  <a:lnTo>
                    <a:pt x="500131" y="889000"/>
                  </a:lnTo>
                  <a:close/>
                </a:path>
                <a:path w="1442084" h="1435100">
                  <a:moveTo>
                    <a:pt x="1441526" y="419100"/>
                  </a:moveTo>
                  <a:lnTo>
                    <a:pt x="649684" y="419100"/>
                  </a:lnTo>
                  <a:lnTo>
                    <a:pt x="686316" y="431800"/>
                  </a:lnTo>
                  <a:lnTo>
                    <a:pt x="720313" y="444500"/>
                  </a:lnTo>
                  <a:lnTo>
                    <a:pt x="750255" y="469900"/>
                  </a:lnTo>
                  <a:lnTo>
                    <a:pt x="769294" y="508000"/>
                  </a:lnTo>
                  <a:lnTo>
                    <a:pt x="776253" y="546100"/>
                  </a:lnTo>
                  <a:lnTo>
                    <a:pt x="769955" y="584200"/>
                  </a:lnTo>
                  <a:lnTo>
                    <a:pt x="759949" y="609600"/>
                  </a:lnTo>
                  <a:lnTo>
                    <a:pt x="749084" y="647700"/>
                  </a:lnTo>
                  <a:lnTo>
                    <a:pt x="727380" y="698500"/>
                  </a:lnTo>
                  <a:lnTo>
                    <a:pt x="718509" y="736600"/>
                  </a:lnTo>
                  <a:lnTo>
                    <a:pt x="715863" y="749300"/>
                  </a:lnTo>
                  <a:lnTo>
                    <a:pt x="762146" y="749300"/>
                  </a:lnTo>
                  <a:lnTo>
                    <a:pt x="784465" y="762000"/>
                  </a:lnTo>
                  <a:lnTo>
                    <a:pt x="821891" y="762000"/>
                  </a:lnTo>
                  <a:lnTo>
                    <a:pt x="837173" y="774700"/>
                  </a:lnTo>
                  <a:lnTo>
                    <a:pt x="852290" y="774700"/>
                  </a:lnTo>
                  <a:lnTo>
                    <a:pt x="874957" y="787400"/>
                  </a:lnTo>
                  <a:lnTo>
                    <a:pt x="882098" y="787400"/>
                  </a:lnTo>
                  <a:lnTo>
                    <a:pt x="888486" y="800100"/>
                  </a:lnTo>
                  <a:lnTo>
                    <a:pt x="900458" y="812800"/>
                  </a:lnTo>
                  <a:lnTo>
                    <a:pt x="886779" y="850900"/>
                  </a:lnTo>
                  <a:lnTo>
                    <a:pt x="854212" y="876300"/>
                  </a:lnTo>
                  <a:lnTo>
                    <a:pt x="837036" y="876300"/>
                  </a:lnTo>
                  <a:lnTo>
                    <a:pt x="819524" y="889000"/>
                  </a:lnTo>
                  <a:lnTo>
                    <a:pt x="796415" y="889000"/>
                  </a:lnTo>
                  <a:lnTo>
                    <a:pt x="804548" y="927100"/>
                  </a:lnTo>
                  <a:lnTo>
                    <a:pt x="800883" y="965200"/>
                  </a:lnTo>
                  <a:lnTo>
                    <a:pt x="783967" y="1016000"/>
                  </a:lnTo>
                  <a:lnTo>
                    <a:pt x="752343" y="1054100"/>
                  </a:lnTo>
                  <a:lnTo>
                    <a:pt x="707604" y="1079500"/>
                  </a:lnTo>
                  <a:lnTo>
                    <a:pt x="657422" y="1092200"/>
                  </a:lnTo>
                  <a:lnTo>
                    <a:pt x="1221261" y="1092200"/>
                  </a:lnTo>
                  <a:lnTo>
                    <a:pt x="1241323" y="1066800"/>
                  </a:lnTo>
                  <a:lnTo>
                    <a:pt x="1253250" y="1041400"/>
                  </a:lnTo>
                  <a:lnTo>
                    <a:pt x="1264954" y="1028700"/>
                  </a:lnTo>
                  <a:lnTo>
                    <a:pt x="1276437" y="1003300"/>
                  </a:lnTo>
                  <a:lnTo>
                    <a:pt x="1287699" y="977900"/>
                  </a:lnTo>
                  <a:lnTo>
                    <a:pt x="1292573" y="977900"/>
                  </a:lnTo>
                  <a:lnTo>
                    <a:pt x="1297395" y="965200"/>
                  </a:lnTo>
                  <a:lnTo>
                    <a:pt x="1302161" y="952500"/>
                  </a:lnTo>
                  <a:lnTo>
                    <a:pt x="1306871" y="939800"/>
                  </a:lnTo>
                  <a:lnTo>
                    <a:pt x="1327299" y="901700"/>
                  </a:lnTo>
                  <a:lnTo>
                    <a:pt x="1346476" y="850900"/>
                  </a:lnTo>
                  <a:lnTo>
                    <a:pt x="1364260" y="812800"/>
                  </a:lnTo>
                  <a:lnTo>
                    <a:pt x="1380512" y="762000"/>
                  </a:lnTo>
                  <a:lnTo>
                    <a:pt x="1385555" y="749300"/>
                  </a:lnTo>
                  <a:lnTo>
                    <a:pt x="1390423" y="723900"/>
                  </a:lnTo>
                  <a:lnTo>
                    <a:pt x="1395110" y="711200"/>
                  </a:lnTo>
                  <a:lnTo>
                    <a:pt x="1399611" y="698500"/>
                  </a:lnTo>
                  <a:lnTo>
                    <a:pt x="1405238" y="673100"/>
                  </a:lnTo>
                  <a:lnTo>
                    <a:pt x="1410517" y="660400"/>
                  </a:lnTo>
                  <a:lnTo>
                    <a:pt x="1415434" y="635000"/>
                  </a:lnTo>
                  <a:lnTo>
                    <a:pt x="1419977" y="609600"/>
                  </a:lnTo>
                  <a:lnTo>
                    <a:pt x="1422091" y="609600"/>
                  </a:lnTo>
                  <a:lnTo>
                    <a:pt x="1424097" y="596900"/>
                  </a:lnTo>
                  <a:lnTo>
                    <a:pt x="1425994" y="584200"/>
                  </a:lnTo>
                  <a:lnTo>
                    <a:pt x="1428961" y="571500"/>
                  </a:lnTo>
                  <a:lnTo>
                    <a:pt x="1430082" y="558800"/>
                  </a:lnTo>
                  <a:lnTo>
                    <a:pt x="1431118" y="546100"/>
                  </a:lnTo>
                  <a:lnTo>
                    <a:pt x="1435240" y="520700"/>
                  </a:lnTo>
                  <a:lnTo>
                    <a:pt x="1438338" y="495300"/>
                  </a:lnTo>
                  <a:lnTo>
                    <a:pt x="1440392" y="457200"/>
                  </a:lnTo>
                  <a:lnTo>
                    <a:pt x="1441380" y="431800"/>
                  </a:lnTo>
                  <a:lnTo>
                    <a:pt x="1441526" y="419100"/>
                  </a:lnTo>
                  <a:close/>
                </a:path>
                <a:path w="1442084" h="1435100">
                  <a:moveTo>
                    <a:pt x="431631" y="863600"/>
                  </a:moveTo>
                  <a:lnTo>
                    <a:pt x="3934" y="863600"/>
                  </a:lnTo>
                  <a:lnTo>
                    <a:pt x="4823" y="876300"/>
                  </a:lnTo>
                  <a:lnTo>
                    <a:pt x="5807" y="889000"/>
                  </a:lnTo>
                  <a:lnTo>
                    <a:pt x="469484" y="889000"/>
                  </a:lnTo>
                  <a:lnTo>
                    <a:pt x="454430" y="876300"/>
                  </a:lnTo>
                  <a:lnTo>
                    <a:pt x="439567" y="876300"/>
                  </a:lnTo>
                  <a:lnTo>
                    <a:pt x="431631" y="863600"/>
                  </a:lnTo>
                  <a:close/>
                </a:path>
                <a:path w="1442084" h="1435100">
                  <a:moveTo>
                    <a:pt x="419019" y="787400"/>
                  </a:moveTo>
                  <a:lnTo>
                    <a:pt x="0" y="787400"/>
                  </a:lnTo>
                  <a:lnTo>
                    <a:pt x="73" y="812800"/>
                  </a:lnTo>
                  <a:lnTo>
                    <a:pt x="376" y="825500"/>
                  </a:lnTo>
                  <a:lnTo>
                    <a:pt x="816" y="825500"/>
                  </a:lnTo>
                  <a:lnTo>
                    <a:pt x="1047" y="838200"/>
                  </a:lnTo>
                  <a:lnTo>
                    <a:pt x="1717" y="838200"/>
                  </a:lnTo>
                  <a:lnTo>
                    <a:pt x="1717" y="850900"/>
                  </a:lnTo>
                  <a:lnTo>
                    <a:pt x="2230" y="850900"/>
                  </a:lnTo>
                  <a:lnTo>
                    <a:pt x="3120" y="863600"/>
                  </a:lnTo>
                  <a:lnTo>
                    <a:pt x="416343" y="863600"/>
                  </a:lnTo>
                  <a:lnTo>
                    <a:pt x="409244" y="850900"/>
                  </a:lnTo>
                  <a:lnTo>
                    <a:pt x="396579" y="838200"/>
                  </a:lnTo>
                  <a:lnTo>
                    <a:pt x="392300" y="825500"/>
                  </a:lnTo>
                  <a:lnTo>
                    <a:pt x="396493" y="812800"/>
                  </a:lnTo>
                  <a:lnTo>
                    <a:pt x="409244" y="800100"/>
                  </a:lnTo>
                  <a:lnTo>
                    <a:pt x="419019" y="787400"/>
                  </a:lnTo>
                  <a:close/>
                </a:path>
                <a:path w="1442084" h="1435100">
                  <a:moveTo>
                    <a:pt x="1436341" y="330200"/>
                  </a:moveTo>
                  <a:lnTo>
                    <a:pt x="197302" y="330200"/>
                  </a:lnTo>
                  <a:lnTo>
                    <a:pt x="192172" y="342900"/>
                  </a:lnTo>
                  <a:lnTo>
                    <a:pt x="187271" y="342900"/>
                  </a:lnTo>
                  <a:lnTo>
                    <a:pt x="153680" y="381000"/>
                  </a:lnTo>
                  <a:lnTo>
                    <a:pt x="123416" y="419100"/>
                  </a:lnTo>
                  <a:lnTo>
                    <a:pt x="96458" y="457200"/>
                  </a:lnTo>
                  <a:lnTo>
                    <a:pt x="72825" y="495300"/>
                  </a:lnTo>
                  <a:lnTo>
                    <a:pt x="69692" y="508000"/>
                  </a:lnTo>
                  <a:lnTo>
                    <a:pt x="66635" y="508000"/>
                  </a:lnTo>
                  <a:lnTo>
                    <a:pt x="63647" y="520700"/>
                  </a:lnTo>
                  <a:lnTo>
                    <a:pt x="58930" y="533400"/>
                  </a:lnTo>
                  <a:lnTo>
                    <a:pt x="52496" y="546100"/>
                  </a:lnTo>
                  <a:lnTo>
                    <a:pt x="46451" y="558800"/>
                  </a:lnTo>
                  <a:lnTo>
                    <a:pt x="40795" y="571500"/>
                  </a:lnTo>
                  <a:lnTo>
                    <a:pt x="35527" y="584200"/>
                  </a:lnTo>
                  <a:lnTo>
                    <a:pt x="28251" y="609600"/>
                  </a:lnTo>
                  <a:lnTo>
                    <a:pt x="21813" y="635000"/>
                  </a:lnTo>
                  <a:lnTo>
                    <a:pt x="16211" y="647700"/>
                  </a:lnTo>
                  <a:lnTo>
                    <a:pt x="11444" y="673100"/>
                  </a:lnTo>
                  <a:lnTo>
                    <a:pt x="8727" y="685800"/>
                  </a:lnTo>
                  <a:lnTo>
                    <a:pt x="6372" y="711200"/>
                  </a:lnTo>
                  <a:lnTo>
                    <a:pt x="1750" y="749300"/>
                  </a:lnTo>
                  <a:lnTo>
                    <a:pt x="73" y="787400"/>
                  </a:lnTo>
                  <a:lnTo>
                    <a:pt x="429333" y="787400"/>
                  </a:lnTo>
                  <a:lnTo>
                    <a:pt x="440081" y="774700"/>
                  </a:lnTo>
                  <a:lnTo>
                    <a:pt x="451159" y="774700"/>
                  </a:lnTo>
                  <a:lnTo>
                    <a:pt x="477333" y="762000"/>
                  </a:lnTo>
                  <a:lnTo>
                    <a:pt x="503725" y="762000"/>
                  </a:lnTo>
                  <a:lnTo>
                    <a:pt x="556684" y="749300"/>
                  </a:lnTo>
                  <a:lnTo>
                    <a:pt x="582987" y="749300"/>
                  </a:lnTo>
                  <a:lnTo>
                    <a:pt x="567660" y="698500"/>
                  </a:lnTo>
                  <a:lnTo>
                    <a:pt x="560102" y="673100"/>
                  </a:lnTo>
                  <a:lnTo>
                    <a:pt x="552443" y="660400"/>
                  </a:lnTo>
                  <a:lnTo>
                    <a:pt x="544689" y="635000"/>
                  </a:lnTo>
                  <a:lnTo>
                    <a:pt x="536567" y="609600"/>
                  </a:lnTo>
                  <a:lnTo>
                    <a:pt x="529046" y="596900"/>
                  </a:lnTo>
                  <a:lnTo>
                    <a:pt x="523094" y="571500"/>
                  </a:lnTo>
                  <a:lnTo>
                    <a:pt x="520869" y="533400"/>
                  </a:lnTo>
                  <a:lnTo>
                    <a:pt x="530224" y="495300"/>
                  </a:lnTo>
                  <a:lnTo>
                    <a:pt x="549781" y="469900"/>
                  </a:lnTo>
                  <a:lnTo>
                    <a:pt x="578160" y="444500"/>
                  </a:lnTo>
                  <a:lnTo>
                    <a:pt x="612828" y="431800"/>
                  </a:lnTo>
                  <a:lnTo>
                    <a:pt x="649684" y="419100"/>
                  </a:lnTo>
                  <a:lnTo>
                    <a:pt x="1441526" y="419100"/>
                  </a:lnTo>
                  <a:lnTo>
                    <a:pt x="1441380" y="406400"/>
                  </a:lnTo>
                  <a:lnTo>
                    <a:pt x="1440929" y="393700"/>
                  </a:lnTo>
                  <a:lnTo>
                    <a:pt x="1440512" y="381000"/>
                  </a:lnTo>
                  <a:lnTo>
                    <a:pt x="1439943" y="368300"/>
                  </a:lnTo>
                  <a:lnTo>
                    <a:pt x="1439236" y="368300"/>
                  </a:lnTo>
                  <a:lnTo>
                    <a:pt x="1438406" y="355600"/>
                  </a:lnTo>
                  <a:lnTo>
                    <a:pt x="1437442" y="342900"/>
                  </a:lnTo>
                  <a:lnTo>
                    <a:pt x="1436341" y="330200"/>
                  </a:lnTo>
                  <a:close/>
                </a:path>
                <a:path w="1442084" h="1435100">
                  <a:moveTo>
                    <a:pt x="1420100" y="254000"/>
                  </a:moveTo>
                  <a:lnTo>
                    <a:pt x="292403" y="254000"/>
                  </a:lnTo>
                  <a:lnTo>
                    <a:pt x="282661" y="266700"/>
                  </a:lnTo>
                  <a:lnTo>
                    <a:pt x="273099" y="266700"/>
                  </a:lnTo>
                  <a:lnTo>
                    <a:pt x="260389" y="279400"/>
                  </a:lnTo>
                  <a:lnTo>
                    <a:pt x="253856" y="279400"/>
                  </a:lnTo>
                  <a:lnTo>
                    <a:pt x="248945" y="292100"/>
                  </a:lnTo>
                  <a:lnTo>
                    <a:pt x="240401" y="292100"/>
                  </a:lnTo>
                  <a:lnTo>
                    <a:pt x="234610" y="304800"/>
                  </a:lnTo>
                  <a:lnTo>
                    <a:pt x="228956" y="304800"/>
                  </a:lnTo>
                  <a:lnTo>
                    <a:pt x="219742" y="317500"/>
                  </a:lnTo>
                  <a:lnTo>
                    <a:pt x="211051" y="317500"/>
                  </a:lnTo>
                  <a:lnTo>
                    <a:pt x="205407" y="330200"/>
                  </a:lnTo>
                  <a:lnTo>
                    <a:pt x="1435102" y="330200"/>
                  </a:lnTo>
                  <a:lnTo>
                    <a:pt x="1433725" y="317500"/>
                  </a:lnTo>
                  <a:lnTo>
                    <a:pt x="1431427" y="304800"/>
                  </a:lnTo>
                  <a:lnTo>
                    <a:pt x="1428781" y="292100"/>
                  </a:lnTo>
                  <a:lnTo>
                    <a:pt x="1425801" y="279400"/>
                  </a:lnTo>
                  <a:lnTo>
                    <a:pt x="1422501" y="266700"/>
                  </a:lnTo>
                  <a:lnTo>
                    <a:pt x="1420100" y="254000"/>
                  </a:lnTo>
                  <a:close/>
                </a:path>
                <a:path w="1442084" h="1435100">
                  <a:moveTo>
                    <a:pt x="1412019" y="228600"/>
                  </a:moveTo>
                  <a:lnTo>
                    <a:pt x="324450" y="228600"/>
                  </a:lnTo>
                  <a:lnTo>
                    <a:pt x="318660" y="241300"/>
                  </a:lnTo>
                  <a:lnTo>
                    <a:pt x="304022" y="241300"/>
                  </a:lnTo>
                  <a:lnTo>
                    <a:pt x="302304" y="254000"/>
                  </a:lnTo>
                  <a:lnTo>
                    <a:pt x="1417566" y="254000"/>
                  </a:lnTo>
                  <a:lnTo>
                    <a:pt x="1414879" y="241300"/>
                  </a:lnTo>
                  <a:lnTo>
                    <a:pt x="1412019" y="228600"/>
                  </a:lnTo>
                  <a:close/>
                </a:path>
                <a:path w="1442084" h="1435100">
                  <a:moveTo>
                    <a:pt x="1402571" y="203200"/>
                  </a:moveTo>
                  <a:lnTo>
                    <a:pt x="365768" y="203200"/>
                  </a:lnTo>
                  <a:lnTo>
                    <a:pt x="359455" y="215900"/>
                  </a:lnTo>
                  <a:lnTo>
                    <a:pt x="344254" y="215900"/>
                  </a:lnTo>
                  <a:lnTo>
                    <a:pt x="338896" y="228600"/>
                  </a:lnTo>
                  <a:lnTo>
                    <a:pt x="1409037" y="228600"/>
                  </a:lnTo>
                  <a:lnTo>
                    <a:pt x="1405887" y="215900"/>
                  </a:lnTo>
                  <a:lnTo>
                    <a:pt x="1402571" y="203200"/>
                  </a:lnTo>
                  <a:close/>
                </a:path>
                <a:path w="1442084" h="1435100">
                  <a:moveTo>
                    <a:pt x="1395482" y="190500"/>
                  </a:moveTo>
                  <a:lnTo>
                    <a:pt x="388440" y="190500"/>
                  </a:lnTo>
                  <a:lnTo>
                    <a:pt x="377067" y="203200"/>
                  </a:lnTo>
                  <a:lnTo>
                    <a:pt x="1399088" y="203200"/>
                  </a:lnTo>
                  <a:lnTo>
                    <a:pt x="1395482" y="190500"/>
                  </a:lnTo>
                  <a:close/>
                </a:path>
                <a:path w="1442084" h="1435100">
                  <a:moveTo>
                    <a:pt x="1374942" y="152400"/>
                  </a:moveTo>
                  <a:lnTo>
                    <a:pt x="449221" y="152400"/>
                  </a:lnTo>
                  <a:lnTo>
                    <a:pt x="435107" y="165100"/>
                  </a:lnTo>
                  <a:lnTo>
                    <a:pt x="424929" y="165100"/>
                  </a:lnTo>
                  <a:lnTo>
                    <a:pt x="411572" y="177800"/>
                  </a:lnTo>
                  <a:lnTo>
                    <a:pt x="399938" y="190500"/>
                  </a:lnTo>
                  <a:lnTo>
                    <a:pt x="1391694" y="190500"/>
                  </a:lnTo>
                  <a:lnTo>
                    <a:pt x="1387739" y="177800"/>
                  </a:lnTo>
                  <a:lnTo>
                    <a:pt x="1380889" y="165100"/>
                  </a:lnTo>
                  <a:lnTo>
                    <a:pt x="1374942" y="152400"/>
                  </a:lnTo>
                  <a:close/>
                </a:path>
                <a:path w="1442084" h="1435100">
                  <a:moveTo>
                    <a:pt x="1365538" y="139700"/>
                  </a:moveTo>
                  <a:lnTo>
                    <a:pt x="478278" y="139700"/>
                  </a:lnTo>
                  <a:lnTo>
                    <a:pt x="471104" y="152400"/>
                  </a:lnTo>
                  <a:lnTo>
                    <a:pt x="1370331" y="152400"/>
                  </a:lnTo>
                  <a:lnTo>
                    <a:pt x="1365538" y="139700"/>
                  </a:lnTo>
                  <a:close/>
                </a:path>
                <a:path w="1442084" h="1435100">
                  <a:moveTo>
                    <a:pt x="1355466" y="127000"/>
                  </a:moveTo>
                  <a:lnTo>
                    <a:pt x="502801" y="127000"/>
                  </a:lnTo>
                  <a:lnTo>
                    <a:pt x="495147" y="139700"/>
                  </a:lnTo>
                  <a:lnTo>
                    <a:pt x="1360578" y="139700"/>
                  </a:lnTo>
                  <a:lnTo>
                    <a:pt x="1355466" y="127000"/>
                  </a:lnTo>
                  <a:close/>
                </a:path>
                <a:path w="1442084" h="1435100">
                  <a:moveTo>
                    <a:pt x="1344722" y="114300"/>
                  </a:moveTo>
                  <a:lnTo>
                    <a:pt x="533029" y="114300"/>
                  </a:lnTo>
                  <a:lnTo>
                    <a:pt x="520139" y="127000"/>
                  </a:lnTo>
                  <a:lnTo>
                    <a:pt x="1350188" y="127000"/>
                  </a:lnTo>
                  <a:lnTo>
                    <a:pt x="1344722" y="114300"/>
                  </a:lnTo>
                  <a:close/>
                </a:path>
                <a:path w="1442084" h="1435100">
                  <a:moveTo>
                    <a:pt x="1333247" y="101600"/>
                  </a:moveTo>
                  <a:lnTo>
                    <a:pt x="559061" y="101600"/>
                  </a:lnTo>
                  <a:lnTo>
                    <a:pt x="546003" y="114300"/>
                  </a:lnTo>
                  <a:lnTo>
                    <a:pt x="1339073" y="114300"/>
                  </a:lnTo>
                  <a:lnTo>
                    <a:pt x="1333247" y="101600"/>
                  </a:lnTo>
                  <a:close/>
                </a:path>
                <a:path w="1442084" h="1435100">
                  <a:moveTo>
                    <a:pt x="1318242" y="88900"/>
                  </a:moveTo>
                  <a:lnTo>
                    <a:pt x="587374" y="88900"/>
                  </a:lnTo>
                  <a:lnTo>
                    <a:pt x="575380" y="101600"/>
                  </a:lnTo>
                  <a:lnTo>
                    <a:pt x="1324336" y="101600"/>
                  </a:lnTo>
                  <a:lnTo>
                    <a:pt x="1318242" y="88900"/>
                  </a:lnTo>
                  <a:close/>
                </a:path>
                <a:path w="1442084" h="1435100">
                  <a:moveTo>
                    <a:pt x="1303677" y="76200"/>
                  </a:moveTo>
                  <a:lnTo>
                    <a:pt x="617321" y="76200"/>
                  </a:lnTo>
                  <a:lnTo>
                    <a:pt x="610478" y="88900"/>
                  </a:lnTo>
                  <a:lnTo>
                    <a:pt x="1308724" y="88900"/>
                  </a:lnTo>
                  <a:lnTo>
                    <a:pt x="1303677" y="76200"/>
                  </a:lnTo>
                  <a:close/>
                </a:path>
                <a:path w="1442084" h="1435100">
                  <a:moveTo>
                    <a:pt x="1290369" y="63500"/>
                  </a:moveTo>
                  <a:lnTo>
                    <a:pt x="662236" y="63500"/>
                  </a:lnTo>
                  <a:lnTo>
                    <a:pt x="647194" y="76200"/>
                  </a:lnTo>
                  <a:lnTo>
                    <a:pt x="1293646" y="76200"/>
                  </a:lnTo>
                  <a:lnTo>
                    <a:pt x="1290369" y="63500"/>
                  </a:lnTo>
                  <a:close/>
                </a:path>
                <a:path w="1442084" h="1435100">
                  <a:moveTo>
                    <a:pt x="1270610" y="50800"/>
                  </a:moveTo>
                  <a:lnTo>
                    <a:pt x="689435" y="50800"/>
                  </a:lnTo>
                  <a:lnTo>
                    <a:pt x="675821" y="63500"/>
                  </a:lnTo>
                  <a:lnTo>
                    <a:pt x="1274170" y="63500"/>
                  </a:lnTo>
                  <a:lnTo>
                    <a:pt x="1270610" y="50800"/>
                  </a:lnTo>
                  <a:close/>
                </a:path>
                <a:path w="1442084" h="1435100">
                  <a:moveTo>
                    <a:pt x="1245784" y="38100"/>
                  </a:moveTo>
                  <a:lnTo>
                    <a:pt x="732208" y="38100"/>
                  </a:lnTo>
                  <a:lnTo>
                    <a:pt x="726031" y="50800"/>
                  </a:lnTo>
                  <a:lnTo>
                    <a:pt x="1250611" y="50800"/>
                  </a:lnTo>
                  <a:lnTo>
                    <a:pt x="1245784" y="38100"/>
                  </a:lnTo>
                  <a:close/>
                </a:path>
                <a:path w="1442084" h="1435100">
                  <a:moveTo>
                    <a:pt x="1218434" y="25400"/>
                  </a:moveTo>
                  <a:lnTo>
                    <a:pt x="777761" y="25400"/>
                  </a:lnTo>
                  <a:lnTo>
                    <a:pt x="771598" y="38100"/>
                  </a:lnTo>
                  <a:lnTo>
                    <a:pt x="1222151" y="38100"/>
                  </a:lnTo>
                  <a:lnTo>
                    <a:pt x="1218434" y="25400"/>
                  </a:lnTo>
                  <a:close/>
                </a:path>
                <a:path w="1442084" h="1435100">
                  <a:moveTo>
                    <a:pt x="1181136" y="12700"/>
                  </a:moveTo>
                  <a:lnTo>
                    <a:pt x="835656" y="12700"/>
                  </a:lnTo>
                  <a:lnTo>
                    <a:pt x="822181" y="25400"/>
                  </a:lnTo>
                  <a:lnTo>
                    <a:pt x="1185000" y="25400"/>
                  </a:lnTo>
                  <a:lnTo>
                    <a:pt x="1181136" y="12700"/>
                  </a:lnTo>
                  <a:close/>
                </a:path>
                <a:path w="1442084" h="1435100">
                  <a:moveTo>
                    <a:pt x="1124133" y="0"/>
                  </a:moveTo>
                  <a:lnTo>
                    <a:pt x="908108" y="0"/>
                  </a:lnTo>
                  <a:lnTo>
                    <a:pt x="901516" y="12700"/>
                  </a:lnTo>
                  <a:lnTo>
                    <a:pt x="1130824" y="12700"/>
                  </a:lnTo>
                  <a:lnTo>
                    <a:pt x="1124133" y="0"/>
                  </a:lnTo>
                  <a:close/>
                </a:path>
              </a:pathLst>
            </a:custGeom>
            <a:solidFill>
              <a:srgbClr val="FFF0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760508" y="8659191"/>
              <a:ext cx="155168" cy="1771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91269" y="7815099"/>
              <a:ext cx="1442085" cy="1435100"/>
            </a:xfrm>
            <a:custGeom>
              <a:avLst/>
              <a:gdLst/>
              <a:ahLst/>
              <a:cxnLst/>
              <a:rect l="l" t="t" r="r" b="b"/>
              <a:pathLst>
                <a:path w="1442084" h="1435100">
                  <a:moveTo>
                    <a:pt x="773599" y="1422400"/>
                  </a:moveTo>
                  <a:lnTo>
                    <a:pt x="510309" y="1422400"/>
                  </a:lnTo>
                  <a:lnTo>
                    <a:pt x="516109" y="1435100"/>
                  </a:lnTo>
                  <a:lnTo>
                    <a:pt x="767652" y="1435100"/>
                  </a:lnTo>
                  <a:lnTo>
                    <a:pt x="773599" y="1422400"/>
                  </a:lnTo>
                  <a:close/>
                </a:path>
                <a:path w="1442084" h="1435100">
                  <a:moveTo>
                    <a:pt x="824131" y="1409700"/>
                  </a:moveTo>
                  <a:lnTo>
                    <a:pt x="462823" y="1409700"/>
                  </a:lnTo>
                  <a:lnTo>
                    <a:pt x="465127" y="1422400"/>
                  </a:lnTo>
                  <a:lnTo>
                    <a:pt x="820194" y="1422400"/>
                  </a:lnTo>
                  <a:lnTo>
                    <a:pt x="824131" y="1409700"/>
                  </a:lnTo>
                  <a:close/>
                </a:path>
                <a:path w="1442084" h="1435100">
                  <a:moveTo>
                    <a:pt x="864036" y="1397000"/>
                  </a:moveTo>
                  <a:lnTo>
                    <a:pt x="422542" y="1397000"/>
                  </a:lnTo>
                  <a:lnTo>
                    <a:pt x="427222" y="1409700"/>
                  </a:lnTo>
                  <a:lnTo>
                    <a:pt x="854005" y="1409700"/>
                  </a:lnTo>
                  <a:lnTo>
                    <a:pt x="864036" y="1397000"/>
                  </a:lnTo>
                  <a:close/>
                </a:path>
                <a:path w="1442084" h="1435100">
                  <a:moveTo>
                    <a:pt x="899637" y="1384300"/>
                  </a:moveTo>
                  <a:lnTo>
                    <a:pt x="392448" y="1384300"/>
                  </a:lnTo>
                  <a:lnTo>
                    <a:pt x="396532" y="1397000"/>
                  </a:lnTo>
                  <a:lnTo>
                    <a:pt x="893396" y="1397000"/>
                  </a:lnTo>
                  <a:lnTo>
                    <a:pt x="899637" y="1384300"/>
                  </a:lnTo>
                  <a:close/>
                </a:path>
                <a:path w="1442084" h="1435100">
                  <a:moveTo>
                    <a:pt x="928620" y="1371600"/>
                  </a:moveTo>
                  <a:lnTo>
                    <a:pt x="354994" y="1371600"/>
                  </a:lnTo>
                  <a:lnTo>
                    <a:pt x="367632" y="1384300"/>
                  </a:lnTo>
                  <a:lnTo>
                    <a:pt x="922369" y="1384300"/>
                  </a:lnTo>
                  <a:lnTo>
                    <a:pt x="928620" y="1371600"/>
                  </a:lnTo>
                  <a:close/>
                </a:path>
                <a:path w="1442084" h="1435100">
                  <a:moveTo>
                    <a:pt x="950536" y="1358900"/>
                  </a:moveTo>
                  <a:lnTo>
                    <a:pt x="339319" y="1358900"/>
                  </a:lnTo>
                  <a:lnTo>
                    <a:pt x="345706" y="1371600"/>
                  </a:lnTo>
                  <a:lnTo>
                    <a:pt x="944295" y="1371600"/>
                  </a:lnTo>
                  <a:lnTo>
                    <a:pt x="950536" y="1358900"/>
                  </a:lnTo>
                  <a:close/>
                </a:path>
                <a:path w="1442084" h="1435100">
                  <a:moveTo>
                    <a:pt x="978252" y="1346200"/>
                  </a:moveTo>
                  <a:lnTo>
                    <a:pt x="311665" y="1346200"/>
                  </a:lnTo>
                  <a:lnTo>
                    <a:pt x="320890" y="1358900"/>
                  </a:lnTo>
                  <a:lnTo>
                    <a:pt x="969038" y="1358900"/>
                  </a:lnTo>
                  <a:lnTo>
                    <a:pt x="978252" y="1346200"/>
                  </a:lnTo>
                  <a:close/>
                </a:path>
                <a:path w="1442084" h="1435100">
                  <a:moveTo>
                    <a:pt x="993414" y="1333500"/>
                  </a:moveTo>
                  <a:lnTo>
                    <a:pt x="296441" y="1333500"/>
                  </a:lnTo>
                  <a:lnTo>
                    <a:pt x="305425" y="1346200"/>
                  </a:lnTo>
                  <a:lnTo>
                    <a:pt x="984430" y="1346200"/>
                  </a:lnTo>
                  <a:lnTo>
                    <a:pt x="993414" y="1333500"/>
                  </a:lnTo>
                  <a:close/>
                </a:path>
                <a:path w="1442084" h="1435100">
                  <a:moveTo>
                    <a:pt x="1011257" y="1320800"/>
                  </a:moveTo>
                  <a:lnTo>
                    <a:pt x="272808" y="1320800"/>
                  </a:lnTo>
                  <a:lnTo>
                    <a:pt x="284766" y="1333500"/>
                  </a:lnTo>
                  <a:lnTo>
                    <a:pt x="1005309" y="1333500"/>
                  </a:lnTo>
                  <a:lnTo>
                    <a:pt x="1011257" y="1320800"/>
                  </a:lnTo>
                  <a:close/>
                </a:path>
                <a:path w="1442084" h="1435100">
                  <a:moveTo>
                    <a:pt x="1031465" y="1308100"/>
                  </a:moveTo>
                  <a:lnTo>
                    <a:pt x="258390" y="1308100"/>
                  </a:lnTo>
                  <a:lnTo>
                    <a:pt x="264410" y="1320800"/>
                  </a:lnTo>
                  <a:lnTo>
                    <a:pt x="1025591" y="1320800"/>
                  </a:lnTo>
                  <a:lnTo>
                    <a:pt x="1031465" y="1308100"/>
                  </a:lnTo>
                  <a:close/>
                </a:path>
                <a:path w="1442084" h="1435100">
                  <a:moveTo>
                    <a:pt x="1045737" y="1295400"/>
                  </a:moveTo>
                  <a:lnTo>
                    <a:pt x="241301" y="1295400"/>
                  </a:lnTo>
                  <a:lnTo>
                    <a:pt x="243971" y="1308100"/>
                  </a:lnTo>
                  <a:lnTo>
                    <a:pt x="1042983" y="1308100"/>
                  </a:lnTo>
                  <a:lnTo>
                    <a:pt x="1045737" y="1295400"/>
                  </a:lnTo>
                  <a:close/>
                </a:path>
                <a:path w="1442084" h="1435100">
                  <a:moveTo>
                    <a:pt x="1063423" y="1282700"/>
                  </a:moveTo>
                  <a:lnTo>
                    <a:pt x="218412" y="1282700"/>
                  </a:lnTo>
                  <a:lnTo>
                    <a:pt x="232600" y="1295400"/>
                  </a:lnTo>
                  <a:lnTo>
                    <a:pt x="1057475" y="1295400"/>
                  </a:lnTo>
                  <a:lnTo>
                    <a:pt x="1063423" y="1282700"/>
                  </a:lnTo>
                  <a:close/>
                </a:path>
                <a:path w="1442084" h="1435100">
                  <a:moveTo>
                    <a:pt x="1076124" y="1270000"/>
                  </a:moveTo>
                  <a:lnTo>
                    <a:pt x="207774" y="1270000"/>
                  </a:lnTo>
                  <a:lnTo>
                    <a:pt x="216108" y="1282700"/>
                  </a:lnTo>
                  <a:lnTo>
                    <a:pt x="1073977" y="1282700"/>
                  </a:lnTo>
                  <a:lnTo>
                    <a:pt x="1076124" y="1270000"/>
                  </a:lnTo>
                  <a:close/>
                </a:path>
                <a:path w="1442084" h="1435100">
                  <a:moveTo>
                    <a:pt x="1088270" y="1257300"/>
                  </a:moveTo>
                  <a:lnTo>
                    <a:pt x="195734" y="1257300"/>
                  </a:lnTo>
                  <a:lnTo>
                    <a:pt x="201726" y="1270000"/>
                  </a:lnTo>
                  <a:lnTo>
                    <a:pt x="1082228" y="1270000"/>
                  </a:lnTo>
                  <a:lnTo>
                    <a:pt x="1088270" y="1257300"/>
                  </a:lnTo>
                  <a:close/>
                </a:path>
                <a:path w="1442084" h="1435100">
                  <a:moveTo>
                    <a:pt x="500131" y="889000"/>
                  </a:moveTo>
                  <a:lnTo>
                    <a:pt x="6910" y="889000"/>
                  </a:lnTo>
                  <a:lnTo>
                    <a:pt x="9334" y="901700"/>
                  </a:lnTo>
                  <a:lnTo>
                    <a:pt x="12140" y="927100"/>
                  </a:lnTo>
                  <a:lnTo>
                    <a:pt x="15324" y="939800"/>
                  </a:lnTo>
                  <a:lnTo>
                    <a:pt x="18879" y="952500"/>
                  </a:lnTo>
                  <a:lnTo>
                    <a:pt x="24870" y="977900"/>
                  </a:lnTo>
                  <a:lnTo>
                    <a:pt x="31688" y="1003300"/>
                  </a:lnTo>
                  <a:lnTo>
                    <a:pt x="39330" y="1016000"/>
                  </a:lnTo>
                  <a:lnTo>
                    <a:pt x="47789" y="1041400"/>
                  </a:lnTo>
                  <a:lnTo>
                    <a:pt x="68663" y="1092200"/>
                  </a:lnTo>
                  <a:lnTo>
                    <a:pt x="93301" y="1130300"/>
                  </a:lnTo>
                  <a:lnTo>
                    <a:pt x="121703" y="1168400"/>
                  </a:lnTo>
                  <a:lnTo>
                    <a:pt x="153868" y="1219200"/>
                  </a:lnTo>
                  <a:lnTo>
                    <a:pt x="189795" y="1257300"/>
                  </a:lnTo>
                  <a:lnTo>
                    <a:pt x="1100134" y="1257300"/>
                  </a:lnTo>
                  <a:lnTo>
                    <a:pt x="1126517" y="1219200"/>
                  </a:lnTo>
                  <a:lnTo>
                    <a:pt x="1135284" y="1219200"/>
                  </a:lnTo>
                  <a:lnTo>
                    <a:pt x="1146866" y="1193800"/>
                  </a:lnTo>
                  <a:lnTo>
                    <a:pt x="1152640" y="1193800"/>
                  </a:lnTo>
                  <a:lnTo>
                    <a:pt x="1158394" y="1181100"/>
                  </a:lnTo>
                  <a:lnTo>
                    <a:pt x="1179710" y="1155700"/>
                  </a:lnTo>
                  <a:lnTo>
                    <a:pt x="1200695" y="1130300"/>
                  </a:lnTo>
                  <a:lnTo>
                    <a:pt x="1221261" y="1092200"/>
                  </a:lnTo>
                  <a:lnTo>
                    <a:pt x="606639" y="1092200"/>
                  </a:lnTo>
                  <a:lnTo>
                    <a:pt x="560098" y="1066800"/>
                  </a:lnTo>
                  <a:lnTo>
                    <a:pt x="523558" y="1028700"/>
                  </a:lnTo>
                  <a:lnTo>
                    <a:pt x="500296" y="990600"/>
                  </a:lnTo>
                  <a:lnTo>
                    <a:pt x="491943" y="939800"/>
                  </a:lnTo>
                  <a:lnTo>
                    <a:pt x="500131" y="889000"/>
                  </a:lnTo>
                  <a:close/>
                </a:path>
                <a:path w="1442084" h="1435100">
                  <a:moveTo>
                    <a:pt x="1441526" y="419100"/>
                  </a:moveTo>
                  <a:lnTo>
                    <a:pt x="649684" y="419100"/>
                  </a:lnTo>
                  <a:lnTo>
                    <a:pt x="686316" y="431800"/>
                  </a:lnTo>
                  <a:lnTo>
                    <a:pt x="720313" y="444500"/>
                  </a:lnTo>
                  <a:lnTo>
                    <a:pt x="750256" y="469900"/>
                  </a:lnTo>
                  <a:lnTo>
                    <a:pt x="769298" y="508000"/>
                  </a:lnTo>
                  <a:lnTo>
                    <a:pt x="776258" y="546100"/>
                  </a:lnTo>
                  <a:lnTo>
                    <a:pt x="769955" y="584200"/>
                  </a:lnTo>
                  <a:lnTo>
                    <a:pt x="759949" y="609600"/>
                  </a:lnTo>
                  <a:lnTo>
                    <a:pt x="749084" y="647700"/>
                  </a:lnTo>
                  <a:lnTo>
                    <a:pt x="727380" y="698500"/>
                  </a:lnTo>
                  <a:lnTo>
                    <a:pt x="718509" y="736600"/>
                  </a:lnTo>
                  <a:lnTo>
                    <a:pt x="715863" y="749300"/>
                  </a:lnTo>
                  <a:lnTo>
                    <a:pt x="762146" y="749300"/>
                  </a:lnTo>
                  <a:lnTo>
                    <a:pt x="784465" y="762000"/>
                  </a:lnTo>
                  <a:lnTo>
                    <a:pt x="821891" y="762000"/>
                  </a:lnTo>
                  <a:lnTo>
                    <a:pt x="837172" y="774700"/>
                  </a:lnTo>
                  <a:lnTo>
                    <a:pt x="852286" y="774700"/>
                  </a:lnTo>
                  <a:lnTo>
                    <a:pt x="867303" y="787400"/>
                  </a:lnTo>
                  <a:lnTo>
                    <a:pt x="882098" y="787400"/>
                  </a:lnTo>
                  <a:lnTo>
                    <a:pt x="888486" y="800100"/>
                  </a:lnTo>
                  <a:lnTo>
                    <a:pt x="900458" y="812800"/>
                  </a:lnTo>
                  <a:lnTo>
                    <a:pt x="886779" y="850900"/>
                  </a:lnTo>
                  <a:lnTo>
                    <a:pt x="854212" y="876300"/>
                  </a:lnTo>
                  <a:lnTo>
                    <a:pt x="837036" y="876300"/>
                  </a:lnTo>
                  <a:lnTo>
                    <a:pt x="819524" y="889000"/>
                  </a:lnTo>
                  <a:lnTo>
                    <a:pt x="796415" y="889000"/>
                  </a:lnTo>
                  <a:lnTo>
                    <a:pt x="804544" y="927100"/>
                  </a:lnTo>
                  <a:lnTo>
                    <a:pt x="800880" y="965200"/>
                  </a:lnTo>
                  <a:lnTo>
                    <a:pt x="783965" y="1016000"/>
                  </a:lnTo>
                  <a:lnTo>
                    <a:pt x="752343" y="1054100"/>
                  </a:lnTo>
                  <a:lnTo>
                    <a:pt x="707604" y="1079500"/>
                  </a:lnTo>
                  <a:lnTo>
                    <a:pt x="657422" y="1092200"/>
                  </a:lnTo>
                  <a:lnTo>
                    <a:pt x="1221261" y="1092200"/>
                  </a:lnTo>
                  <a:lnTo>
                    <a:pt x="1241323" y="1066800"/>
                  </a:lnTo>
                  <a:lnTo>
                    <a:pt x="1253250" y="1041400"/>
                  </a:lnTo>
                  <a:lnTo>
                    <a:pt x="1264954" y="1028700"/>
                  </a:lnTo>
                  <a:lnTo>
                    <a:pt x="1276437" y="1003300"/>
                  </a:lnTo>
                  <a:lnTo>
                    <a:pt x="1287699" y="977900"/>
                  </a:lnTo>
                  <a:lnTo>
                    <a:pt x="1292573" y="977900"/>
                  </a:lnTo>
                  <a:lnTo>
                    <a:pt x="1297395" y="965200"/>
                  </a:lnTo>
                  <a:lnTo>
                    <a:pt x="1302161" y="952500"/>
                  </a:lnTo>
                  <a:lnTo>
                    <a:pt x="1306871" y="939800"/>
                  </a:lnTo>
                  <a:lnTo>
                    <a:pt x="1327299" y="901700"/>
                  </a:lnTo>
                  <a:lnTo>
                    <a:pt x="1346476" y="850900"/>
                  </a:lnTo>
                  <a:lnTo>
                    <a:pt x="1364260" y="812800"/>
                  </a:lnTo>
                  <a:lnTo>
                    <a:pt x="1380512" y="762000"/>
                  </a:lnTo>
                  <a:lnTo>
                    <a:pt x="1385555" y="749300"/>
                  </a:lnTo>
                  <a:lnTo>
                    <a:pt x="1390423" y="723900"/>
                  </a:lnTo>
                  <a:lnTo>
                    <a:pt x="1395110" y="711200"/>
                  </a:lnTo>
                  <a:lnTo>
                    <a:pt x="1399611" y="698500"/>
                  </a:lnTo>
                  <a:lnTo>
                    <a:pt x="1405238" y="673100"/>
                  </a:lnTo>
                  <a:lnTo>
                    <a:pt x="1410517" y="660400"/>
                  </a:lnTo>
                  <a:lnTo>
                    <a:pt x="1415434" y="635000"/>
                  </a:lnTo>
                  <a:lnTo>
                    <a:pt x="1419977" y="609600"/>
                  </a:lnTo>
                  <a:lnTo>
                    <a:pt x="1422091" y="609600"/>
                  </a:lnTo>
                  <a:lnTo>
                    <a:pt x="1424097" y="596900"/>
                  </a:lnTo>
                  <a:lnTo>
                    <a:pt x="1425994" y="584200"/>
                  </a:lnTo>
                  <a:lnTo>
                    <a:pt x="1428961" y="571500"/>
                  </a:lnTo>
                  <a:lnTo>
                    <a:pt x="1430082" y="558800"/>
                  </a:lnTo>
                  <a:lnTo>
                    <a:pt x="1431118" y="546100"/>
                  </a:lnTo>
                  <a:lnTo>
                    <a:pt x="1435240" y="520700"/>
                  </a:lnTo>
                  <a:lnTo>
                    <a:pt x="1438338" y="495300"/>
                  </a:lnTo>
                  <a:lnTo>
                    <a:pt x="1440392" y="457200"/>
                  </a:lnTo>
                  <a:lnTo>
                    <a:pt x="1441380" y="431800"/>
                  </a:lnTo>
                  <a:lnTo>
                    <a:pt x="1441526" y="419100"/>
                  </a:lnTo>
                  <a:close/>
                </a:path>
                <a:path w="1442084" h="1435100">
                  <a:moveTo>
                    <a:pt x="431631" y="863600"/>
                  </a:moveTo>
                  <a:lnTo>
                    <a:pt x="3934" y="863600"/>
                  </a:lnTo>
                  <a:lnTo>
                    <a:pt x="4823" y="876300"/>
                  </a:lnTo>
                  <a:lnTo>
                    <a:pt x="5807" y="889000"/>
                  </a:lnTo>
                  <a:lnTo>
                    <a:pt x="469484" y="889000"/>
                  </a:lnTo>
                  <a:lnTo>
                    <a:pt x="454430" y="876300"/>
                  </a:lnTo>
                  <a:lnTo>
                    <a:pt x="439567" y="876300"/>
                  </a:lnTo>
                  <a:lnTo>
                    <a:pt x="431631" y="863600"/>
                  </a:lnTo>
                  <a:close/>
                </a:path>
                <a:path w="1442084" h="1435100">
                  <a:moveTo>
                    <a:pt x="419019" y="787400"/>
                  </a:moveTo>
                  <a:lnTo>
                    <a:pt x="0" y="787400"/>
                  </a:lnTo>
                  <a:lnTo>
                    <a:pt x="73" y="812800"/>
                  </a:lnTo>
                  <a:lnTo>
                    <a:pt x="376" y="825500"/>
                  </a:lnTo>
                  <a:lnTo>
                    <a:pt x="816" y="825500"/>
                  </a:lnTo>
                  <a:lnTo>
                    <a:pt x="1047" y="838200"/>
                  </a:lnTo>
                  <a:lnTo>
                    <a:pt x="1706" y="838200"/>
                  </a:lnTo>
                  <a:lnTo>
                    <a:pt x="1706" y="850900"/>
                  </a:lnTo>
                  <a:lnTo>
                    <a:pt x="2230" y="850900"/>
                  </a:lnTo>
                  <a:lnTo>
                    <a:pt x="3120" y="863600"/>
                  </a:lnTo>
                  <a:lnTo>
                    <a:pt x="416343" y="863600"/>
                  </a:lnTo>
                  <a:lnTo>
                    <a:pt x="409244" y="850900"/>
                  </a:lnTo>
                  <a:lnTo>
                    <a:pt x="396579" y="838200"/>
                  </a:lnTo>
                  <a:lnTo>
                    <a:pt x="392300" y="825500"/>
                  </a:lnTo>
                  <a:lnTo>
                    <a:pt x="396493" y="812800"/>
                  </a:lnTo>
                  <a:lnTo>
                    <a:pt x="409244" y="800100"/>
                  </a:lnTo>
                  <a:lnTo>
                    <a:pt x="419019" y="787400"/>
                  </a:lnTo>
                  <a:close/>
                </a:path>
                <a:path w="1442084" h="1435100">
                  <a:moveTo>
                    <a:pt x="1436341" y="330200"/>
                  </a:moveTo>
                  <a:lnTo>
                    <a:pt x="197302" y="330200"/>
                  </a:lnTo>
                  <a:lnTo>
                    <a:pt x="192172" y="342900"/>
                  </a:lnTo>
                  <a:lnTo>
                    <a:pt x="187271" y="342900"/>
                  </a:lnTo>
                  <a:lnTo>
                    <a:pt x="153680" y="381000"/>
                  </a:lnTo>
                  <a:lnTo>
                    <a:pt x="123420" y="419100"/>
                  </a:lnTo>
                  <a:lnTo>
                    <a:pt x="96458" y="457200"/>
                  </a:lnTo>
                  <a:lnTo>
                    <a:pt x="72825" y="495300"/>
                  </a:lnTo>
                  <a:lnTo>
                    <a:pt x="69692" y="508000"/>
                  </a:lnTo>
                  <a:lnTo>
                    <a:pt x="66635" y="508000"/>
                  </a:lnTo>
                  <a:lnTo>
                    <a:pt x="63647" y="520700"/>
                  </a:lnTo>
                  <a:lnTo>
                    <a:pt x="58930" y="533400"/>
                  </a:lnTo>
                  <a:lnTo>
                    <a:pt x="52494" y="546100"/>
                  </a:lnTo>
                  <a:lnTo>
                    <a:pt x="46447" y="558800"/>
                  </a:lnTo>
                  <a:lnTo>
                    <a:pt x="40790" y="571500"/>
                  </a:lnTo>
                  <a:lnTo>
                    <a:pt x="35527" y="584200"/>
                  </a:lnTo>
                  <a:lnTo>
                    <a:pt x="28251" y="609600"/>
                  </a:lnTo>
                  <a:lnTo>
                    <a:pt x="21813" y="635000"/>
                  </a:lnTo>
                  <a:lnTo>
                    <a:pt x="16211" y="647700"/>
                  </a:lnTo>
                  <a:lnTo>
                    <a:pt x="11444" y="673100"/>
                  </a:lnTo>
                  <a:lnTo>
                    <a:pt x="8727" y="685800"/>
                  </a:lnTo>
                  <a:lnTo>
                    <a:pt x="6372" y="711200"/>
                  </a:lnTo>
                  <a:lnTo>
                    <a:pt x="1750" y="749300"/>
                  </a:lnTo>
                  <a:lnTo>
                    <a:pt x="73" y="787400"/>
                  </a:lnTo>
                  <a:lnTo>
                    <a:pt x="429333" y="787400"/>
                  </a:lnTo>
                  <a:lnTo>
                    <a:pt x="440081" y="774700"/>
                  </a:lnTo>
                  <a:lnTo>
                    <a:pt x="451159" y="774700"/>
                  </a:lnTo>
                  <a:lnTo>
                    <a:pt x="477333" y="762000"/>
                  </a:lnTo>
                  <a:lnTo>
                    <a:pt x="503725" y="762000"/>
                  </a:lnTo>
                  <a:lnTo>
                    <a:pt x="556684" y="749300"/>
                  </a:lnTo>
                  <a:lnTo>
                    <a:pt x="582987" y="749300"/>
                  </a:lnTo>
                  <a:lnTo>
                    <a:pt x="567660" y="698500"/>
                  </a:lnTo>
                  <a:lnTo>
                    <a:pt x="560102" y="673100"/>
                  </a:lnTo>
                  <a:lnTo>
                    <a:pt x="552443" y="660400"/>
                  </a:lnTo>
                  <a:lnTo>
                    <a:pt x="544689" y="635000"/>
                  </a:lnTo>
                  <a:lnTo>
                    <a:pt x="536567" y="609600"/>
                  </a:lnTo>
                  <a:lnTo>
                    <a:pt x="529046" y="596900"/>
                  </a:lnTo>
                  <a:lnTo>
                    <a:pt x="523094" y="571500"/>
                  </a:lnTo>
                  <a:lnTo>
                    <a:pt x="520869" y="533400"/>
                  </a:lnTo>
                  <a:lnTo>
                    <a:pt x="530224" y="495300"/>
                  </a:lnTo>
                  <a:lnTo>
                    <a:pt x="549781" y="469900"/>
                  </a:lnTo>
                  <a:lnTo>
                    <a:pt x="578160" y="444500"/>
                  </a:lnTo>
                  <a:lnTo>
                    <a:pt x="612828" y="431800"/>
                  </a:lnTo>
                  <a:lnTo>
                    <a:pt x="649684" y="419100"/>
                  </a:lnTo>
                  <a:lnTo>
                    <a:pt x="1441526" y="419100"/>
                  </a:lnTo>
                  <a:lnTo>
                    <a:pt x="1441380" y="406400"/>
                  </a:lnTo>
                  <a:lnTo>
                    <a:pt x="1440929" y="393700"/>
                  </a:lnTo>
                  <a:lnTo>
                    <a:pt x="1440512" y="381000"/>
                  </a:lnTo>
                  <a:lnTo>
                    <a:pt x="1439943" y="368300"/>
                  </a:lnTo>
                  <a:lnTo>
                    <a:pt x="1439236" y="368300"/>
                  </a:lnTo>
                  <a:lnTo>
                    <a:pt x="1438406" y="355600"/>
                  </a:lnTo>
                  <a:lnTo>
                    <a:pt x="1437442" y="342900"/>
                  </a:lnTo>
                  <a:lnTo>
                    <a:pt x="1436341" y="330200"/>
                  </a:lnTo>
                  <a:close/>
                </a:path>
                <a:path w="1442084" h="1435100">
                  <a:moveTo>
                    <a:pt x="1420100" y="254000"/>
                  </a:moveTo>
                  <a:lnTo>
                    <a:pt x="292403" y="254000"/>
                  </a:lnTo>
                  <a:lnTo>
                    <a:pt x="282661" y="266700"/>
                  </a:lnTo>
                  <a:lnTo>
                    <a:pt x="273099" y="266700"/>
                  </a:lnTo>
                  <a:lnTo>
                    <a:pt x="260389" y="279400"/>
                  </a:lnTo>
                  <a:lnTo>
                    <a:pt x="253856" y="279400"/>
                  </a:lnTo>
                  <a:lnTo>
                    <a:pt x="248955" y="292100"/>
                  </a:lnTo>
                  <a:lnTo>
                    <a:pt x="240401" y="292100"/>
                  </a:lnTo>
                  <a:lnTo>
                    <a:pt x="234610" y="304800"/>
                  </a:lnTo>
                  <a:lnTo>
                    <a:pt x="228956" y="304800"/>
                  </a:lnTo>
                  <a:lnTo>
                    <a:pt x="219742" y="317500"/>
                  </a:lnTo>
                  <a:lnTo>
                    <a:pt x="211051" y="317500"/>
                  </a:lnTo>
                  <a:lnTo>
                    <a:pt x="205407" y="330200"/>
                  </a:lnTo>
                  <a:lnTo>
                    <a:pt x="1435102" y="330200"/>
                  </a:lnTo>
                  <a:lnTo>
                    <a:pt x="1433725" y="317500"/>
                  </a:lnTo>
                  <a:lnTo>
                    <a:pt x="1431427" y="304800"/>
                  </a:lnTo>
                  <a:lnTo>
                    <a:pt x="1428781" y="292100"/>
                  </a:lnTo>
                  <a:lnTo>
                    <a:pt x="1425801" y="279400"/>
                  </a:lnTo>
                  <a:lnTo>
                    <a:pt x="1422501" y="266700"/>
                  </a:lnTo>
                  <a:lnTo>
                    <a:pt x="1420100" y="254000"/>
                  </a:lnTo>
                  <a:close/>
                </a:path>
                <a:path w="1442084" h="1435100">
                  <a:moveTo>
                    <a:pt x="1412019" y="228600"/>
                  </a:moveTo>
                  <a:lnTo>
                    <a:pt x="324450" y="228600"/>
                  </a:lnTo>
                  <a:lnTo>
                    <a:pt x="318660" y="241300"/>
                  </a:lnTo>
                  <a:lnTo>
                    <a:pt x="304022" y="241300"/>
                  </a:lnTo>
                  <a:lnTo>
                    <a:pt x="302304" y="254000"/>
                  </a:lnTo>
                  <a:lnTo>
                    <a:pt x="1417566" y="254000"/>
                  </a:lnTo>
                  <a:lnTo>
                    <a:pt x="1414879" y="241300"/>
                  </a:lnTo>
                  <a:lnTo>
                    <a:pt x="1412019" y="228600"/>
                  </a:lnTo>
                  <a:close/>
                </a:path>
                <a:path w="1442084" h="1435100">
                  <a:moveTo>
                    <a:pt x="1402575" y="203200"/>
                  </a:moveTo>
                  <a:lnTo>
                    <a:pt x="365768" y="203200"/>
                  </a:lnTo>
                  <a:lnTo>
                    <a:pt x="359455" y="215900"/>
                  </a:lnTo>
                  <a:lnTo>
                    <a:pt x="344254" y="215900"/>
                  </a:lnTo>
                  <a:lnTo>
                    <a:pt x="338896" y="228600"/>
                  </a:lnTo>
                  <a:lnTo>
                    <a:pt x="1409039" y="228600"/>
                  </a:lnTo>
                  <a:lnTo>
                    <a:pt x="1405891" y="215900"/>
                  </a:lnTo>
                  <a:lnTo>
                    <a:pt x="1402575" y="203200"/>
                  </a:lnTo>
                  <a:close/>
                </a:path>
                <a:path w="1442084" h="1435100">
                  <a:moveTo>
                    <a:pt x="1395482" y="190500"/>
                  </a:moveTo>
                  <a:lnTo>
                    <a:pt x="388440" y="190500"/>
                  </a:lnTo>
                  <a:lnTo>
                    <a:pt x="377067" y="203200"/>
                  </a:lnTo>
                  <a:lnTo>
                    <a:pt x="1399088" y="203200"/>
                  </a:lnTo>
                  <a:lnTo>
                    <a:pt x="1395482" y="190500"/>
                  </a:lnTo>
                  <a:close/>
                </a:path>
                <a:path w="1442084" h="1435100">
                  <a:moveTo>
                    <a:pt x="1374942" y="152400"/>
                  </a:moveTo>
                  <a:lnTo>
                    <a:pt x="449221" y="152400"/>
                  </a:lnTo>
                  <a:lnTo>
                    <a:pt x="435107" y="165100"/>
                  </a:lnTo>
                  <a:lnTo>
                    <a:pt x="424918" y="165100"/>
                  </a:lnTo>
                  <a:lnTo>
                    <a:pt x="411572" y="177800"/>
                  </a:lnTo>
                  <a:lnTo>
                    <a:pt x="399938" y="190500"/>
                  </a:lnTo>
                  <a:lnTo>
                    <a:pt x="1391694" y="190500"/>
                  </a:lnTo>
                  <a:lnTo>
                    <a:pt x="1387739" y="177800"/>
                  </a:lnTo>
                  <a:lnTo>
                    <a:pt x="1380889" y="165100"/>
                  </a:lnTo>
                  <a:lnTo>
                    <a:pt x="1374942" y="152400"/>
                  </a:lnTo>
                  <a:close/>
                </a:path>
                <a:path w="1442084" h="1435100">
                  <a:moveTo>
                    <a:pt x="1365538" y="139700"/>
                  </a:moveTo>
                  <a:lnTo>
                    <a:pt x="478278" y="139700"/>
                  </a:lnTo>
                  <a:lnTo>
                    <a:pt x="471104" y="152400"/>
                  </a:lnTo>
                  <a:lnTo>
                    <a:pt x="1370331" y="152400"/>
                  </a:lnTo>
                  <a:lnTo>
                    <a:pt x="1365538" y="139700"/>
                  </a:lnTo>
                  <a:close/>
                </a:path>
                <a:path w="1442084" h="1435100">
                  <a:moveTo>
                    <a:pt x="1355466" y="127000"/>
                  </a:moveTo>
                  <a:lnTo>
                    <a:pt x="502801" y="127000"/>
                  </a:lnTo>
                  <a:lnTo>
                    <a:pt x="495147" y="139700"/>
                  </a:lnTo>
                  <a:lnTo>
                    <a:pt x="1360578" y="139700"/>
                  </a:lnTo>
                  <a:lnTo>
                    <a:pt x="1355466" y="127000"/>
                  </a:lnTo>
                  <a:close/>
                </a:path>
                <a:path w="1442084" h="1435100">
                  <a:moveTo>
                    <a:pt x="1344722" y="114300"/>
                  </a:moveTo>
                  <a:lnTo>
                    <a:pt x="533029" y="114300"/>
                  </a:lnTo>
                  <a:lnTo>
                    <a:pt x="520139" y="127000"/>
                  </a:lnTo>
                  <a:lnTo>
                    <a:pt x="1350188" y="127000"/>
                  </a:lnTo>
                  <a:lnTo>
                    <a:pt x="1344722" y="114300"/>
                  </a:lnTo>
                  <a:close/>
                </a:path>
                <a:path w="1442084" h="1435100">
                  <a:moveTo>
                    <a:pt x="1333247" y="101600"/>
                  </a:moveTo>
                  <a:lnTo>
                    <a:pt x="559061" y="101600"/>
                  </a:lnTo>
                  <a:lnTo>
                    <a:pt x="546003" y="114300"/>
                  </a:lnTo>
                  <a:lnTo>
                    <a:pt x="1339073" y="114300"/>
                  </a:lnTo>
                  <a:lnTo>
                    <a:pt x="1333247" y="101600"/>
                  </a:lnTo>
                  <a:close/>
                </a:path>
                <a:path w="1442084" h="1435100">
                  <a:moveTo>
                    <a:pt x="1318242" y="88900"/>
                  </a:moveTo>
                  <a:lnTo>
                    <a:pt x="587374" y="88900"/>
                  </a:lnTo>
                  <a:lnTo>
                    <a:pt x="575379" y="101600"/>
                  </a:lnTo>
                  <a:lnTo>
                    <a:pt x="1324336" y="101600"/>
                  </a:lnTo>
                  <a:lnTo>
                    <a:pt x="1318242" y="88900"/>
                  </a:lnTo>
                  <a:close/>
                </a:path>
                <a:path w="1442084" h="1435100">
                  <a:moveTo>
                    <a:pt x="1303677" y="76200"/>
                  </a:moveTo>
                  <a:lnTo>
                    <a:pt x="617321" y="76200"/>
                  </a:lnTo>
                  <a:lnTo>
                    <a:pt x="610478" y="88900"/>
                  </a:lnTo>
                  <a:lnTo>
                    <a:pt x="1308724" y="88900"/>
                  </a:lnTo>
                  <a:lnTo>
                    <a:pt x="1303677" y="76200"/>
                  </a:lnTo>
                  <a:close/>
                </a:path>
                <a:path w="1442084" h="1435100">
                  <a:moveTo>
                    <a:pt x="1290369" y="63500"/>
                  </a:moveTo>
                  <a:lnTo>
                    <a:pt x="662236" y="63500"/>
                  </a:lnTo>
                  <a:lnTo>
                    <a:pt x="647194" y="76200"/>
                  </a:lnTo>
                  <a:lnTo>
                    <a:pt x="1293646" y="76200"/>
                  </a:lnTo>
                  <a:lnTo>
                    <a:pt x="1290369" y="63500"/>
                  </a:lnTo>
                  <a:close/>
                </a:path>
                <a:path w="1442084" h="1435100">
                  <a:moveTo>
                    <a:pt x="1270600" y="50800"/>
                  </a:moveTo>
                  <a:lnTo>
                    <a:pt x="689435" y="50800"/>
                  </a:lnTo>
                  <a:lnTo>
                    <a:pt x="675821" y="63500"/>
                  </a:lnTo>
                  <a:lnTo>
                    <a:pt x="1274170" y="63500"/>
                  </a:lnTo>
                  <a:lnTo>
                    <a:pt x="1270600" y="50800"/>
                  </a:lnTo>
                  <a:close/>
                </a:path>
                <a:path w="1442084" h="1435100">
                  <a:moveTo>
                    <a:pt x="1245784" y="38100"/>
                  </a:moveTo>
                  <a:lnTo>
                    <a:pt x="732208" y="38100"/>
                  </a:lnTo>
                  <a:lnTo>
                    <a:pt x="726032" y="50800"/>
                  </a:lnTo>
                  <a:lnTo>
                    <a:pt x="1250611" y="50800"/>
                  </a:lnTo>
                  <a:lnTo>
                    <a:pt x="1245784" y="38100"/>
                  </a:lnTo>
                  <a:close/>
                </a:path>
                <a:path w="1442084" h="1435100">
                  <a:moveTo>
                    <a:pt x="1218434" y="25400"/>
                  </a:moveTo>
                  <a:lnTo>
                    <a:pt x="777761" y="25400"/>
                  </a:lnTo>
                  <a:lnTo>
                    <a:pt x="771598" y="38100"/>
                  </a:lnTo>
                  <a:lnTo>
                    <a:pt x="1222151" y="38100"/>
                  </a:lnTo>
                  <a:lnTo>
                    <a:pt x="1218434" y="25400"/>
                  </a:lnTo>
                  <a:close/>
                </a:path>
                <a:path w="1442084" h="1435100">
                  <a:moveTo>
                    <a:pt x="1181136" y="12700"/>
                  </a:moveTo>
                  <a:lnTo>
                    <a:pt x="835656" y="12700"/>
                  </a:lnTo>
                  <a:lnTo>
                    <a:pt x="822181" y="25400"/>
                  </a:lnTo>
                  <a:lnTo>
                    <a:pt x="1185000" y="25400"/>
                  </a:lnTo>
                  <a:lnTo>
                    <a:pt x="1181136" y="12700"/>
                  </a:lnTo>
                  <a:close/>
                </a:path>
                <a:path w="1442084" h="1435100">
                  <a:moveTo>
                    <a:pt x="1124133" y="0"/>
                  </a:moveTo>
                  <a:lnTo>
                    <a:pt x="908108" y="0"/>
                  </a:lnTo>
                  <a:lnTo>
                    <a:pt x="901516" y="12700"/>
                  </a:lnTo>
                  <a:lnTo>
                    <a:pt x="1130824" y="12700"/>
                  </a:lnTo>
                  <a:lnTo>
                    <a:pt x="1124133" y="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467250" y="2726249"/>
              <a:ext cx="1442085" cy="1435100"/>
            </a:xfrm>
            <a:custGeom>
              <a:avLst/>
              <a:gdLst/>
              <a:ahLst/>
              <a:cxnLst/>
              <a:rect l="l" t="t" r="r" b="b"/>
              <a:pathLst>
                <a:path w="1442084" h="1435100">
                  <a:moveTo>
                    <a:pt x="773607" y="1422400"/>
                  </a:moveTo>
                  <a:lnTo>
                    <a:pt x="510244" y="1422400"/>
                  </a:lnTo>
                  <a:lnTo>
                    <a:pt x="516045" y="1435100"/>
                  </a:lnTo>
                  <a:lnTo>
                    <a:pt x="767587" y="1435100"/>
                  </a:lnTo>
                  <a:lnTo>
                    <a:pt x="773607" y="1422400"/>
                  </a:lnTo>
                  <a:close/>
                </a:path>
                <a:path w="1442084" h="1435100">
                  <a:moveTo>
                    <a:pt x="824067" y="1409700"/>
                  </a:moveTo>
                  <a:lnTo>
                    <a:pt x="461648" y="1409700"/>
                  </a:lnTo>
                  <a:lnTo>
                    <a:pt x="465659" y="1422400"/>
                  </a:lnTo>
                  <a:lnTo>
                    <a:pt x="820130" y="1422400"/>
                  </a:lnTo>
                  <a:lnTo>
                    <a:pt x="824067" y="1409700"/>
                  </a:lnTo>
                  <a:close/>
                </a:path>
                <a:path w="1442084" h="1435100">
                  <a:moveTo>
                    <a:pt x="863971" y="1397000"/>
                  </a:moveTo>
                  <a:lnTo>
                    <a:pt x="419660" y="1397000"/>
                  </a:lnTo>
                  <a:lnTo>
                    <a:pt x="425828" y="1409700"/>
                  </a:lnTo>
                  <a:lnTo>
                    <a:pt x="853940" y="1409700"/>
                  </a:lnTo>
                  <a:lnTo>
                    <a:pt x="863971" y="1397000"/>
                  </a:lnTo>
                  <a:close/>
                </a:path>
                <a:path w="1442084" h="1435100">
                  <a:moveTo>
                    <a:pt x="905886" y="1384300"/>
                  </a:moveTo>
                  <a:lnTo>
                    <a:pt x="390153" y="1384300"/>
                  </a:lnTo>
                  <a:lnTo>
                    <a:pt x="396394" y="1397000"/>
                  </a:lnTo>
                  <a:lnTo>
                    <a:pt x="893405" y="1397000"/>
                  </a:lnTo>
                  <a:lnTo>
                    <a:pt x="905886" y="1384300"/>
                  </a:lnTo>
                  <a:close/>
                </a:path>
                <a:path w="1442084" h="1435100">
                  <a:moveTo>
                    <a:pt x="928629" y="1371600"/>
                  </a:moveTo>
                  <a:lnTo>
                    <a:pt x="361327" y="1371600"/>
                  </a:lnTo>
                  <a:lnTo>
                    <a:pt x="367567" y="1384300"/>
                  </a:lnTo>
                  <a:lnTo>
                    <a:pt x="922315" y="1384300"/>
                  </a:lnTo>
                  <a:lnTo>
                    <a:pt x="928629" y="1371600"/>
                  </a:lnTo>
                  <a:close/>
                </a:path>
                <a:path w="1442084" h="1435100">
                  <a:moveTo>
                    <a:pt x="950471" y="1358900"/>
                  </a:moveTo>
                  <a:lnTo>
                    <a:pt x="339254" y="1358900"/>
                  </a:lnTo>
                  <a:lnTo>
                    <a:pt x="348018" y="1371600"/>
                  </a:lnTo>
                  <a:lnTo>
                    <a:pt x="944231" y="1371600"/>
                  </a:lnTo>
                  <a:lnTo>
                    <a:pt x="950471" y="1358900"/>
                  </a:lnTo>
                  <a:close/>
                </a:path>
                <a:path w="1442084" h="1435100">
                  <a:moveTo>
                    <a:pt x="978188" y="1346200"/>
                  </a:moveTo>
                  <a:lnTo>
                    <a:pt x="311611" y="1346200"/>
                  </a:lnTo>
                  <a:lnTo>
                    <a:pt x="320825" y="1358900"/>
                  </a:lnTo>
                  <a:lnTo>
                    <a:pt x="968973" y="1358900"/>
                  </a:lnTo>
                  <a:lnTo>
                    <a:pt x="978188" y="1346200"/>
                  </a:lnTo>
                  <a:close/>
                </a:path>
                <a:path w="1442084" h="1435100">
                  <a:moveTo>
                    <a:pt x="993349" y="1333500"/>
                  </a:moveTo>
                  <a:lnTo>
                    <a:pt x="296376" y="1333500"/>
                  </a:lnTo>
                  <a:lnTo>
                    <a:pt x="299119" y="1346200"/>
                  </a:lnTo>
                  <a:lnTo>
                    <a:pt x="984365" y="1346200"/>
                  </a:lnTo>
                  <a:lnTo>
                    <a:pt x="993349" y="1333500"/>
                  </a:lnTo>
                  <a:close/>
                </a:path>
                <a:path w="1442084" h="1435100">
                  <a:moveTo>
                    <a:pt x="1011192" y="1320800"/>
                  </a:moveTo>
                  <a:lnTo>
                    <a:pt x="269989" y="1320800"/>
                  </a:lnTo>
                  <a:lnTo>
                    <a:pt x="278764" y="1333500"/>
                  </a:lnTo>
                  <a:lnTo>
                    <a:pt x="1005244" y="1333500"/>
                  </a:lnTo>
                  <a:lnTo>
                    <a:pt x="1011192" y="1320800"/>
                  </a:lnTo>
                  <a:close/>
                </a:path>
                <a:path w="1442084" h="1435100">
                  <a:moveTo>
                    <a:pt x="1031474" y="1308100"/>
                  </a:moveTo>
                  <a:lnTo>
                    <a:pt x="258398" y="1308100"/>
                  </a:lnTo>
                  <a:lnTo>
                    <a:pt x="264419" y="1320800"/>
                  </a:lnTo>
                  <a:lnTo>
                    <a:pt x="1025527" y="1320800"/>
                  </a:lnTo>
                  <a:lnTo>
                    <a:pt x="1031474" y="1308100"/>
                  </a:lnTo>
                  <a:close/>
                </a:path>
                <a:path w="1442084" h="1435100">
                  <a:moveTo>
                    <a:pt x="1045746" y="1295400"/>
                  </a:moveTo>
                  <a:lnTo>
                    <a:pt x="241310" y="1295400"/>
                  </a:lnTo>
                  <a:lnTo>
                    <a:pt x="243980" y="1308100"/>
                  </a:lnTo>
                  <a:lnTo>
                    <a:pt x="1042992" y="1308100"/>
                  </a:lnTo>
                  <a:lnTo>
                    <a:pt x="1045746" y="1295400"/>
                  </a:lnTo>
                  <a:close/>
                </a:path>
                <a:path w="1442084" h="1435100">
                  <a:moveTo>
                    <a:pt x="1063431" y="1282700"/>
                  </a:moveTo>
                  <a:lnTo>
                    <a:pt x="226587" y="1282700"/>
                  </a:lnTo>
                  <a:lnTo>
                    <a:pt x="232608" y="1295400"/>
                  </a:lnTo>
                  <a:lnTo>
                    <a:pt x="1057410" y="1295400"/>
                  </a:lnTo>
                  <a:lnTo>
                    <a:pt x="1063431" y="1282700"/>
                  </a:lnTo>
                  <a:close/>
                </a:path>
                <a:path w="1442084" h="1435100">
                  <a:moveTo>
                    <a:pt x="1076132" y="1270000"/>
                  </a:moveTo>
                  <a:lnTo>
                    <a:pt x="207709" y="1270000"/>
                  </a:lnTo>
                  <a:lnTo>
                    <a:pt x="216043" y="1282700"/>
                  </a:lnTo>
                  <a:lnTo>
                    <a:pt x="1073902" y="1282700"/>
                  </a:lnTo>
                  <a:lnTo>
                    <a:pt x="1076132" y="1270000"/>
                  </a:lnTo>
                  <a:close/>
                </a:path>
                <a:path w="1442084" h="1435100">
                  <a:moveTo>
                    <a:pt x="1088224" y="1257300"/>
                  </a:moveTo>
                  <a:lnTo>
                    <a:pt x="195669" y="1257300"/>
                  </a:lnTo>
                  <a:lnTo>
                    <a:pt x="201662" y="1270000"/>
                  </a:lnTo>
                  <a:lnTo>
                    <a:pt x="1082196" y="1270000"/>
                  </a:lnTo>
                  <a:lnTo>
                    <a:pt x="1088224" y="1257300"/>
                  </a:lnTo>
                  <a:close/>
                </a:path>
                <a:path w="1442084" h="1435100">
                  <a:moveTo>
                    <a:pt x="247770" y="520700"/>
                  </a:moveTo>
                  <a:lnTo>
                    <a:pt x="62058" y="520700"/>
                  </a:lnTo>
                  <a:lnTo>
                    <a:pt x="58865" y="533400"/>
                  </a:lnTo>
                  <a:lnTo>
                    <a:pt x="52472" y="546100"/>
                  </a:lnTo>
                  <a:lnTo>
                    <a:pt x="35462" y="584200"/>
                  </a:lnTo>
                  <a:lnTo>
                    <a:pt x="21748" y="635000"/>
                  </a:lnTo>
                  <a:lnTo>
                    <a:pt x="16147" y="647700"/>
                  </a:lnTo>
                  <a:lnTo>
                    <a:pt x="11379" y="673100"/>
                  </a:lnTo>
                  <a:lnTo>
                    <a:pt x="8904" y="685800"/>
                  </a:lnTo>
                  <a:lnTo>
                    <a:pt x="6720" y="698500"/>
                  </a:lnTo>
                  <a:lnTo>
                    <a:pt x="4842" y="723900"/>
                  </a:lnTo>
                  <a:lnTo>
                    <a:pt x="3285" y="736600"/>
                  </a:lnTo>
                  <a:lnTo>
                    <a:pt x="2908" y="736600"/>
                  </a:lnTo>
                  <a:lnTo>
                    <a:pt x="1005" y="762000"/>
                  </a:lnTo>
                  <a:lnTo>
                    <a:pt x="84" y="787400"/>
                  </a:lnTo>
                  <a:lnTo>
                    <a:pt x="0" y="812800"/>
                  </a:lnTo>
                  <a:lnTo>
                    <a:pt x="751" y="825500"/>
                  </a:lnTo>
                  <a:lnTo>
                    <a:pt x="1727" y="850900"/>
                  </a:lnTo>
                  <a:lnTo>
                    <a:pt x="3076" y="863600"/>
                  </a:lnTo>
                  <a:lnTo>
                    <a:pt x="4786" y="876300"/>
                  </a:lnTo>
                  <a:lnTo>
                    <a:pt x="6845" y="889000"/>
                  </a:lnTo>
                  <a:lnTo>
                    <a:pt x="9269" y="901700"/>
                  </a:lnTo>
                  <a:lnTo>
                    <a:pt x="12076" y="927100"/>
                  </a:lnTo>
                  <a:lnTo>
                    <a:pt x="15259" y="939800"/>
                  </a:lnTo>
                  <a:lnTo>
                    <a:pt x="18814" y="952500"/>
                  </a:lnTo>
                  <a:lnTo>
                    <a:pt x="24806" y="977900"/>
                  </a:lnTo>
                  <a:lnTo>
                    <a:pt x="31633" y="1003300"/>
                  </a:lnTo>
                  <a:lnTo>
                    <a:pt x="39296" y="1016000"/>
                  </a:lnTo>
                  <a:lnTo>
                    <a:pt x="47797" y="1041400"/>
                  </a:lnTo>
                  <a:lnTo>
                    <a:pt x="68636" y="1092200"/>
                  </a:lnTo>
                  <a:lnTo>
                    <a:pt x="93252" y="1130300"/>
                  </a:lnTo>
                  <a:lnTo>
                    <a:pt x="121643" y="1168400"/>
                  </a:lnTo>
                  <a:lnTo>
                    <a:pt x="153803" y="1219200"/>
                  </a:lnTo>
                  <a:lnTo>
                    <a:pt x="189730" y="1257300"/>
                  </a:lnTo>
                  <a:lnTo>
                    <a:pt x="1100142" y="1257300"/>
                  </a:lnTo>
                  <a:lnTo>
                    <a:pt x="1126464" y="1219200"/>
                  </a:lnTo>
                  <a:lnTo>
                    <a:pt x="1135220" y="1219200"/>
                  </a:lnTo>
                  <a:lnTo>
                    <a:pt x="1146802" y="1193800"/>
                  </a:lnTo>
                  <a:lnTo>
                    <a:pt x="1152575" y="1193800"/>
                  </a:lnTo>
                  <a:lnTo>
                    <a:pt x="1158329" y="1181100"/>
                  </a:lnTo>
                  <a:lnTo>
                    <a:pt x="1185680" y="1155700"/>
                  </a:lnTo>
                  <a:lnTo>
                    <a:pt x="1212437" y="1104900"/>
                  </a:lnTo>
                  <a:lnTo>
                    <a:pt x="530675" y="1104900"/>
                  </a:lnTo>
                  <a:lnTo>
                    <a:pt x="512240" y="1092200"/>
                  </a:lnTo>
                  <a:lnTo>
                    <a:pt x="500089" y="1066800"/>
                  </a:lnTo>
                  <a:lnTo>
                    <a:pt x="495679" y="1041400"/>
                  </a:lnTo>
                  <a:lnTo>
                    <a:pt x="500350" y="1016000"/>
                  </a:lnTo>
                  <a:lnTo>
                    <a:pt x="513478" y="1003300"/>
                  </a:lnTo>
                  <a:lnTo>
                    <a:pt x="533405" y="977900"/>
                  </a:lnTo>
                  <a:lnTo>
                    <a:pt x="1292508" y="977900"/>
                  </a:lnTo>
                  <a:lnTo>
                    <a:pt x="1297330" y="965200"/>
                  </a:lnTo>
                  <a:lnTo>
                    <a:pt x="1302096" y="952500"/>
                  </a:lnTo>
                  <a:lnTo>
                    <a:pt x="1306806" y="939800"/>
                  </a:lnTo>
                  <a:lnTo>
                    <a:pt x="450028" y="939800"/>
                  </a:lnTo>
                  <a:lnTo>
                    <a:pt x="444551" y="927100"/>
                  </a:lnTo>
                  <a:lnTo>
                    <a:pt x="440539" y="914400"/>
                  </a:lnTo>
                  <a:lnTo>
                    <a:pt x="336500" y="609600"/>
                  </a:lnTo>
                  <a:lnTo>
                    <a:pt x="330463" y="596900"/>
                  </a:lnTo>
                  <a:lnTo>
                    <a:pt x="327535" y="584200"/>
                  </a:lnTo>
                  <a:lnTo>
                    <a:pt x="324763" y="571500"/>
                  </a:lnTo>
                  <a:lnTo>
                    <a:pt x="268283" y="571500"/>
                  </a:lnTo>
                  <a:lnTo>
                    <a:pt x="263135" y="558800"/>
                  </a:lnTo>
                  <a:lnTo>
                    <a:pt x="259280" y="558800"/>
                  </a:lnTo>
                  <a:lnTo>
                    <a:pt x="256026" y="546100"/>
                  </a:lnTo>
                  <a:lnTo>
                    <a:pt x="247770" y="520700"/>
                  </a:lnTo>
                  <a:close/>
                </a:path>
                <a:path w="1442084" h="1435100">
                  <a:moveTo>
                    <a:pt x="742832" y="977900"/>
                  </a:moveTo>
                  <a:lnTo>
                    <a:pt x="582778" y="977900"/>
                  </a:lnTo>
                  <a:lnTo>
                    <a:pt x="602550" y="990600"/>
                  </a:lnTo>
                  <a:lnTo>
                    <a:pt x="616149" y="1016000"/>
                  </a:lnTo>
                  <a:lnTo>
                    <a:pt x="621937" y="1041400"/>
                  </a:lnTo>
                  <a:lnTo>
                    <a:pt x="617479" y="1066800"/>
                  </a:lnTo>
                  <a:lnTo>
                    <a:pt x="602874" y="1092200"/>
                  </a:lnTo>
                  <a:lnTo>
                    <a:pt x="580802" y="1104900"/>
                  </a:lnTo>
                  <a:lnTo>
                    <a:pt x="739392" y="1104900"/>
                  </a:lnTo>
                  <a:lnTo>
                    <a:pt x="719638" y="1092200"/>
                  </a:lnTo>
                  <a:lnTo>
                    <a:pt x="706767" y="1066800"/>
                  </a:lnTo>
                  <a:lnTo>
                    <a:pt x="702563" y="1041400"/>
                  </a:lnTo>
                  <a:lnTo>
                    <a:pt x="708139" y="1016000"/>
                  </a:lnTo>
                  <a:lnTo>
                    <a:pt x="722177" y="990600"/>
                  </a:lnTo>
                  <a:lnTo>
                    <a:pt x="742832" y="977900"/>
                  </a:lnTo>
                  <a:close/>
                </a:path>
                <a:path w="1442084" h="1435100">
                  <a:moveTo>
                    <a:pt x="1287634" y="977900"/>
                  </a:moveTo>
                  <a:lnTo>
                    <a:pt x="768257" y="977900"/>
                  </a:lnTo>
                  <a:lnTo>
                    <a:pt x="793051" y="990600"/>
                  </a:lnTo>
                  <a:lnTo>
                    <a:pt x="812708" y="1003300"/>
                  </a:lnTo>
                  <a:lnTo>
                    <a:pt x="825412" y="1016000"/>
                  </a:lnTo>
                  <a:lnTo>
                    <a:pt x="829344" y="1041400"/>
                  </a:lnTo>
                  <a:lnTo>
                    <a:pt x="823591" y="1066800"/>
                  </a:lnTo>
                  <a:lnTo>
                    <a:pt x="809639" y="1092200"/>
                  </a:lnTo>
                  <a:lnTo>
                    <a:pt x="789265" y="1104900"/>
                  </a:lnTo>
                  <a:lnTo>
                    <a:pt x="1212437" y="1104900"/>
                  </a:lnTo>
                  <a:lnTo>
                    <a:pt x="1238448" y="1066800"/>
                  </a:lnTo>
                  <a:lnTo>
                    <a:pt x="1263564" y="1028700"/>
                  </a:lnTo>
                  <a:lnTo>
                    <a:pt x="1287634" y="977900"/>
                  </a:lnTo>
                  <a:close/>
                </a:path>
                <a:path w="1442084" h="1435100">
                  <a:moveTo>
                    <a:pt x="1436322" y="330200"/>
                  </a:moveTo>
                  <a:lnTo>
                    <a:pt x="197238" y="330200"/>
                  </a:lnTo>
                  <a:lnTo>
                    <a:pt x="192107" y="342900"/>
                  </a:lnTo>
                  <a:lnTo>
                    <a:pt x="187206" y="342900"/>
                  </a:lnTo>
                  <a:lnTo>
                    <a:pt x="153658" y="381000"/>
                  </a:lnTo>
                  <a:lnTo>
                    <a:pt x="123363" y="419100"/>
                  </a:lnTo>
                  <a:lnTo>
                    <a:pt x="96399" y="457200"/>
                  </a:lnTo>
                  <a:lnTo>
                    <a:pt x="72760" y="495300"/>
                  </a:lnTo>
                  <a:lnTo>
                    <a:pt x="71430" y="508000"/>
                  </a:lnTo>
                  <a:lnTo>
                    <a:pt x="68896" y="508000"/>
                  </a:lnTo>
                  <a:lnTo>
                    <a:pt x="65409" y="520700"/>
                  </a:lnTo>
                  <a:lnTo>
                    <a:pt x="350395" y="520700"/>
                  </a:lnTo>
                  <a:lnTo>
                    <a:pt x="358049" y="533400"/>
                  </a:lnTo>
                  <a:lnTo>
                    <a:pt x="360500" y="533400"/>
                  </a:lnTo>
                  <a:lnTo>
                    <a:pt x="366931" y="546100"/>
                  </a:lnTo>
                  <a:lnTo>
                    <a:pt x="372923" y="571500"/>
                  </a:lnTo>
                  <a:lnTo>
                    <a:pt x="378593" y="584200"/>
                  </a:lnTo>
                  <a:lnTo>
                    <a:pt x="384059" y="596900"/>
                  </a:lnTo>
                  <a:lnTo>
                    <a:pt x="387033" y="609600"/>
                  </a:lnTo>
                  <a:lnTo>
                    <a:pt x="391420" y="622300"/>
                  </a:lnTo>
                  <a:lnTo>
                    <a:pt x="945871" y="622300"/>
                  </a:lnTo>
                  <a:lnTo>
                    <a:pt x="953419" y="635000"/>
                  </a:lnTo>
                  <a:lnTo>
                    <a:pt x="956969" y="635000"/>
                  </a:lnTo>
                  <a:lnTo>
                    <a:pt x="956125" y="647700"/>
                  </a:lnTo>
                  <a:lnTo>
                    <a:pt x="948697" y="685800"/>
                  </a:lnTo>
                  <a:lnTo>
                    <a:pt x="941233" y="711200"/>
                  </a:lnTo>
                  <a:lnTo>
                    <a:pt x="933726" y="736600"/>
                  </a:lnTo>
                  <a:lnTo>
                    <a:pt x="926168" y="774700"/>
                  </a:lnTo>
                  <a:lnTo>
                    <a:pt x="916440" y="800100"/>
                  </a:lnTo>
                  <a:lnTo>
                    <a:pt x="896893" y="876300"/>
                  </a:lnTo>
                  <a:lnTo>
                    <a:pt x="887164" y="914400"/>
                  </a:lnTo>
                  <a:lnTo>
                    <a:pt x="883146" y="927100"/>
                  </a:lnTo>
                  <a:lnTo>
                    <a:pt x="877666" y="939800"/>
                  </a:lnTo>
                  <a:lnTo>
                    <a:pt x="1306806" y="939800"/>
                  </a:lnTo>
                  <a:lnTo>
                    <a:pt x="1327239" y="901700"/>
                  </a:lnTo>
                  <a:lnTo>
                    <a:pt x="1346415" y="850900"/>
                  </a:lnTo>
                  <a:lnTo>
                    <a:pt x="1364197" y="812800"/>
                  </a:lnTo>
                  <a:lnTo>
                    <a:pt x="1380448" y="762000"/>
                  </a:lnTo>
                  <a:lnTo>
                    <a:pt x="1385490" y="749300"/>
                  </a:lnTo>
                  <a:lnTo>
                    <a:pt x="1390358" y="723900"/>
                  </a:lnTo>
                  <a:lnTo>
                    <a:pt x="1395046" y="711200"/>
                  </a:lnTo>
                  <a:lnTo>
                    <a:pt x="1399547" y="698500"/>
                  </a:lnTo>
                  <a:lnTo>
                    <a:pt x="1405214" y="673100"/>
                  </a:lnTo>
                  <a:lnTo>
                    <a:pt x="1410507" y="660400"/>
                  </a:lnTo>
                  <a:lnTo>
                    <a:pt x="1415411" y="635000"/>
                  </a:lnTo>
                  <a:lnTo>
                    <a:pt x="1419912" y="609600"/>
                  </a:lnTo>
                  <a:lnTo>
                    <a:pt x="1422028" y="609600"/>
                  </a:lnTo>
                  <a:lnTo>
                    <a:pt x="1424042" y="596900"/>
                  </a:lnTo>
                  <a:lnTo>
                    <a:pt x="1425960" y="584200"/>
                  </a:lnTo>
                  <a:lnTo>
                    <a:pt x="1427787" y="571500"/>
                  </a:lnTo>
                  <a:lnTo>
                    <a:pt x="1430017" y="558800"/>
                  </a:lnTo>
                  <a:lnTo>
                    <a:pt x="1431053" y="546100"/>
                  </a:lnTo>
                  <a:lnTo>
                    <a:pt x="1435185" y="520700"/>
                  </a:lnTo>
                  <a:lnTo>
                    <a:pt x="1438301" y="495300"/>
                  </a:lnTo>
                  <a:lnTo>
                    <a:pt x="1440358" y="457200"/>
                  </a:lnTo>
                  <a:lnTo>
                    <a:pt x="1441315" y="431800"/>
                  </a:lnTo>
                  <a:lnTo>
                    <a:pt x="1441461" y="419100"/>
                  </a:lnTo>
                  <a:lnTo>
                    <a:pt x="1441158" y="393700"/>
                  </a:lnTo>
                  <a:lnTo>
                    <a:pt x="1440865" y="393700"/>
                  </a:lnTo>
                  <a:lnTo>
                    <a:pt x="1440458" y="381000"/>
                  </a:lnTo>
                  <a:lnTo>
                    <a:pt x="1439914" y="368300"/>
                  </a:lnTo>
                  <a:lnTo>
                    <a:pt x="1439233" y="368300"/>
                  </a:lnTo>
                  <a:lnTo>
                    <a:pt x="1438414" y="355600"/>
                  </a:lnTo>
                  <a:lnTo>
                    <a:pt x="1437420" y="342900"/>
                  </a:lnTo>
                  <a:lnTo>
                    <a:pt x="1436322" y="330200"/>
                  </a:lnTo>
                  <a:close/>
                </a:path>
                <a:path w="1442084" h="1435100">
                  <a:moveTo>
                    <a:pt x="1420066" y="254000"/>
                  </a:moveTo>
                  <a:lnTo>
                    <a:pt x="292338" y="254000"/>
                  </a:lnTo>
                  <a:lnTo>
                    <a:pt x="282596" y="266700"/>
                  </a:lnTo>
                  <a:lnTo>
                    <a:pt x="273035" y="266700"/>
                  </a:lnTo>
                  <a:lnTo>
                    <a:pt x="263675" y="279400"/>
                  </a:lnTo>
                  <a:lnTo>
                    <a:pt x="253791" y="279400"/>
                  </a:lnTo>
                  <a:lnTo>
                    <a:pt x="248890" y="292100"/>
                  </a:lnTo>
                  <a:lnTo>
                    <a:pt x="240420" y="292100"/>
                  </a:lnTo>
                  <a:lnTo>
                    <a:pt x="234619" y="304800"/>
                  </a:lnTo>
                  <a:lnTo>
                    <a:pt x="228891" y="304800"/>
                  </a:lnTo>
                  <a:lnTo>
                    <a:pt x="220944" y="317500"/>
                  </a:lnTo>
                  <a:lnTo>
                    <a:pt x="211059" y="317500"/>
                  </a:lnTo>
                  <a:lnTo>
                    <a:pt x="206829" y="330200"/>
                  </a:lnTo>
                  <a:lnTo>
                    <a:pt x="1435100" y="330200"/>
                  </a:lnTo>
                  <a:lnTo>
                    <a:pt x="1433734" y="317500"/>
                  </a:lnTo>
                  <a:lnTo>
                    <a:pt x="1431393" y="304800"/>
                  </a:lnTo>
                  <a:lnTo>
                    <a:pt x="1428725" y="292100"/>
                  </a:lnTo>
                  <a:lnTo>
                    <a:pt x="1425737" y="279400"/>
                  </a:lnTo>
                  <a:lnTo>
                    <a:pt x="1422436" y="266700"/>
                  </a:lnTo>
                  <a:lnTo>
                    <a:pt x="1420066" y="254000"/>
                  </a:lnTo>
                  <a:close/>
                </a:path>
                <a:path w="1442084" h="1435100">
                  <a:moveTo>
                    <a:pt x="1411955" y="228600"/>
                  </a:moveTo>
                  <a:lnTo>
                    <a:pt x="324386" y="228600"/>
                  </a:lnTo>
                  <a:lnTo>
                    <a:pt x="318668" y="241300"/>
                  </a:lnTo>
                  <a:lnTo>
                    <a:pt x="305664" y="241300"/>
                  </a:lnTo>
                  <a:lnTo>
                    <a:pt x="302240" y="254000"/>
                  </a:lnTo>
                  <a:lnTo>
                    <a:pt x="1417529" y="254000"/>
                  </a:lnTo>
                  <a:lnTo>
                    <a:pt x="1414825" y="241300"/>
                  </a:lnTo>
                  <a:lnTo>
                    <a:pt x="1411955" y="228600"/>
                  </a:lnTo>
                  <a:close/>
                </a:path>
                <a:path w="1442084" h="1435100">
                  <a:moveTo>
                    <a:pt x="1402541" y="203200"/>
                  </a:moveTo>
                  <a:lnTo>
                    <a:pt x="365704" y="203200"/>
                  </a:lnTo>
                  <a:lnTo>
                    <a:pt x="359390" y="215900"/>
                  </a:lnTo>
                  <a:lnTo>
                    <a:pt x="344189" y="215900"/>
                  </a:lnTo>
                  <a:lnTo>
                    <a:pt x="338831" y="228600"/>
                  </a:lnTo>
                  <a:lnTo>
                    <a:pt x="1408975" y="228600"/>
                  </a:lnTo>
                  <a:lnTo>
                    <a:pt x="1405836" y="215900"/>
                  </a:lnTo>
                  <a:lnTo>
                    <a:pt x="1402541" y="203200"/>
                  </a:lnTo>
                  <a:close/>
                </a:path>
                <a:path w="1442084" h="1435100">
                  <a:moveTo>
                    <a:pt x="1395460" y="190500"/>
                  </a:moveTo>
                  <a:lnTo>
                    <a:pt x="388386" y="190500"/>
                  </a:lnTo>
                  <a:lnTo>
                    <a:pt x="377002" y="203200"/>
                  </a:lnTo>
                  <a:lnTo>
                    <a:pt x="1399096" y="203200"/>
                  </a:lnTo>
                  <a:lnTo>
                    <a:pt x="1395460" y="190500"/>
                  </a:lnTo>
                  <a:close/>
                </a:path>
                <a:path w="1442084" h="1435100">
                  <a:moveTo>
                    <a:pt x="1380825" y="165100"/>
                  </a:moveTo>
                  <a:lnTo>
                    <a:pt x="424864" y="165100"/>
                  </a:lnTo>
                  <a:lnTo>
                    <a:pt x="411539" y="177800"/>
                  </a:lnTo>
                  <a:lnTo>
                    <a:pt x="399900" y="190500"/>
                  </a:lnTo>
                  <a:lnTo>
                    <a:pt x="1391670" y="190500"/>
                  </a:lnTo>
                  <a:lnTo>
                    <a:pt x="1387711" y="177800"/>
                  </a:lnTo>
                  <a:lnTo>
                    <a:pt x="1380825" y="165100"/>
                  </a:lnTo>
                  <a:close/>
                </a:path>
                <a:path w="1442084" h="1435100">
                  <a:moveTo>
                    <a:pt x="1374877" y="152400"/>
                  </a:moveTo>
                  <a:lnTo>
                    <a:pt x="449230" y="152400"/>
                  </a:lnTo>
                  <a:lnTo>
                    <a:pt x="442099" y="165100"/>
                  </a:lnTo>
                  <a:lnTo>
                    <a:pt x="1377924" y="165100"/>
                  </a:lnTo>
                  <a:lnTo>
                    <a:pt x="1374877" y="152400"/>
                  </a:lnTo>
                  <a:close/>
                </a:path>
                <a:path w="1442084" h="1435100">
                  <a:moveTo>
                    <a:pt x="1365500" y="139700"/>
                  </a:moveTo>
                  <a:lnTo>
                    <a:pt x="477397" y="139700"/>
                  </a:lnTo>
                  <a:lnTo>
                    <a:pt x="464818" y="152400"/>
                  </a:lnTo>
                  <a:lnTo>
                    <a:pt x="1370276" y="152400"/>
                  </a:lnTo>
                  <a:lnTo>
                    <a:pt x="1365500" y="139700"/>
                  </a:lnTo>
                  <a:close/>
                </a:path>
                <a:path w="1442084" h="1435100">
                  <a:moveTo>
                    <a:pt x="1355401" y="127000"/>
                  </a:moveTo>
                  <a:lnTo>
                    <a:pt x="502736" y="127000"/>
                  </a:lnTo>
                  <a:lnTo>
                    <a:pt x="495082" y="139700"/>
                  </a:lnTo>
                  <a:lnTo>
                    <a:pt x="1360544" y="139700"/>
                  </a:lnTo>
                  <a:lnTo>
                    <a:pt x="1355401" y="127000"/>
                  </a:lnTo>
                  <a:close/>
                </a:path>
                <a:path w="1442084" h="1435100">
                  <a:moveTo>
                    <a:pt x="1344657" y="114300"/>
                  </a:moveTo>
                  <a:lnTo>
                    <a:pt x="532964" y="114300"/>
                  </a:lnTo>
                  <a:lnTo>
                    <a:pt x="520074" y="127000"/>
                  </a:lnTo>
                  <a:lnTo>
                    <a:pt x="1350123" y="127000"/>
                  </a:lnTo>
                  <a:lnTo>
                    <a:pt x="1344657" y="114300"/>
                  </a:lnTo>
                  <a:close/>
                </a:path>
                <a:path w="1442084" h="1435100">
                  <a:moveTo>
                    <a:pt x="1333182" y="101600"/>
                  </a:moveTo>
                  <a:lnTo>
                    <a:pt x="558996" y="101600"/>
                  </a:lnTo>
                  <a:lnTo>
                    <a:pt x="545939" y="114300"/>
                  </a:lnTo>
                  <a:lnTo>
                    <a:pt x="1339008" y="114300"/>
                  </a:lnTo>
                  <a:lnTo>
                    <a:pt x="1333182" y="101600"/>
                  </a:lnTo>
                  <a:close/>
                </a:path>
                <a:path w="1442084" h="1435100">
                  <a:moveTo>
                    <a:pt x="1318177" y="88900"/>
                  </a:moveTo>
                  <a:lnTo>
                    <a:pt x="587309" y="88900"/>
                  </a:lnTo>
                  <a:lnTo>
                    <a:pt x="575352" y="101600"/>
                  </a:lnTo>
                  <a:lnTo>
                    <a:pt x="1324271" y="101600"/>
                  </a:lnTo>
                  <a:lnTo>
                    <a:pt x="1318177" y="88900"/>
                  </a:lnTo>
                  <a:close/>
                </a:path>
                <a:path w="1442084" h="1435100">
                  <a:moveTo>
                    <a:pt x="1305392" y="76200"/>
                  </a:moveTo>
                  <a:lnTo>
                    <a:pt x="617256" y="76200"/>
                  </a:lnTo>
                  <a:lnTo>
                    <a:pt x="610413" y="88900"/>
                  </a:lnTo>
                  <a:lnTo>
                    <a:pt x="1308733" y="88900"/>
                  </a:lnTo>
                  <a:lnTo>
                    <a:pt x="1305392" y="76200"/>
                  </a:lnTo>
                  <a:close/>
                </a:path>
                <a:path w="1442084" h="1435100">
                  <a:moveTo>
                    <a:pt x="1286513" y="63500"/>
                  </a:moveTo>
                  <a:lnTo>
                    <a:pt x="662182" y="63500"/>
                  </a:lnTo>
                  <a:lnTo>
                    <a:pt x="647130" y="76200"/>
                  </a:lnTo>
                  <a:lnTo>
                    <a:pt x="1293581" y="76200"/>
                  </a:lnTo>
                  <a:lnTo>
                    <a:pt x="1286513" y="63500"/>
                  </a:lnTo>
                  <a:close/>
                </a:path>
                <a:path w="1442084" h="1435100">
                  <a:moveTo>
                    <a:pt x="1270545" y="50800"/>
                  </a:moveTo>
                  <a:lnTo>
                    <a:pt x="689432" y="50800"/>
                  </a:lnTo>
                  <a:lnTo>
                    <a:pt x="675792" y="63500"/>
                  </a:lnTo>
                  <a:lnTo>
                    <a:pt x="1272325" y="63500"/>
                  </a:lnTo>
                  <a:lnTo>
                    <a:pt x="1270545" y="50800"/>
                  </a:lnTo>
                  <a:close/>
                </a:path>
                <a:path w="1442084" h="1435100">
                  <a:moveTo>
                    <a:pt x="1245719" y="38100"/>
                  </a:moveTo>
                  <a:lnTo>
                    <a:pt x="732143" y="38100"/>
                  </a:lnTo>
                  <a:lnTo>
                    <a:pt x="719836" y="50800"/>
                  </a:lnTo>
                  <a:lnTo>
                    <a:pt x="1250546" y="50800"/>
                  </a:lnTo>
                  <a:lnTo>
                    <a:pt x="1245719" y="38100"/>
                  </a:lnTo>
                  <a:close/>
                </a:path>
                <a:path w="1442084" h="1435100">
                  <a:moveTo>
                    <a:pt x="1218369" y="25400"/>
                  </a:moveTo>
                  <a:lnTo>
                    <a:pt x="777724" y="25400"/>
                  </a:lnTo>
                  <a:lnTo>
                    <a:pt x="771544" y="38100"/>
                  </a:lnTo>
                  <a:lnTo>
                    <a:pt x="1222086" y="38100"/>
                  </a:lnTo>
                  <a:lnTo>
                    <a:pt x="1218369" y="25400"/>
                  </a:lnTo>
                  <a:close/>
                </a:path>
                <a:path w="1442084" h="1435100">
                  <a:moveTo>
                    <a:pt x="1181072" y="12700"/>
                  </a:moveTo>
                  <a:lnTo>
                    <a:pt x="835622" y="12700"/>
                  </a:lnTo>
                  <a:lnTo>
                    <a:pt x="822126" y="25400"/>
                  </a:lnTo>
                  <a:lnTo>
                    <a:pt x="1184935" y="25400"/>
                  </a:lnTo>
                  <a:lnTo>
                    <a:pt x="1181072" y="12700"/>
                  </a:lnTo>
                  <a:close/>
                </a:path>
                <a:path w="1442084" h="1435100">
                  <a:moveTo>
                    <a:pt x="1124068" y="0"/>
                  </a:moveTo>
                  <a:lnTo>
                    <a:pt x="908043" y="0"/>
                  </a:lnTo>
                  <a:lnTo>
                    <a:pt x="901451" y="12700"/>
                  </a:lnTo>
                  <a:lnTo>
                    <a:pt x="1130759" y="12700"/>
                  </a:lnTo>
                  <a:lnTo>
                    <a:pt x="1124068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493640" y="7838743"/>
              <a:ext cx="1442085" cy="1435100"/>
            </a:xfrm>
            <a:custGeom>
              <a:avLst/>
              <a:gdLst/>
              <a:ahLst/>
              <a:cxnLst/>
              <a:rect l="l" t="t" r="r" b="b"/>
              <a:pathLst>
                <a:path w="1442084" h="1435100">
                  <a:moveTo>
                    <a:pt x="773607" y="1422400"/>
                  </a:moveTo>
                  <a:lnTo>
                    <a:pt x="510244" y="1422400"/>
                  </a:lnTo>
                  <a:lnTo>
                    <a:pt x="516045" y="1435100"/>
                  </a:lnTo>
                  <a:lnTo>
                    <a:pt x="767587" y="1435100"/>
                  </a:lnTo>
                  <a:lnTo>
                    <a:pt x="773607" y="1422400"/>
                  </a:lnTo>
                  <a:close/>
                </a:path>
                <a:path w="1442084" h="1435100">
                  <a:moveTo>
                    <a:pt x="824067" y="1409700"/>
                  </a:moveTo>
                  <a:lnTo>
                    <a:pt x="461648" y="1409700"/>
                  </a:lnTo>
                  <a:lnTo>
                    <a:pt x="465659" y="1422400"/>
                  </a:lnTo>
                  <a:lnTo>
                    <a:pt x="820130" y="1422400"/>
                  </a:lnTo>
                  <a:lnTo>
                    <a:pt x="824067" y="1409700"/>
                  </a:lnTo>
                  <a:close/>
                </a:path>
                <a:path w="1442084" h="1435100">
                  <a:moveTo>
                    <a:pt x="863971" y="1397000"/>
                  </a:moveTo>
                  <a:lnTo>
                    <a:pt x="419660" y="1397000"/>
                  </a:lnTo>
                  <a:lnTo>
                    <a:pt x="425828" y="1409700"/>
                  </a:lnTo>
                  <a:lnTo>
                    <a:pt x="853940" y="1409700"/>
                  </a:lnTo>
                  <a:lnTo>
                    <a:pt x="863971" y="1397000"/>
                  </a:lnTo>
                  <a:close/>
                </a:path>
                <a:path w="1442084" h="1435100">
                  <a:moveTo>
                    <a:pt x="905886" y="1384300"/>
                  </a:moveTo>
                  <a:lnTo>
                    <a:pt x="390153" y="1384300"/>
                  </a:lnTo>
                  <a:lnTo>
                    <a:pt x="396394" y="1397000"/>
                  </a:lnTo>
                  <a:lnTo>
                    <a:pt x="893405" y="1397000"/>
                  </a:lnTo>
                  <a:lnTo>
                    <a:pt x="905886" y="1384300"/>
                  </a:lnTo>
                  <a:close/>
                </a:path>
                <a:path w="1442084" h="1435100">
                  <a:moveTo>
                    <a:pt x="928629" y="1371600"/>
                  </a:moveTo>
                  <a:lnTo>
                    <a:pt x="361327" y="1371600"/>
                  </a:lnTo>
                  <a:lnTo>
                    <a:pt x="367567" y="1384300"/>
                  </a:lnTo>
                  <a:lnTo>
                    <a:pt x="922315" y="1384300"/>
                  </a:lnTo>
                  <a:lnTo>
                    <a:pt x="928629" y="1371600"/>
                  </a:lnTo>
                  <a:close/>
                </a:path>
                <a:path w="1442084" h="1435100">
                  <a:moveTo>
                    <a:pt x="950471" y="1358900"/>
                  </a:moveTo>
                  <a:lnTo>
                    <a:pt x="339254" y="1358900"/>
                  </a:lnTo>
                  <a:lnTo>
                    <a:pt x="348018" y="1371600"/>
                  </a:lnTo>
                  <a:lnTo>
                    <a:pt x="944231" y="1371600"/>
                  </a:lnTo>
                  <a:lnTo>
                    <a:pt x="950471" y="1358900"/>
                  </a:lnTo>
                  <a:close/>
                </a:path>
                <a:path w="1442084" h="1435100">
                  <a:moveTo>
                    <a:pt x="978188" y="1346200"/>
                  </a:moveTo>
                  <a:lnTo>
                    <a:pt x="311611" y="1346200"/>
                  </a:lnTo>
                  <a:lnTo>
                    <a:pt x="320825" y="1358900"/>
                  </a:lnTo>
                  <a:lnTo>
                    <a:pt x="968973" y="1358900"/>
                  </a:lnTo>
                  <a:lnTo>
                    <a:pt x="978188" y="1346200"/>
                  </a:lnTo>
                  <a:close/>
                </a:path>
                <a:path w="1442084" h="1435100">
                  <a:moveTo>
                    <a:pt x="993349" y="1333500"/>
                  </a:moveTo>
                  <a:lnTo>
                    <a:pt x="296376" y="1333500"/>
                  </a:lnTo>
                  <a:lnTo>
                    <a:pt x="299119" y="1346200"/>
                  </a:lnTo>
                  <a:lnTo>
                    <a:pt x="984365" y="1346200"/>
                  </a:lnTo>
                  <a:lnTo>
                    <a:pt x="993349" y="1333500"/>
                  </a:lnTo>
                  <a:close/>
                </a:path>
                <a:path w="1442084" h="1435100">
                  <a:moveTo>
                    <a:pt x="1011192" y="1320800"/>
                  </a:moveTo>
                  <a:lnTo>
                    <a:pt x="269989" y="1320800"/>
                  </a:lnTo>
                  <a:lnTo>
                    <a:pt x="278764" y="1333500"/>
                  </a:lnTo>
                  <a:lnTo>
                    <a:pt x="1005244" y="1333500"/>
                  </a:lnTo>
                  <a:lnTo>
                    <a:pt x="1011192" y="1320800"/>
                  </a:lnTo>
                  <a:close/>
                </a:path>
                <a:path w="1442084" h="1435100">
                  <a:moveTo>
                    <a:pt x="1031474" y="1308100"/>
                  </a:moveTo>
                  <a:lnTo>
                    <a:pt x="258398" y="1308100"/>
                  </a:lnTo>
                  <a:lnTo>
                    <a:pt x="264419" y="1320800"/>
                  </a:lnTo>
                  <a:lnTo>
                    <a:pt x="1025527" y="1320800"/>
                  </a:lnTo>
                  <a:lnTo>
                    <a:pt x="1031474" y="1308100"/>
                  </a:lnTo>
                  <a:close/>
                </a:path>
                <a:path w="1442084" h="1435100">
                  <a:moveTo>
                    <a:pt x="1045746" y="1295400"/>
                  </a:moveTo>
                  <a:lnTo>
                    <a:pt x="241310" y="1295400"/>
                  </a:lnTo>
                  <a:lnTo>
                    <a:pt x="243980" y="1308100"/>
                  </a:lnTo>
                  <a:lnTo>
                    <a:pt x="1042992" y="1308100"/>
                  </a:lnTo>
                  <a:lnTo>
                    <a:pt x="1045746" y="1295400"/>
                  </a:lnTo>
                  <a:close/>
                </a:path>
                <a:path w="1442084" h="1435100">
                  <a:moveTo>
                    <a:pt x="1063431" y="1282700"/>
                  </a:moveTo>
                  <a:lnTo>
                    <a:pt x="226598" y="1282700"/>
                  </a:lnTo>
                  <a:lnTo>
                    <a:pt x="232608" y="1295400"/>
                  </a:lnTo>
                  <a:lnTo>
                    <a:pt x="1057410" y="1295400"/>
                  </a:lnTo>
                  <a:lnTo>
                    <a:pt x="1063431" y="1282700"/>
                  </a:lnTo>
                  <a:close/>
                </a:path>
                <a:path w="1442084" h="1435100">
                  <a:moveTo>
                    <a:pt x="1076132" y="1270000"/>
                  </a:moveTo>
                  <a:lnTo>
                    <a:pt x="207709" y="1270000"/>
                  </a:lnTo>
                  <a:lnTo>
                    <a:pt x="216043" y="1282700"/>
                  </a:lnTo>
                  <a:lnTo>
                    <a:pt x="1073912" y="1282700"/>
                  </a:lnTo>
                  <a:lnTo>
                    <a:pt x="1076132" y="1270000"/>
                  </a:lnTo>
                  <a:close/>
                </a:path>
                <a:path w="1442084" h="1435100">
                  <a:moveTo>
                    <a:pt x="1088224" y="1257300"/>
                  </a:moveTo>
                  <a:lnTo>
                    <a:pt x="195669" y="1257300"/>
                  </a:lnTo>
                  <a:lnTo>
                    <a:pt x="201662" y="1270000"/>
                  </a:lnTo>
                  <a:lnTo>
                    <a:pt x="1082196" y="1270000"/>
                  </a:lnTo>
                  <a:lnTo>
                    <a:pt x="1088224" y="1257300"/>
                  </a:lnTo>
                  <a:close/>
                </a:path>
                <a:path w="1442084" h="1435100">
                  <a:moveTo>
                    <a:pt x="247770" y="520700"/>
                  </a:moveTo>
                  <a:lnTo>
                    <a:pt x="62069" y="520700"/>
                  </a:lnTo>
                  <a:lnTo>
                    <a:pt x="58865" y="533400"/>
                  </a:lnTo>
                  <a:lnTo>
                    <a:pt x="52472" y="546100"/>
                  </a:lnTo>
                  <a:lnTo>
                    <a:pt x="35462" y="584200"/>
                  </a:lnTo>
                  <a:lnTo>
                    <a:pt x="21748" y="635000"/>
                  </a:lnTo>
                  <a:lnTo>
                    <a:pt x="16147" y="647700"/>
                  </a:lnTo>
                  <a:lnTo>
                    <a:pt x="11379" y="673100"/>
                  </a:lnTo>
                  <a:lnTo>
                    <a:pt x="8904" y="685800"/>
                  </a:lnTo>
                  <a:lnTo>
                    <a:pt x="6720" y="698500"/>
                  </a:lnTo>
                  <a:lnTo>
                    <a:pt x="4842" y="723900"/>
                  </a:lnTo>
                  <a:lnTo>
                    <a:pt x="3285" y="736600"/>
                  </a:lnTo>
                  <a:lnTo>
                    <a:pt x="2908" y="736600"/>
                  </a:lnTo>
                  <a:lnTo>
                    <a:pt x="1005" y="762000"/>
                  </a:lnTo>
                  <a:lnTo>
                    <a:pt x="84" y="787400"/>
                  </a:lnTo>
                  <a:lnTo>
                    <a:pt x="0" y="812800"/>
                  </a:lnTo>
                  <a:lnTo>
                    <a:pt x="751" y="825500"/>
                  </a:lnTo>
                  <a:lnTo>
                    <a:pt x="1727" y="850900"/>
                  </a:lnTo>
                  <a:lnTo>
                    <a:pt x="3076" y="863600"/>
                  </a:lnTo>
                  <a:lnTo>
                    <a:pt x="4786" y="876300"/>
                  </a:lnTo>
                  <a:lnTo>
                    <a:pt x="6845" y="889000"/>
                  </a:lnTo>
                  <a:lnTo>
                    <a:pt x="9269" y="901700"/>
                  </a:lnTo>
                  <a:lnTo>
                    <a:pt x="12076" y="927100"/>
                  </a:lnTo>
                  <a:lnTo>
                    <a:pt x="15259" y="939800"/>
                  </a:lnTo>
                  <a:lnTo>
                    <a:pt x="18814" y="952500"/>
                  </a:lnTo>
                  <a:lnTo>
                    <a:pt x="24806" y="977900"/>
                  </a:lnTo>
                  <a:lnTo>
                    <a:pt x="31633" y="1003300"/>
                  </a:lnTo>
                  <a:lnTo>
                    <a:pt x="39296" y="1016000"/>
                  </a:lnTo>
                  <a:lnTo>
                    <a:pt x="47797" y="1041400"/>
                  </a:lnTo>
                  <a:lnTo>
                    <a:pt x="68636" y="1092200"/>
                  </a:lnTo>
                  <a:lnTo>
                    <a:pt x="93252" y="1130300"/>
                  </a:lnTo>
                  <a:lnTo>
                    <a:pt x="121643" y="1168400"/>
                  </a:lnTo>
                  <a:lnTo>
                    <a:pt x="153803" y="1219200"/>
                  </a:lnTo>
                  <a:lnTo>
                    <a:pt x="189730" y="1257300"/>
                  </a:lnTo>
                  <a:lnTo>
                    <a:pt x="1100142" y="1257300"/>
                  </a:lnTo>
                  <a:lnTo>
                    <a:pt x="1126464" y="1219200"/>
                  </a:lnTo>
                  <a:lnTo>
                    <a:pt x="1135220" y="1219200"/>
                  </a:lnTo>
                  <a:lnTo>
                    <a:pt x="1146802" y="1193800"/>
                  </a:lnTo>
                  <a:lnTo>
                    <a:pt x="1152575" y="1193800"/>
                  </a:lnTo>
                  <a:lnTo>
                    <a:pt x="1158329" y="1181100"/>
                  </a:lnTo>
                  <a:lnTo>
                    <a:pt x="1185680" y="1155700"/>
                  </a:lnTo>
                  <a:lnTo>
                    <a:pt x="1212437" y="1104900"/>
                  </a:lnTo>
                  <a:lnTo>
                    <a:pt x="530675" y="1104900"/>
                  </a:lnTo>
                  <a:lnTo>
                    <a:pt x="512240" y="1092200"/>
                  </a:lnTo>
                  <a:lnTo>
                    <a:pt x="500089" y="1066800"/>
                  </a:lnTo>
                  <a:lnTo>
                    <a:pt x="495679" y="1041400"/>
                  </a:lnTo>
                  <a:lnTo>
                    <a:pt x="500350" y="1016000"/>
                  </a:lnTo>
                  <a:lnTo>
                    <a:pt x="513478" y="1003300"/>
                  </a:lnTo>
                  <a:lnTo>
                    <a:pt x="533405" y="977900"/>
                  </a:lnTo>
                  <a:lnTo>
                    <a:pt x="1292508" y="977900"/>
                  </a:lnTo>
                  <a:lnTo>
                    <a:pt x="1297330" y="965200"/>
                  </a:lnTo>
                  <a:lnTo>
                    <a:pt x="1302096" y="952500"/>
                  </a:lnTo>
                  <a:lnTo>
                    <a:pt x="1306806" y="939800"/>
                  </a:lnTo>
                  <a:lnTo>
                    <a:pt x="450032" y="939800"/>
                  </a:lnTo>
                  <a:lnTo>
                    <a:pt x="444556" y="927100"/>
                  </a:lnTo>
                  <a:lnTo>
                    <a:pt x="440539" y="914400"/>
                  </a:lnTo>
                  <a:lnTo>
                    <a:pt x="336500" y="609600"/>
                  </a:lnTo>
                  <a:lnTo>
                    <a:pt x="330467" y="596900"/>
                  </a:lnTo>
                  <a:lnTo>
                    <a:pt x="327539" y="584200"/>
                  </a:lnTo>
                  <a:lnTo>
                    <a:pt x="324763" y="571500"/>
                  </a:lnTo>
                  <a:lnTo>
                    <a:pt x="268283" y="571500"/>
                  </a:lnTo>
                  <a:lnTo>
                    <a:pt x="263135" y="558800"/>
                  </a:lnTo>
                  <a:lnTo>
                    <a:pt x="259280" y="558800"/>
                  </a:lnTo>
                  <a:lnTo>
                    <a:pt x="256026" y="546100"/>
                  </a:lnTo>
                  <a:lnTo>
                    <a:pt x="247770" y="520700"/>
                  </a:lnTo>
                  <a:close/>
                </a:path>
                <a:path w="1442084" h="1435100">
                  <a:moveTo>
                    <a:pt x="742832" y="977900"/>
                  </a:moveTo>
                  <a:lnTo>
                    <a:pt x="582778" y="977900"/>
                  </a:lnTo>
                  <a:lnTo>
                    <a:pt x="602550" y="990600"/>
                  </a:lnTo>
                  <a:lnTo>
                    <a:pt x="616149" y="1016000"/>
                  </a:lnTo>
                  <a:lnTo>
                    <a:pt x="621937" y="1041400"/>
                  </a:lnTo>
                  <a:lnTo>
                    <a:pt x="617480" y="1066800"/>
                  </a:lnTo>
                  <a:lnTo>
                    <a:pt x="602878" y="1092200"/>
                  </a:lnTo>
                  <a:lnTo>
                    <a:pt x="580806" y="1104900"/>
                  </a:lnTo>
                  <a:lnTo>
                    <a:pt x="739392" y="1104900"/>
                  </a:lnTo>
                  <a:lnTo>
                    <a:pt x="719638" y="1092200"/>
                  </a:lnTo>
                  <a:lnTo>
                    <a:pt x="706767" y="1066800"/>
                  </a:lnTo>
                  <a:lnTo>
                    <a:pt x="702563" y="1041400"/>
                  </a:lnTo>
                  <a:lnTo>
                    <a:pt x="708139" y="1016000"/>
                  </a:lnTo>
                  <a:lnTo>
                    <a:pt x="722177" y="990600"/>
                  </a:lnTo>
                  <a:lnTo>
                    <a:pt x="742832" y="977900"/>
                  </a:lnTo>
                  <a:close/>
                </a:path>
                <a:path w="1442084" h="1435100">
                  <a:moveTo>
                    <a:pt x="1287634" y="977900"/>
                  </a:moveTo>
                  <a:lnTo>
                    <a:pt x="768257" y="977900"/>
                  </a:lnTo>
                  <a:lnTo>
                    <a:pt x="793051" y="990600"/>
                  </a:lnTo>
                  <a:lnTo>
                    <a:pt x="812708" y="1003300"/>
                  </a:lnTo>
                  <a:lnTo>
                    <a:pt x="825412" y="1016000"/>
                  </a:lnTo>
                  <a:lnTo>
                    <a:pt x="829344" y="1041400"/>
                  </a:lnTo>
                  <a:lnTo>
                    <a:pt x="823593" y="1066800"/>
                  </a:lnTo>
                  <a:lnTo>
                    <a:pt x="809643" y="1092200"/>
                  </a:lnTo>
                  <a:lnTo>
                    <a:pt x="789269" y="1104900"/>
                  </a:lnTo>
                  <a:lnTo>
                    <a:pt x="1212437" y="1104900"/>
                  </a:lnTo>
                  <a:lnTo>
                    <a:pt x="1238448" y="1066800"/>
                  </a:lnTo>
                  <a:lnTo>
                    <a:pt x="1263564" y="1028700"/>
                  </a:lnTo>
                  <a:lnTo>
                    <a:pt x="1287634" y="977900"/>
                  </a:lnTo>
                  <a:close/>
                </a:path>
                <a:path w="1442084" h="1435100">
                  <a:moveTo>
                    <a:pt x="1436322" y="330200"/>
                  </a:moveTo>
                  <a:lnTo>
                    <a:pt x="197238" y="330200"/>
                  </a:lnTo>
                  <a:lnTo>
                    <a:pt x="192107" y="342900"/>
                  </a:lnTo>
                  <a:lnTo>
                    <a:pt x="187206" y="342900"/>
                  </a:lnTo>
                  <a:lnTo>
                    <a:pt x="153658" y="381000"/>
                  </a:lnTo>
                  <a:lnTo>
                    <a:pt x="123364" y="419100"/>
                  </a:lnTo>
                  <a:lnTo>
                    <a:pt x="96403" y="457200"/>
                  </a:lnTo>
                  <a:lnTo>
                    <a:pt x="72770" y="495300"/>
                  </a:lnTo>
                  <a:lnTo>
                    <a:pt x="71430" y="508000"/>
                  </a:lnTo>
                  <a:lnTo>
                    <a:pt x="68896" y="508000"/>
                  </a:lnTo>
                  <a:lnTo>
                    <a:pt x="65409" y="520700"/>
                  </a:lnTo>
                  <a:lnTo>
                    <a:pt x="350395" y="520700"/>
                  </a:lnTo>
                  <a:lnTo>
                    <a:pt x="358049" y="533400"/>
                  </a:lnTo>
                  <a:lnTo>
                    <a:pt x="360500" y="533400"/>
                  </a:lnTo>
                  <a:lnTo>
                    <a:pt x="366931" y="546100"/>
                  </a:lnTo>
                  <a:lnTo>
                    <a:pt x="372923" y="571500"/>
                  </a:lnTo>
                  <a:lnTo>
                    <a:pt x="378593" y="584200"/>
                  </a:lnTo>
                  <a:lnTo>
                    <a:pt x="384059" y="596900"/>
                  </a:lnTo>
                  <a:lnTo>
                    <a:pt x="387033" y="609600"/>
                  </a:lnTo>
                  <a:lnTo>
                    <a:pt x="391420" y="622300"/>
                  </a:lnTo>
                  <a:lnTo>
                    <a:pt x="945871" y="622300"/>
                  </a:lnTo>
                  <a:lnTo>
                    <a:pt x="953419" y="635000"/>
                  </a:lnTo>
                  <a:lnTo>
                    <a:pt x="956969" y="635000"/>
                  </a:lnTo>
                  <a:lnTo>
                    <a:pt x="956125" y="647700"/>
                  </a:lnTo>
                  <a:lnTo>
                    <a:pt x="948697" y="685800"/>
                  </a:lnTo>
                  <a:lnTo>
                    <a:pt x="941233" y="711200"/>
                  </a:lnTo>
                  <a:lnTo>
                    <a:pt x="933726" y="736600"/>
                  </a:lnTo>
                  <a:lnTo>
                    <a:pt x="926168" y="774700"/>
                  </a:lnTo>
                  <a:lnTo>
                    <a:pt x="916440" y="800100"/>
                  </a:lnTo>
                  <a:lnTo>
                    <a:pt x="896893" y="876300"/>
                  </a:lnTo>
                  <a:lnTo>
                    <a:pt x="887164" y="914400"/>
                  </a:lnTo>
                  <a:lnTo>
                    <a:pt x="883146" y="927100"/>
                  </a:lnTo>
                  <a:lnTo>
                    <a:pt x="877666" y="939800"/>
                  </a:lnTo>
                  <a:lnTo>
                    <a:pt x="1306806" y="939800"/>
                  </a:lnTo>
                  <a:lnTo>
                    <a:pt x="1327239" y="901700"/>
                  </a:lnTo>
                  <a:lnTo>
                    <a:pt x="1346415" y="850900"/>
                  </a:lnTo>
                  <a:lnTo>
                    <a:pt x="1364197" y="812800"/>
                  </a:lnTo>
                  <a:lnTo>
                    <a:pt x="1380448" y="762000"/>
                  </a:lnTo>
                  <a:lnTo>
                    <a:pt x="1385490" y="749300"/>
                  </a:lnTo>
                  <a:lnTo>
                    <a:pt x="1390358" y="723900"/>
                  </a:lnTo>
                  <a:lnTo>
                    <a:pt x="1395046" y="711200"/>
                  </a:lnTo>
                  <a:lnTo>
                    <a:pt x="1399547" y="698500"/>
                  </a:lnTo>
                  <a:lnTo>
                    <a:pt x="1405214" y="673100"/>
                  </a:lnTo>
                  <a:lnTo>
                    <a:pt x="1410507" y="660400"/>
                  </a:lnTo>
                  <a:lnTo>
                    <a:pt x="1415411" y="635000"/>
                  </a:lnTo>
                  <a:lnTo>
                    <a:pt x="1419912" y="609600"/>
                  </a:lnTo>
                  <a:lnTo>
                    <a:pt x="1422032" y="609600"/>
                  </a:lnTo>
                  <a:lnTo>
                    <a:pt x="1424046" y="596900"/>
                  </a:lnTo>
                  <a:lnTo>
                    <a:pt x="1425961" y="584200"/>
                  </a:lnTo>
                  <a:lnTo>
                    <a:pt x="1427787" y="571500"/>
                  </a:lnTo>
                  <a:lnTo>
                    <a:pt x="1430017" y="558800"/>
                  </a:lnTo>
                  <a:lnTo>
                    <a:pt x="1431053" y="546100"/>
                  </a:lnTo>
                  <a:lnTo>
                    <a:pt x="1435185" y="520700"/>
                  </a:lnTo>
                  <a:lnTo>
                    <a:pt x="1438301" y="495300"/>
                  </a:lnTo>
                  <a:lnTo>
                    <a:pt x="1440358" y="457200"/>
                  </a:lnTo>
                  <a:lnTo>
                    <a:pt x="1441315" y="431800"/>
                  </a:lnTo>
                  <a:lnTo>
                    <a:pt x="1441461" y="419100"/>
                  </a:lnTo>
                  <a:lnTo>
                    <a:pt x="1441168" y="393700"/>
                  </a:lnTo>
                  <a:lnTo>
                    <a:pt x="1440865" y="393700"/>
                  </a:lnTo>
                  <a:lnTo>
                    <a:pt x="1440463" y="381000"/>
                  </a:lnTo>
                  <a:lnTo>
                    <a:pt x="1439918" y="368300"/>
                  </a:lnTo>
                  <a:lnTo>
                    <a:pt x="1439235" y="368300"/>
                  </a:lnTo>
                  <a:lnTo>
                    <a:pt x="1438414" y="355600"/>
                  </a:lnTo>
                  <a:lnTo>
                    <a:pt x="1437420" y="342900"/>
                  </a:lnTo>
                  <a:lnTo>
                    <a:pt x="1436322" y="330200"/>
                  </a:lnTo>
                  <a:close/>
                </a:path>
                <a:path w="1442084" h="1435100">
                  <a:moveTo>
                    <a:pt x="1420066" y="254000"/>
                  </a:moveTo>
                  <a:lnTo>
                    <a:pt x="292338" y="254000"/>
                  </a:lnTo>
                  <a:lnTo>
                    <a:pt x="282596" y="266700"/>
                  </a:lnTo>
                  <a:lnTo>
                    <a:pt x="273035" y="266700"/>
                  </a:lnTo>
                  <a:lnTo>
                    <a:pt x="263675" y="279400"/>
                  </a:lnTo>
                  <a:lnTo>
                    <a:pt x="253791" y="279400"/>
                  </a:lnTo>
                  <a:lnTo>
                    <a:pt x="248890" y="292100"/>
                  </a:lnTo>
                  <a:lnTo>
                    <a:pt x="240420" y="292100"/>
                  </a:lnTo>
                  <a:lnTo>
                    <a:pt x="234619" y="304800"/>
                  </a:lnTo>
                  <a:lnTo>
                    <a:pt x="228902" y="304800"/>
                  </a:lnTo>
                  <a:lnTo>
                    <a:pt x="220944" y="317500"/>
                  </a:lnTo>
                  <a:lnTo>
                    <a:pt x="211059" y="317500"/>
                  </a:lnTo>
                  <a:lnTo>
                    <a:pt x="206829" y="330200"/>
                  </a:lnTo>
                  <a:lnTo>
                    <a:pt x="1435100" y="330200"/>
                  </a:lnTo>
                  <a:lnTo>
                    <a:pt x="1433734" y="317500"/>
                  </a:lnTo>
                  <a:lnTo>
                    <a:pt x="1431393" y="304800"/>
                  </a:lnTo>
                  <a:lnTo>
                    <a:pt x="1428725" y="292100"/>
                  </a:lnTo>
                  <a:lnTo>
                    <a:pt x="1425737" y="279400"/>
                  </a:lnTo>
                  <a:lnTo>
                    <a:pt x="1422436" y="266700"/>
                  </a:lnTo>
                  <a:lnTo>
                    <a:pt x="1420066" y="254000"/>
                  </a:lnTo>
                  <a:close/>
                </a:path>
                <a:path w="1442084" h="1435100">
                  <a:moveTo>
                    <a:pt x="1411955" y="228600"/>
                  </a:moveTo>
                  <a:lnTo>
                    <a:pt x="324386" y="228600"/>
                  </a:lnTo>
                  <a:lnTo>
                    <a:pt x="318668" y="241300"/>
                  </a:lnTo>
                  <a:lnTo>
                    <a:pt x="305664" y="241300"/>
                  </a:lnTo>
                  <a:lnTo>
                    <a:pt x="302240" y="254000"/>
                  </a:lnTo>
                  <a:lnTo>
                    <a:pt x="1417529" y="254000"/>
                  </a:lnTo>
                  <a:lnTo>
                    <a:pt x="1414825" y="241300"/>
                  </a:lnTo>
                  <a:lnTo>
                    <a:pt x="1411955" y="228600"/>
                  </a:lnTo>
                  <a:close/>
                </a:path>
                <a:path w="1442084" h="1435100">
                  <a:moveTo>
                    <a:pt x="1402541" y="203200"/>
                  </a:moveTo>
                  <a:lnTo>
                    <a:pt x="365704" y="203200"/>
                  </a:lnTo>
                  <a:lnTo>
                    <a:pt x="359390" y="215900"/>
                  </a:lnTo>
                  <a:lnTo>
                    <a:pt x="344189" y="215900"/>
                  </a:lnTo>
                  <a:lnTo>
                    <a:pt x="338831" y="228600"/>
                  </a:lnTo>
                  <a:lnTo>
                    <a:pt x="1408975" y="228600"/>
                  </a:lnTo>
                  <a:lnTo>
                    <a:pt x="1405836" y="215900"/>
                  </a:lnTo>
                  <a:lnTo>
                    <a:pt x="1402541" y="203200"/>
                  </a:lnTo>
                  <a:close/>
                </a:path>
                <a:path w="1442084" h="1435100">
                  <a:moveTo>
                    <a:pt x="1395460" y="190500"/>
                  </a:moveTo>
                  <a:lnTo>
                    <a:pt x="388386" y="190500"/>
                  </a:lnTo>
                  <a:lnTo>
                    <a:pt x="377002" y="203200"/>
                  </a:lnTo>
                  <a:lnTo>
                    <a:pt x="1399096" y="203200"/>
                  </a:lnTo>
                  <a:lnTo>
                    <a:pt x="1395460" y="190500"/>
                  </a:lnTo>
                  <a:close/>
                </a:path>
                <a:path w="1442084" h="1435100">
                  <a:moveTo>
                    <a:pt x="1380825" y="165100"/>
                  </a:moveTo>
                  <a:lnTo>
                    <a:pt x="424864" y="165100"/>
                  </a:lnTo>
                  <a:lnTo>
                    <a:pt x="411543" y="177800"/>
                  </a:lnTo>
                  <a:lnTo>
                    <a:pt x="399902" y="190500"/>
                  </a:lnTo>
                  <a:lnTo>
                    <a:pt x="1391670" y="190500"/>
                  </a:lnTo>
                  <a:lnTo>
                    <a:pt x="1387711" y="177800"/>
                  </a:lnTo>
                  <a:lnTo>
                    <a:pt x="1380825" y="165100"/>
                  </a:lnTo>
                  <a:close/>
                </a:path>
                <a:path w="1442084" h="1435100">
                  <a:moveTo>
                    <a:pt x="1374877" y="152400"/>
                  </a:moveTo>
                  <a:lnTo>
                    <a:pt x="449230" y="152400"/>
                  </a:lnTo>
                  <a:lnTo>
                    <a:pt x="442099" y="165100"/>
                  </a:lnTo>
                  <a:lnTo>
                    <a:pt x="1377924" y="165100"/>
                  </a:lnTo>
                  <a:lnTo>
                    <a:pt x="1374877" y="152400"/>
                  </a:lnTo>
                  <a:close/>
                </a:path>
                <a:path w="1442084" h="1435100">
                  <a:moveTo>
                    <a:pt x="1365500" y="139700"/>
                  </a:moveTo>
                  <a:lnTo>
                    <a:pt x="477397" y="139700"/>
                  </a:lnTo>
                  <a:lnTo>
                    <a:pt x="464818" y="152400"/>
                  </a:lnTo>
                  <a:lnTo>
                    <a:pt x="1370276" y="152400"/>
                  </a:lnTo>
                  <a:lnTo>
                    <a:pt x="1365500" y="139700"/>
                  </a:lnTo>
                  <a:close/>
                </a:path>
                <a:path w="1442084" h="1435100">
                  <a:moveTo>
                    <a:pt x="1355401" y="127000"/>
                  </a:moveTo>
                  <a:lnTo>
                    <a:pt x="502736" y="127000"/>
                  </a:lnTo>
                  <a:lnTo>
                    <a:pt x="495082" y="139700"/>
                  </a:lnTo>
                  <a:lnTo>
                    <a:pt x="1360544" y="139700"/>
                  </a:lnTo>
                  <a:lnTo>
                    <a:pt x="1355401" y="127000"/>
                  </a:lnTo>
                  <a:close/>
                </a:path>
                <a:path w="1442084" h="1435100">
                  <a:moveTo>
                    <a:pt x="1344657" y="114300"/>
                  </a:moveTo>
                  <a:lnTo>
                    <a:pt x="532964" y="114300"/>
                  </a:lnTo>
                  <a:lnTo>
                    <a:pt x="520074" y="127000"/>
                  </a:lnTo>
                  <a:lnTo>
                    <a:pt x="1350123" y="127000"/>
                  </a:lnTo>
                  <a:lnTo>
                    <a:pt x="1344657" y="114300"/>
                  </a:lnTo>
                  <a:close/>
                </a:path>
                <a:path w="1442084" h="1435100">
                  <a:moveTo>
                    <a:pt x="1333182" y="101600"/>
                  </a:moveTo>
                  <a:lnTo>
                    <a:pt x="558996" y="101600"/>
                  </a:lnTo>
                  <a:lnTo>
                    <a:pt x="545939" y="114300"/>
                  </a:lnTo>
                  <a:lnTo>
                    <a:pt x="1339008" y="114300"/>
                  </a:lnTo>
                  <a:lnTo>
                    <a:pt x="1333182" y="101600"/>
                  </a:lnTo>
                  <a:close/>
                </a:path>
                <a:path w="1442084" h="1435100">
                  <a:moveTo>
                    <a:pt x="1318177" y="88900"/>
                  </a:moveTo>
                  <a:lnTo>
                    <a:pt x="587309" y="88900"/>
                  </a:lnTo>
                  <a:lnTo>
                    <a:pt x="575352" y="101600"/>
                  </a:lnTo>
                  <a:lnTo>
                    <a:pt x="1324271" y="101600"/>
                  </a:lnTo>
                  <a:lnTo>
                    <a:pt x="1318177" y="88900"/>
                  </a:lnTo>
                  <a:close/>
                </a:path>
                <a:path w="1442084" h="1435100">
                  <a:moveTo>
                    <a:pt x="1305392" y="76200"/>
                  </a:moveTo>
                  <a:lnTo>
                    <a:pt x="617256" y="76200"/>
                  </a:lnTo>
                  <a:lnTo>
                    <a:pt x="610413" y="88900"/>
                  </a:lnTo>
                  <a:lnTo>
                    <a:pt x="1308733" y="88900"/>
                  </a:lnTo>
                  <a:lnTo>
                    <a:pt x="1305392" y="76200"/>
                  </a:lnTo>
                  <a:close/>
                </a:path>
                <a:path w="1442084" h="1435100">
                  <a:moveTo>
                    <a:pt x="1286513" y="63500"/>
                  </a:moveTo>
                  <a:lnTo>
                    <a:pt x="662182" y="63500"/>
                  </a:lnTo>
                  <a:lnTo>
                    <a:pt x="647130" y="76200"/>
                  </a:lnTo>
                  <a:lnTo>
                    <a:pt x="1293581" y="76200"/>
                  </a:lnTo>
                  <a:lnTo>
                    <a:pt x="1286513" y="63500"/>
                  </a:lnTo>
                  <a:close/>
                </a:path>
                <a:path w="1442084" h="1435100">
                  <a:moveTo>
                    <a:pt x="1270545" y="50800"/>
                  </a:moveTo>
                  <a:lnTo>
                    <a:pt x="689432" y="50800"/>
                  </a:lnTo>
                  <a:lnTo>
                    <a:pt x="675792" y="63500"/>
                  </a:lnTo>
                  <a:lnTo>
                    <a:pt x="1272325" y="63500"/>
                  </a:lnTo>
                  <a:lnTo>
                    <a:pt x="1270545" y="50800"/>
                  </a:lnTo>
                  <a:close/>
                </a:path>
                <a:path w="1442084" h="1435100">
                  <a:moveTo>
                    <a:pt x="1245719" y="38100"/>
                  </a:moveTo>
                  <a:lnTo>
                    <a:pt x="732143" y="38100"/>
                  </a:lnTo>
                  <a:lnTo>
                    <a:pt x="719836" y="50800"/>
                  </a:lnTo>
                  <a:lnTo>
                    <a:pt x="1250546" y="50800"/>
                  </a:lnTo>
                  <a:lnTo>
                    <a:pt x="1245719" y="38100"/>
                  </a:lnTo>
                  <a:close/>
                </a:path>
                <a:path w="1442084" h="1435100">
                  <a:moveTo>
                    <a:pt x="1218369" y="25400"/>
                  </a:moveTo>
                  <a:lnTo>
                    <a:pt x="777725" y="25400"/>
                  </a:lnTo>
                  <a:lnTo>
                    <a:pt x="771548" y="38100"/>
                  </a:lnTo>
                  <a:lnTo>
                    <a:pt x="1222086" y="38100"/>
                  </a:lnTo>
                  <a:lnTo>
                    <a:pt x="1218369" y="25400"/>
                  </a:lnTo>
                  <a:close/>
                </a:path>
                <a:path w="1442084" h="1435100">
                  <a:moveTo>
                    <a:pt x="1178695" y="12700"/>
                  </a:moveTo>
                  <a:lnTo>
                    <a:pt x="835622" y="12700"/>
                  </a:lnTo>
                  <a:lnTo>
                    <a:pt x="822126" y="25400"/>
                  </a:lnTo>
                  <a:lnTo>
                    <a:pt x="1184935" y="25400"/>
                  </a:lnTo>
                  <a:lnTo>
                    <a:pt x="1178695" y="12700"/>
                  </a:lnTo>
                  <a:close/>
                </a:path>
                <a:path w="1442084" h="1435100">
                  <a:moveTo>
                    <a:pt x="1124068" y="0"/>
                  </a:moveTo>
                  <a:lnTo>
                    <a:pt x="908043" y="0"/>
                  </a:lnTo>
                  <a:lnTo>
                    <a:pt x="901451" y="12700"/>
                  </a:lnTo>
                  <a:lnTo>
                    <a:pt x="1130759" y="12700"/>
                  </a:lnTo>
                  <a:lnTo>
                    <a:pt x="1124068" y="0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91323" y="5270674"/>
              <a:ext cx="1442085" cy="1435100"/>
            </a:xfrm>
            <a:custGeom>
              <a:avLst/>
              <a:gdLst/>
              <a:ahLst/>
              <a:cxnLst/>
              <a:rect l="l" t="t" r="r" b="b"/>
              <a:pathLst>
                <a:path w="1442084" h="1435100">
                  <a:moveTo>
                    <a:pt x="773607" y="1422400"/>
                  </a:moveTo>
                  <a:lnTo>
                    <a:pt x="510244" y="1422400"/>
                  </a:lnTo>
                  <a:lnTo>
                    <a:pt x="516045" y="1435100"/>
                  </a:lnTo>
                  <a:lnTo>
                    <a:pt x="767587" y="1435100"/>
                  </a:lnTo>
                  <a:lnTo>
                    <a:pt x="773607" y="1422400"/>
                  </a:lnTo>
                  <a:close/>
                </a:path>
                <a:path w="1442084" h="1435100">
                  <a:moveTo>
                    <a:pt x="824067" y="1409700"/>
                  </a:moveTo>
                  <a:lnTo>
                    <a:pt x="461648" y="1409700"/>
                  </a:lnTo>
                  <a:lnTo>
                    <a:pt x="465659" y="1422400"/>
                  </a:lnTo>
                  <a:lnTo>
                    <a:pt x="820130" y="1422400"/>
                  </a:lnTo>
                  <a:lnTo>
                    <a:pt x="824067" y="1409700"/>
                  </a:lnTo>
                  <a:close/>
                </a:path>
                <a:path w="1442084" h="1435100">
                  <a:moveTo>
                    <a:pt x="863971" y="1397000"/>
                  </a:moveTo>
                  <a:lnTo>
                    <a:pt x="419660" y="1397000"/>
                  </a:lnTo>
                  <a:lnTo>
                    <a:pt x="425828" y="1409700"/>
                  </a:lnTo>
                  <a:lnTo>
                    <a:pt x="853940" y="1409700"/>
                  </a:lnTo>
                  <a:lnTo>
                    <a:pt x="863971" y="1397000"/>
                  </a:lnTo>
                  <a:close/>
                </a:path>
                <a:path w="1442084" h="1435100">
                  <a:moveTo>
                    <a:pt x="905886" y="1384300"/>
                  </a:moveTo>
                  <a:lnTo>
                    <a:pt x="390153" y="1384300"/>
                  </a:lnTo>
                  <a:lnTo>
                    <a:pt x="396394" y="1397000"/>
                  </a:lnTo>
                  <a:lnTo>
                    <a:pt x="893405" y="1397000"/>
                  </a:lnTo>
                  <a:lnTo>
                    <a:pt x="905886" y="1384300"/>
                  </a:lnTo>
                  <a:close/>
                </a:path>
                <a:path w="1442084" h="1435100">
                  <a:moveTo>
                    <a:pt x="928629" y="1371600"/>
                  </a:moveTo>
                  <a:lnTo>
                    <a:pt x="361327" y="1371600"/>
                  </a:lnTo>
                  <a:lnTo>
                    <a:pt x="367567" y="1384300"/>
                  </a:lnTo>
                  <a:lnTo>
                    <a:pt x="922315" y="1384300"/>
                  </a:lnTo>
                  <a:lnTo>
                    <a:pt x="928629" y="1371600"/>
                  </a:lnTo>
                  <a:close/>
                </a:path>
                <a:path w="1442084" h="1435100">
                  <a:moveTo>
                    <a:pt x="950471" y="1358900"/>
                  </a:moveTo>
                  <a:lnTo>
                    <a:pt x="339254" y="1358900"/>
                  </a:lnTo>
                  <a:lnTo>
                    <a:pt x="348018" y="1371600"/>
                  </a:lnTo>
                  <a:lnTo>
                    <a:pt x="944231" y="1371600"/>
                  </a:lnTo>
                  <a:lnTo>
                    <a:pt x="950471" y="1358900"/>
                  </a:lnTo>
                  <a:close/>
                </a:path>
                <a:path w="1442084" h="1435100">
                  <a:moveTo>
                    <a:pt x="978188" y="1346200"/>
                  </a:moveTo>
                  <a:lnTo>
                    <a:pt x="311611" y="1346200"/>
                  </a:lnTo>
                  <a:lnTo>
                    <a:pt x="320825" y="1358900"/>
                  </a:lnTo>
                  <a:lnTo>
                    <a:pt x="968973" y="1358900"/>
                  </a:lnTo>
                  <a:lnTo>
                    <a:pt x="978188" y="1346200"/>
                  </a:lnTo>
                  <a:close/>
                </a:path>
                <a:path w="1442084" h="1435100">
                  <a:moveTo>
                    <a:pt x="993349" y="1333500"/>
                  </a:moveTo>
                  <a:lnTo>
                    <a:pt x="296376" y="1333500"/>
                  </a:lnTo>
                  <a:lnTo>
                    <a:pt x="299119" y="1346200"/>
                  </a:lnTo>
                  <a:lnTo>
                    <a:pt x="984365" y="1346200"/>
                  </a:lnTo>
                  <a:lnTo>
                    <a:pt x="993349" y="1333500"/>
                  </a:lnTo>
                  <a:close/>
                </a:path>
                <a:path w="1442084" h="1435100">
                  <a:moveTo>
                    <a:pt x="1011192" y="1320800"/>
                  </a:moveTo>
                  <a:lnTo>
                    <a:pt x="269989" y="1320800"/>
                  </a:lnTo>
                  <a:lnTo>
                    <a:pt x="278764" y="1333500"/>
                  </a:lnTo>
                  <a:lnTo>
                    <a:pt x="1005244" y="1333500"/>
                  </a:lnTo>
                  <a:lnTo>
                    <a:pt x="1011192" y="1320800"/>
                  </a:lnTo>
                  <a:close/>
                </a:path>
                <a:path w="1442084" h="1435100">
                  <a:moveTo>
                    <a:pt x="1031474" y="1308100"/>
                  </a:moveTo>
                  <a:lnTo>
                    <a:pt x="258398" y="1308100"/>
                  </a:lnTo>
                  <a:lnTo>
                    <a:pt x="264419" y="1320800"/>
                  </a:lnTo>
                  <a:lnTo>
                    <a:pt x="1025527" y="1320800"/>
                  </a:lnTo>
                  <a:lnTo>
                    <a:pt x="1031474" y="1308100"/>
                  </a:lnTo>
                  <a:close/>
                </a:path>
                <a:path w="1442084" h="1435100">
                  <a:moveTo>
                    <a:pt x="1045746" y="1295400"/>
                  </a:moveTo>
                  <a:lnTo>
                    <a:pt x="241310" y="1295400"/>
                  </a:lnTo>
                  <a:lnTo>
                    <a:pt x="243980" y="1308100"/>
                  </a:lnTo>
                  <a:lnTo>
                    <a:pt x="1042992" y="1308100"/>
                  </a:lnTo>
                  <a:lnTo>
                    <a:pt x="1045746" y="1295400"/>
                  </a:lnTo>
                  <a:close/>
                </a:path>
                <a:path w="1442084" h="1435100">
                  <a:moveTo>
                    <a:pt x="1063431" y="1282700"/>
                  </a:moveTo>
                  <a:lnTo>
                    <a:pt x="226598" y="1282700"/>
                  </a:lnTo>
                  <a:lnTo>
                    <a:pt x="232608" y="1295400"/>
                  </a:lnTo>
                  <a:lnTo>
                    <a:pt x="1057410" y="1295400"/>
                  </a:lnTo>
                  <a:lnTo>
                    <a:pt x="1063431" y="1282700"/>
                  </a:lnTo>
                  <a:close/>
                </a:path>
                <a:path w="1442084" h="1435100">
                  <a:moveTo>
                    <a:pt x="1076143" y="1270000"/>
                  </a:moveTo>
                  <a:lnTo>
                    <a:pt x="207709" y="1270000"/>
                  </a:lnTo>
                  <a:lnTo>
                    <a:pt x="216043" y="1282700"/>
                  </a:lnTo>
                  <a:lnTo>
                    <a:pt x="1073912" y="1282700"/>
                  </a:lnTo>
                  <a:lnTo>
                    <a:pt x="1076143" y="1270000"/>
                  </a:lnTo>
                  <a:close/>
                </a:path>
                <a:path w="1442084" h="1435100">
                  <a:moveTo>
                    <a:pt x="1088225" y="1257300"/>
                  </a:moveTo>
                  <a:lnTo>
                    <a:pt x="195669" y="1257300"/>
                  </a:lnTo>
                  <a:lnTo>
                    <a:pt x="201662" y="1270000"/>
                  </a:lnTo>
                  <a:lnTo>
                    <a:pt x="1082200" y="1270000"/>
                  </a:lnTo>
                  <a:lnTo>
                    <a:pt x="1088225" y="1257300"/>
                  </a:lnTo>
                  <a:close/>
                </a:path>
                <a:path w="1442084" h="1435100">
                  <a:moveTo>
                    <a:pt x="247770" y="520700"/>
                  </a:moveTo>
                  <a:lnTo>
                    <a:pt x="62069" y="520700"/>
                  </a:lnTo>
                  <a:lnTo>
                    <a:pt x="58865" y="533400"/>
                  </a:lnTo>
                  <a:lnTo>
                    <a:pt x="52472" y="546100"/>
                  </a:lnTo>
                  <a:lnTo>
                    <a:pt x="35462" y="584200"/>
                  </a:lnTo>
                  <a:lnTo>
                    <a:pt x="21748" y="635000"/>
                  </a:lnTo>
                  <a:lnTo>
                    <a:pt x="16147" y="647700"/>
                  </a:lnTo>
                  <a:lnTo>
                    <a:pt x="11379" y="673100"/>
                  </a:lnTo>
                  <a:lnTo>
                    <a:pt x="8904" y="685800"/>
                  </a:lnTo>
                  <a:lnTo>
                    <a:pt x="6720" y="698500"/>
                  </a:lnTo>
                  <a:lnTo>
                    <a:pt x="4842" y="723900"/>
                  </a:lnTo>
                  <a:lnTo>
                    <a:pt x="3285" y="736600"/>
                  </a:lnTo>
                  <a:lnTo>
                    <a:pt x="2908" y="736600"/>
                  </a:lnTo>
                  <a:lnTo>
                    <a:pt x="1005" y="762000"/>
                  </a:lnTo>
                  <a:lnTo>
                    <a:pt x="84" y="787400"/>
                  </a:lnTo>
                  <a:lnTo>
                    <a:pt x="0" y="812800"/>
                  </a:lnTo>
                  <a:lnTo>
                    <a:pt x="751" y="825500"/>
                  </a:lnTo>
                  <a:lnTo>
                    <a:pt x="1727" y="850900"/>
                  </a:lnTo>
                  <a:lnTo>
                    <a:pt x="3076" y="863600"/>
                  </a:lnTo>
                  <a:lnTo>
                    <a:pt x="4786" y="876300"/>
                  </a:lnTo>
                  <a:lnTo>
                    <a:pt x="6845" y="889000"/>
                  </a:lnTo>
                  <a:lnTo>
                    <a:pt x="9269" y="901700"/>
                  </a:lnTo>
                  <a:lnTo>
                    <a:pt x="12076" y="927100"/>
                  </a:lnTo>
                  <a:lnTo>
                    <a:pt x="15259" y="939800"/>
                  </a:lnTo>
                  <a:lnTo>
                    <a:pt x="18814" y="952500"/>
                  </a:lnTo>
                  <a:lnTo>
                    <a:pt x="24806" y="977900"/>
                  </a:lnTo>
                  <a:lnTo>
                    <a:pt x="31633" y="1003300"/>
                  </a:lnTo>
                  <a:lnTo>
                    <a:pt x="39296" y="1016000"/>
                  </a:lnTo>
                  <a:lnTo>
                    <a:pt x="47797" y="1041400"/>
                  </a:lnTo>
                  <a:lnTo>
                    <a:pt x="68636" y="1092200"/>
                  </a:lnTo>
                  <a:lnTo>
                    <a:pt x="93252" y="1130300"/>
                  </a:lnTo>
                  <a:lnTo>
                    <a:pt x="121643" y="1168400"/>
                  </a:lnTo>
                  <a:lnTo>
                    <a:pt x="153803" y="1219200"/>
                  </a:lnTo>
                  <a:lnTo>
                    <a:pt x="189730" y="1257300"/>
                  </a:lnTo>
                  <a:lnTo>
                    <a:pt x="1100142" y="1257300"/>
                  </a:lnTo>
                  <a:lnTo>
                    <a:pt x="1126464" y="1219200"/>
                  </a:lnTo>
                  <a:lnTo>
                    <a:pt x="1135220" y="1219200"/>
                  </a:lnTo>
                  <a:lnTo>
                    <a:pt x="1146802" y="1193800"/>
                  </a:lnTo>
                  <a:lnTo>
                    <a:pt x="1152575" y="1193800"/>
                  </a:lnTo>
                  <a:lnTo>
                    <a:pt x="1158329" y="1181100"/>
                  </a:lnTo>
                  <a:lnTo>
                    <a:pt x="1185680" y="1155700"/>
                  </a:lnTo>
                  <a:lnTo>
                    <a:pt x="1212437" y="1104900"/>
                  </a:lnTo>
                  <a:lnTo>
                    <a:pt x="530675" y="1104900"/>
                  </a:lnTo>
                  <a:lnTo>
                    <a:pt x="512240" y="1092200"/>
                  </a:lnTo>
                  <a:lnTo>
                    <a:pt x="500089" y="1066800"/>
                  </a:lnTo>
                  <a:lnTo>
                    <a:pt x="495679" y="1041400"/>
                  </a:lnTo>
                  <a:lnTo>
                    <a:pt x="500350" y="1016000"/>
                  </a:lnTo>
                  <a:lnTo>
                    <a:pt x="513478" y="1003300"/>
                  </a:lnTo>
                  <a:lnTo>
                    <a:pt x="533405" y="977900"/>
                  </a:lnTo>
                  <a:lnTo>
                    <a:pt x="1292508" y="977900"/>
                  </a:lnTo>
                  <a:lnTo>
                    <a:pt x="1297330" y="965200"/>
                  </a:lnTo>
                  <a:lnTo>
                    <a:pt x="1302096" y="952500"/>
                  </a:lnTo>
                  <a:lnTo>
                    <a:pt x="1306806" y="939800"/>
                  </a:lnTo>
                  <a:lnTo>
                    <a:pt x="450034" y="939800"/>
                  </a:lnTo>
                  <a:lnTo>
                    <a:pt x="444556" y="927100"/>
                  </a:lnTo>
                  <a:lnTo>
                    <a:pt x="440539" y="914400"/>
                  </a:lnTo>
                  <a:lnTo>
                    <a:pt x="336500" y="609600"/>
                  </a:lnTo>
                  <a:lnTo>
                    <a:pt x="330463" y="596900"/>
                  </a:lnTo>
                  <a:lnTo>
                    <a:pt x="327535" y="584200"/>
                  </a:lnTo>
                  <a:lnTo>
                    <a:pt x="324763" y="571500"/>
                  </a:lnTo>
                  <a:lnTo>
                    <a:pt x="268283" y="571500"/>
                  </a:lnTo>
                  <a:lnTo>
                    <a:pt x="263135" y="558800"/>
                  </a:lnTo>
                  <a:lnTo>
                    <a:pt x="259280" y="558800"/>
                  </a:lnTo>
                  <a:lnTo>
                    <a:pt x="256026" y="546100"/>
                  </a:lnTo>
                  <a:lnTo>
                    <a:pt x="247770" y="520700"/>
                  </a:lnTo>
                  <a:close/>
                </a:path>
                <a:path w="1442084" h="1435100">
                  <a:moveTo>
                    <a:pt x="742832" y="977900"/>
                  </a:moveTo>
                  <a:lnTo>
                    <a:pt x="582778" y="977900"/>
                  </a:lnTo>
                  <a:lnTo>
                    <a:pt x="602550" y="990600"/>
                  </a:lnTo>
                  <a:lnTo>
                    <a:pt x="616149" y="1016000"/>
                  </a:lnTo>
                  <a:lnTo>
                    <a:pt x="621937" y="1041400"/>
                  </a:lnTo>
                  <a:lnTo>
                    <a:pt x="617480" y="1066800"/>
                  </a:lnTo>
                  <a:lnTo>
                    <a:pt x="602878" y="1092200"/>
                  </a:lnTo>
                  <a:lnTo>
                    <a:pt x="580806" y="1104900"/>
                  </a:lnTo>
                  <a:lnTo>
                    <a:pt x="739392" y="1104900"/>
                  </a:lnTo>
                  <a:lnTo>
                    <a:pt x="719638" y="1092200"/>
                  </a:lnTo>
                  <a:lnTo>
                    <a:pt x="706767" y="1066800"/>
                  </a:lnTo>
                  <a:lnTo>
                    <a:pt x="702563" y="1041400"/>
                  </a:lnTo>
                  <a:lnTo>
                    <a:pt x="708139" y="1016000"/>
                  </a:lnTo>
                  <a:lnTo>
                    <a:pt x="722177" y="990600"/>
                  </a:lnTo>
                  <a:lnTo>
                    <a:pt x="742832" y="977900"/>
                  </a:lnTo>
                  <a:close/>
                </a:path>
                <a:path w="1442084" h="1435100">
                  <a:moveTo>
                    <a:pt x="1287634" y="977900"/>
                  </a:moveTo>
                  <a:lnTo>
                    <a:pt x="768257" y="977900"/>
                  </a:lnTo>
                  <a:lnTo>
                    <a:pt x="793051" y="990600"/>
                  </a:lnTo>
                  <a:lnTo>
                    <a:pt x="812708" y="1003300"/>
                  </a:lnTo>
                  <a:lnTo>
                    <a:pt x="825412" y="1016000"/>
                  </a:lnTo>
                  <a:lnTo>
                    <a:pt x="829344" y="1041400"/>
                  </a:lnTo>
                  <a:lnTo>
                    <a:pt x="823593" y="1066800"/>
                  </a:lnTo>
                  <a:lnTo>
                    <a:pt x="809643" y="1092200"/>
                  </a:lnTo>
                  <a:lnTo>
                    <a:pt x="789269" y="1104900"/>
                  </a:lnTo>
                  <a:lnTo>
                    <a:pt x="1212437" y="1104900"/>
                  </a:lnTo>
                  <a:lnTo>
                    <a:pt x="1238448" y="1066800"/>
                  </a:lnTo>
                  <a:lnTo>
                    <a:pt x="1263564" y="1028700"/>
                  </a:lnTo>
                  <a:lnTo>
                    <a:pt x="1287634" y="977900"/>
                  </a:lnTo>
                  <a:close/>
                </a:path>
                <a:path w="1442084" h="1435100">
                  <a:moveTo>
                    <a:pt x="1436322" y="330200"/>
                  </a:moveTo>
                  <a:lnTo>
                    <a:pt x="197238" y="330200"/>
                  </a:lnTo>
                  <a:lnTo>
                    <a:pt x="192107" y="342900"/>
                  </a:lnTo>
                  <a:lnTo>
                    <a:pt x="187206" y="342900"/>
                  </a:lnTo>
                  <a:lnTo>
                    <a:pt x="153658" y="381000"/>
                  </a:lnTo>
                  <a:lnTo>
                    <a:pt x="123364" y="419100"/>
                  </a:lnTo>
                  <a:lnTo>
                    <a:pt x="96403" y="457200"/>
                  </a:lnTo>
                  <a:lnTo>
                    <a:pt x="72770" y="495300"/>
                  </a:lnTo>
                  <a:lnTo>
                    <a:pt x="71430" y="508000"/>
                  </a:lnTo>
                  <a:lnTo>
                    <a:pt x="68896" y="508000"/>
                  </a:lnTo>
                  <a:lnTo>
                    <a:pt x="65409" y="520700"/>
                  </a:lnTo>
                  <a:lnTo>
                    <a:pt x="350395" y="520700"/>
                  </a:lnTo>
                  <a:lnTo>
                    <a:pt x="358049" y="533400"/>
                  </a:lnTo>
                  <a:lnTo>
                    <a:pt x="360500" y="533400"/>
                  </a:lnTo>
                  <a:lnTo>
                    <a:pt x="366931" y="546100"/>
                  </a:lnTo>
                  <a:lnTo>
                    <a:pt x="372923" y="571500"/>
                  </a:lnTo>
                  <a:lnTo>
                    <a:pt x="378593" y="584200"/>
                  </a:lnTo>
                  <a:lnTo>
                    <a:pt x="384059" y="596900"/>
                  </a:lnTo>
                  <a:lnTo>
                    <a:pt x="387033" y="609600"/>
                  </a:lnTo>
                  <a:lnTo>
                    <a:pt x="391420" y="622300"/>
                  </a:lnTo>
                  <a:lnTo>
                    <a:pt x="945871" y="622300"/>
                  </a:lnTo>
                  <a:lnTo>
                    <a:pt x="953419" y="635000"/>
                  </a:lnTo>
                  <a:lnTo>
                    <a:pt x="956969" y="635000"/>
                  </a:lnTo>
                  <a:lnTo>
                    <a:pt x="956125" y="647700"/>
                  </a:lnTo>
                  <a:lnTo>
                    <a:pt x="948697" y="685800"/>
                  </a:lnTo>
                  <a:lnTo>
                    <a:pt x="941235" y="711200"/>
                  </a:lnTo>
                  <a:lnTo>
                    <a:pt x="933731" y="736600"/>
                  </a:lnTo>
                  <a:lnTo>
                    <a:pt x="926179" y="774700"/>
                  </a:lnTo>
                  <a:lnTo>
                    <a:pt x="916444" y="800100"/>
                  </a:lnTo>
                  <a:lnTo>
                    <a:pt x="896893" y="876300"/>
                  </a:lnTo>
                  <a:lnTo>
                    <a:pt x="887164" y="914400"/>
                  </a:lnTo>
                  <a:lnTo>
                    <a:pt x="883146" y="927100"/>
                  </a:lnTo>
                  <a:lnTo>
                    <a:pt x="877666" y="939800"/>
                  </a:lnTo>
                  <a:lnTo>
                    <a:pt x="1306806" y="939800"/>
                  </a:lnTo>
                  <a:lnTo>
                    <a:pt x="1327239" y="901700"/>
                  </a:lnTo>
                  <a:lnTo>
                    <a:pt x="1346415" y="850900"/>
                  </a:lnTo>
                  <a:lnTo>
                    <a:pt x="1364197" y="812800"/>
                  </a:lnTo>
                  <a:lnTo>
                    <a:pt x="1380448" y="762000"/>
                  </a:lnTo>
                  <a:lnTo>
                    <a:pt x="1385490" y="749300"/>
                  </a:lnTo>
                  <a:lnTo>
                    <a:pt x="1390358" y="723900"/>
                  </a:lnTo>
                  <a:lnTo>
                    <a:pt x="1395046" y="711200"/>
                  </a:lnTo>
                  <a:lnTo>
                    <a:pt x="1399547" y="698500"/>
                  </a:lnTo>
                  <a:lnTo>
                    <a:pt x="1405214" y="673100"/>
                  </a:lnTo>
                  <a:lnTo>
                    <a:pt x="1410507" y="660400"/>
                  </a:lnTo>
                  <a:lnTo>
                    <a:pt x="1415411" y="635000"/>
                  </a:lnTo>
                  <a:lnTo>
                    <a:pt x="1419912" y="609600"/>
                  </a:lnTo>
                  <a:lnTo>
                    <a:pt x="1422032" y="609600"/>
                  </a:lnTo>
                  <a:lnTo>
                    <a:pt x="1424046" y="596900"/>
                  </a:lnTo>
                  <a:lnTo>
                    <a:pt x="1425961" y="584200"/>
                  </a:lnTo>
                  <a:lnTo>
                    <a:pt x="1427787" y="571500"/>
                  </a:lnTo>
                  <a:lnTo>
                    <a:pt x="1430017" y="558800"/>
                  </a:lnTo>
                  <a:lnTo>
                    <a:pt x="1431053" y="546100"/>
                  </a:lnTo>
                  <a:lnTo>
                    <a:pt x="1435185" y="520700"/>
                  </a:lnTo>
                  <a:lnTo>
                    <a:pt x="1438301" y="495300"/>
                  </a:lnTo>
                  <a:lnTo>
                    <a:pt x="1440358" y="457200"/>
                  </a:lnTo>
                  <a:lnTo>
                    <a:pt x="1441315" y="431800"/>
                  </a:lnTo>
                  <a:lnTo>
                    <a:pt x="1441461" y="419100"/>
                  </a:lnTo>
                  <a:lnTo>
                    <a:pt x="1441168" y="393700"/>
                  </a:lnTo>
                  <a:lnTo>
                    <a:pt x="1440865" y="393700"/>
                  </a:lnTo>
                  <a:lnTo>
                    <a:pt x="1440458" y="381000"/>
                  </a:lnTo>
                  <a:lnTo>
                    <a:pt x="1439914" y="368300"/>
                  </a:lnTo>
                  <a:lnTo>
                    <a:pt x="1439233" y="368300"/>
                  </a:lnTo>
                  <a:lnTo>
                    <a:pt x="1438414" y="355600"/>
                  </a:lnTo>
                  <a:lnTo>
                    <a:pt x="1437420" y="342900"/>
                  </a:lnTo>
                  <a:lnTo>
                    <a:pt x="1436322" y="330200"/>
                  </a:lnTo>
                  <a:close/>
                </a:path>
                <a:path w="1442084" h="1435100">
                  <a:moveTo>
                    <a:pt x="1420066" y="254000"/>
                  </a:moveTo>
                  <a:lnTo>
                    <a:pt x="292338" y="254000"/>
                  </a:lnTo>
                  <a:lnTo>
                    <a:pt x="282596" y="266700"/>
                  </a:lnTo>
                  <a:lnTo>
                    <a:pt x="273035" y="266700"/>
                  </a:lnTo>
                  <a:lnTo>
                    <a:pt x="263675" y="279400"/>
                  </a:lnTo>
                  <a:lnTo>
                    <a:pt x="253791" y="279400"/>
                  </a:lnTo>
                  <a:lnTo>
                    <a:pt x="248890" y="292100"/>
                  </a:lnTo>
                  <a:lnTo>
                    <a:pt x="240420" y="292100"/>
                  </a:lnTo>
                  <a:lnTo>
                    <a:pt x="234619" y="304800"/>
                  </a:lnTo>
                  <a:lnTo>
                    <a:pt x="228902" y="304800"/>
                  </a:lnTo>
                  <a:lnTo>
                    <a:pt x="220944" y="317500"/>
                  </a:lnTo>
                  <a:lnTo>
                    <a:pt x="211059" y="317500"/>
                  </a:lnTo>
                  <a:lnTo>
                    <a:pt x="206829" y="330200"/>
                  </a:lnTo>
                  <a:lnTo>
                    <a:pt x="1435100" y="330200"/>
                  </a:lnTo>
                  <a:lnTo>
                    <a:pt x="1433734" y="317500"/>
                  </a:lnTo>
                  <a:lnTo>
                    <a:pt x="1431393" y="304800"/>
                  </a:lnTo>
                  <a:lnTo>
                    <a:pt x="1428725" y="292100"/>
                  </a:lnTo>
                  <a:lnTo>
                    <a:pt x="1425737" y="279400"/>
                  </a:lnTo>
                  <a:lnTo>
                    <a:pt x="1422436" y="266700"/>
                  </a:lnTo>
                  <a:lnTo>
                    <a:pt x="1420066" y="254000"/>
                  </a:lnTo>
                  <a:close/>
                </a:path>
                <a:path w="1442084" h="1435100">
                  <a:moveTo>
                    <a:pt x="1411955" y="228600"/>
                  </a:moveTo>
                  <a:lnTo>
                    <a:pt x="324386" y="228600"/>
                  </a:lnTo>
                  <a:lnTo>
                    <a:pt x="318668" y="241300"/>
                  </a:lnTo>
                  <a:lnTo>
                    <a:pt x="305664" y="241300"/>
                  </a:lnTo>
                  <a:lnTo>
                    <a:pt x="302240" y="254000"/>
                  </a:lnTo>
                  <a:lnTo>
                    <a:pt x="1417529" y="254000"/>
                  </a:lnTo>
                  <a:lnTo>
                    <a:pt x="1414825" y="241300"/>
                  </a:lnTo>
                  <a:lnTo>
                    <a:pt x="1411955" y="228600"/>
                  </a:lnTo>
                  <a:close/>
                </a:path>
                <a:path w="1442084" h="1435100">
                  <a:moveTo>
                    <a:pt x="1402541" y="203200"/>
                  </a:moveTo>
                  <a:lnTo>
                    <a:pt x="365704" y="203200"/>
                  </a:lnTo>
                  <a:lnTo>
                    <a:pt x="359390" y="215900"/>
                  </a:lnTo>
                  <a:lnTo>
                    <a:pt x="344189" y="215900"/>
                  </a:lnTo>
                  <a:lnTo>
                    <a:pt x="338831" y="228600"/>
                  </a:lnTo>
                  <a:lnTo>
                    <a:pt x="1408975" y="228600"/>
                  </a:lnTo>
                  <a:lnTo>
                    <a:pt x="1405836" y="215900"/>
                  </a:lnTo>
                  <a:lnTo>
                    <a:pt x="1402541" y="203200"/>
                  </a:lnTo>
                  <a:close/>
                </a:path>
                <a:path w="1442084" h="1435100">
                  <a:moveTo>
                    <a:pt x="1395460" y="190500"/>
                  </a:moveTo>
                  <a:lnTo>
                    <a:pt x="388386" y="190500"/>
                  </a:lnTo>
                  <a:lnTo>
                    <a:pt x="377002" y="203200"/>
                  </a:lnTo>
                  <a:lnTo>
                    <a:pt x="1399096" y="203200"/>
                  </a:lnTo>
                  <a:lnTo>
                    <a:pt x="1395460" y="190500"/>
                  </a:lnTo>
                  <a:close/>
                </a:path>
                <a:path w="1442084" h="1435100">
                  <a:moveTo>
                    <a:pt x="1380825" y="165100"/>
                  </a:moveTo>
                  <a:lnTo>
                    <a:pt x="424864" y="165100"/>
                  </a:lnTo>
                  <a:lnTo>
                    <a:pt x="411543" y="177800"/>
                  </a:lnTo>
                  <a:lnTo>
                    <a:pt x="399902" y="190500"/>
                  </a:lnTo>
                  <a:lnTo>
                    <a:pt x="1391670" y="190500"/>
                  </a:lnTo>
                  <a:lnTo>
                    <a:pt x="1387711" y="177800"/>
                  </a:lnTo>
                  <a:lnTo>
                    <a:pt x="1380825" y="165100"/>
                  </a:lnTo>
                  <a:close/>
                </a:path>
                <a:path w="1442084" h="1435100">
                  <a:moveTo>
                    <a:pt x="1374877" y="152400"/>
                  </a:moveTo>
                  <a:lnTo>
                    <a:pt x="449230" y="152400"/>
                  </a:lnTo>
                  <a:lnTo>
                    <a:pt x="442099" y="165100"/>
                  </a:lnTo>
                  <a:lnTo>
                    <a:pt x="1377924" y="165100"/>
                  </a:lnTo>
                  <a:lnTo>
                    <a:pt x="1374877" y="152400"/>
                  </a:lnTo>
                  <a:close/>
                </a:path>
                <a:path w="1442084" h="1435100">
                  <a:moveTo>
                    <a:pt x="1365500" y="139700"/>
                  </a:moveTo>
                  <a:lnTo>
                    <a:pt x="477397" y="139700"/>
                  </a:lnTo>
                  <a:lnTo>
                    <a:pt x="464818" y="152400"/>
                  </a:lnTo>
                  <a:lnTo>
                    <a:pt x="1370276" y="152400"/>
                  </a:lnTo>
                  <a:lnTo>
                    <a:pt x="1365500" y="139700"/>
                  </a:lnTo>
                  <a:close/>
                </a:path>
                <a:path w="1442084" h="1435100">
                  <a:moveTo>
                    <a:pt x="1355401" y="127000"/>
                  </a:moveTo>
                  <a:lnTo>
                    <a:pt x="502736" y="127000"/>
                  </a:lnTo>
                  <a:lnTo>
                    <a:pt x="495082" y="139700"/>
                  </a:lnTo>
                  <a:lnTo>
                    <a:pt x="1360544" y="139700"/>
                  </a:lnTo>
                  <a:lnTo>
                    <a:pt x="1355401" y="127000"/>
                  </a:lnTo>
                  <a:close/>
                </a:path>
                <a:path w="1442084" h="1435100">
                  <a:moveTo>
                    <a:pt x="1344657" y="114300"/>
                  </a:moveTo>
                  <a:lnTo>
                    <a:pt x="532964" y="114300"/>
                  </a:lnTo>
                  <a:lnTo>
                    <a:pt x="520074" y="127000"/>
                  </a:lnTo>
                  <a:lnTo>
                    <a:pt x="1350123" y="127000"/>
                  </a:lnTo>
                  <a:lnTo>
                    <a:pt x="1344657" y="114300"/>
                  </a:lnTo>
                  <a:close/>
                </a:path>
                <a:path w="1442084" h="1435100">
                  <a:moveTo>
                    <a:pt x="1333182" y="101600"/>
                  </a:moveTo>
                  <a:lnTo>
                    <a:pt x="558996" y="101600"/>
                  </a:lnTo>
                  <a:lnTo>
                    <a:pt x="545939" y="114300"/>
                  </a:lnTo>
                  <a:lnTo>
                    <a:pt x="1339008" y="114300"/>
                  </a:lnTo>
                  <a:lnTo>
                    <a:pt x="1333182" y="101600"/>
                  </a:lnTo>
                  <a:close/>
                </a:path>
                <a:path w="1442084" h="1435100">
                  <a:moveTo>
                    <a:pt x="1318177" y="88900"/>
                  </a:moveTo>
                  <a:lnTo>
                    <a:pt x="587309" y="88900"/>
                  </a:lnTo>
                  <a:lnTo>
                    <a:pt x="575352" y="101600"/>
                  </a:lnTo>
                  <a:lnTo>
                    <a:pt x="1324271" y="101600"/>
                  </a:lnTo>
                  <a:lnTo>
                    <a:pt x="1318177" y="88900"/>
                  </a:lnTo>
                  <a:close/>
                </a:path>
                <a:path w="1442084" h="1435100">
                  <a:moveTo>
                    <a:pt x="1305392" y="76200"/>
                  </a:moveTo>
                  <a:lnTo>
                    <a:pt x="617256" y="76200"/>
                  </a:lnTo>
                  <a:lnTo>
                    <a:pt x="610413" y="88900"/>
                  </a:lnTo>
                  <a:lnTo>
                    <a:pt x="1308733" y="88900"/>
                  </a:lnTo>
                  <a:lnTo>
                    <a:pt x="1305392" y="76200"/>
                  </a:lnTo>
                  <a:close/>
                </a:path>
                <a:path w="1442084" h="1435100">
                  <a:moveTo>
                    <a:pt x="1286513" y="63500"/>
                  </a:moveTo>
                  <a:lnTo>
                    <a:pt x="662182" y="63500"/>
                  </a:lnTo>
                  <a:lnTo>
                    <a:pt x="647130" y="76200"/>
                  </a:lnTo>
                  <a:lnTo>
                    <a:pt x="1293581" y="76200"/>
                  </a:lnTo>
                  <a:lnTo>
                    <a:pt x="1286513" y="63500"/>
                  </a:lnTo>
                  <a:close/>
                </a:path>
                <a:path w="1442084" h="1435100">
                  <a:moveTo>
                    <a:pt x="1270545" y="50800"/>
                  </a:moveTo>
                  <a:lnTo>
                    <a:pt x="689432" y="50800"/>
                  </a:lnTo>
                  <a:lnTo>
                    <a:pt x="675792" y="63500"/>
                  </a:lnTo>
                  <a:lnTo>
                    <a:pt x="1272325" y="63500"/>
                  </a:lnTo>
                  <a:lnTo>
                    <a:pt x="1270545" y="50800"/>
                  </a:lnTo>
                  <a:close/>
                </a:path>
                <a:path w="1442084" h="1435100">
                  <a:moveTo>
                    <a:pt x="1245719" y="38100"/>
                  </a:moveTo>
                  <a:lnTo>
                    <a:pt x="732143" y="38100"/>
                  </a:lnTo>
                  <a:lnTo>
                    <a:pt x="719836" y="50800"/>
                  </a:lnTo>
                  <a:lnTo>
                    <a:pt x="1250546" y="50800"/>
                  </a:lnTo>
                  <a:lnTo>
                    <a:pt x="1245719" y="38100"/>
                  </a:lnTo>
                  <a:close/>
                </a:path>
                <a:path w="1442084" h="1435100">
                  <a:moveTo>
                    <a:pt x="1218369" y="25400"/>
                  </a:moveTo>
                  <a:lnTo>
                    <a:pt x="777724" y="25400"/>
                  </a:lnTo>
                  <a:lnTo>
                    <a:pt x="771544" y="38100"/>
                  </a:lnTo>
                  <a:lnTo>
                    <a:pt x="1222086" y="38100"/>
                  </a:lnTo>
                  <a:lnTo>
                    <a:pt x="1218369" y="25400"/>
                  </a:lnTo>
                  <a:close/>
                </a:path>
                <a:path w="1442084" h="1435100">
                  <a:moveTo>
                    <a:pt x="1178695" y="12700"/>
                  </a:moveTo>
                  <a:lnTo>
                    <a:pt x="835622" y="12700"/>
                  </a:lnTo>
                  <a:lnTo>
                    <a:pt x="822126" y="25400"/>
                  </a:lnTo>
                  <a:lnTo>
                    <a:pt x="1184935" y="25400"/>
                  </a:lnTo>
                  <a:lnTo>
                    <a:pt x="1178695" y="12700"/>
                  </a:lnTo>
                  <a:close/>
                </a:path>
                <a:path w="1442084" h="1435100">
                  <a:moveTo>
                    <a:pt x="1124068" y="0"/>
                  </a:moveTo>
                  <a:lnTo>
                    <a:pt x="908043" y="0"/>
                  </a:lnTo>
                  <a:lnTo>
                    <a:pt x="901451" y="12700"/>
                  </a:lnTo>
                  <a:lnTo>
                    <a:pt x="1130759" y="12700"/>
                  </a:lnTo>
                  <a:lnTo>
                    <a:pt x="1124068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818176" y="2726249"/>
              <a:ext cx="1441450" cy="1435100"/>
            </a:xfrm>
            <a:custGeom>
              <a:avLst/>
              <a:gdLst/>
              <a:ahLst/>
              <a:cxnLst/>
              <a:rect l="l" t="t" r="r" b="b"/>
              <a:pathLst>
                <a:path w="1441450" h="1435100">
                  <a:moveTo>
                    <a:pt x="773535" y="1422400"/>
                  </a:moveTo>
                  <a:lnTo>
                    <a:pt x="510245" y="1422400"/>
                  </a:lnTo>
                  <a:lnTo>
                    <a:pt x="516046" y="1435100"/>
                  </a:lnTo>
                  <a:lnTo>
                    <a:pt x="767588" y="1435100"/>
                  </a:lnTo>
                  <a:lnTo>
                    <a:pt x="773535" y="1422400"/>
                  </a:lnTo>
                  <a:close/>
                </a:path>
                <a:path w="1441450" h="1435100">
                  <a:moveTo>
                    <a:pt x="824068" y="1409700"/>
                  </a:moveTo>
                  <a:lnTo>
                    <a:pt x="461639" y="1409700"/>
                  </a:lnTo>
                  <a:lnTo>
                    <a:pt x="465660" y="1422400"/>
                  </a:lnTo>
                  <a:lnTo>
                    <a:pt x="820057" y="1422400"/>
                  </a:lnTo>
                  <a:lnTo>
                    <a:pt x="824068" y="1409700"/>
                  </a:lnTo>
                  <a:close/>
                </a:path>
                <a:path w="1441450" h="1435100">
                  <a:moveTo>
                    <a:pt x="863972" y="1397000"/>
                  </a:moveTo>
                  <a:lnTo>
                    <a:pt x="419578" y="1397000"/>
                  </a:lnTo>
                  <a:lnTo>
                    <a:pt x="425755" y="1409700"/>
                  </a:lnTo>
                  <a:lnTo>
                    <a:pt x="853941" y="1409700"/>
                  </a:lnTo>
                  <a:lnTo>
                    <a:pt x="863972" y="1397000"/>
                  </a:lnTo>
                  <a:close/>
                </a:path>
                <a:path w="1441450" h="1435100">
                  <a:moveTo>
                    <a:pt x="899573" y="1384300"/>
                  </a:moveTo>
                  <a:lnTo>
                    <a:pt x="390154" y="1384300"/>
                  </a:lnTo>
                  <a:lnTo>
                    <a:pt x="396395" y="1397000"/>
                  </a:lnTo>
                  <a:lnTo>
                    <a:pt x="893322" y="1397000"/>
                  </a:lnTo>
                  <a:lnTo>
                    <a:pt x="899573" y="1384300"/>
                  </a:lnTo>
                  <a:close/>
                </a:path>
                <a:path w="1441450" h="1435100">
                  <a:moveTo>
                    <a:pt x="928557" y="1371600"/>
                  </a:moveTo>
                  <a:lnTo>
                    <a:pt x="354930" y="1371600"/>
                  </a:lnTo>
                  <a:lnTo>
                    <a:pt x="367569" y="1384300"/>
                  </a:lnTo>
                  <a:lnTo>
                    <a:pt x="922232" y="1384300"/>
                  </a:lnTo>
                  <a:lnTo>
                    <a:pt x="928557" y="1371600"/>
                  </a:lnTo>
                  <a:close/>
                </a:path>
                <a:path w="1441450" h="1435100">
                  <a:moveTo>
                    <a:pt x="950472" y="1358900"/>
                  </a:moveTo>
                  <a:lnTo>
                    <a:pt x="339255" y="1358900"/>
                  </a:lnTo>
                  <a:lnTo>
                    <a:pt x="345643" y="1371600"/>
                  </a:lnTo>
                  <a:lnTo>
                    <a:pt x="944158" y="1371600"/>
                  </a:lnTo>
                  <a:lnTo>
                    <a:pt x="950472" y="1358900"/>
                  </a:lnTo>
                  <a:close/>
                </a:path>
                <a:path w="1441450" h="1435100">
                  <a:moveTo>
                    <a:pt x="978189" y="1346200"/>
                  </a:moveTo>
                  <a:lnTo>
                    <a:pt x="311528" y="1346200"/>
                  </a:lnTo>
                  <a:lnTo>
                    <a:pt x="317926" y="1358900"/>
                  </a:lnTo>
                  <a:lnTo>
                    <a:pt x="968974" y="1358900"/>
                  </a:lnTo>
                  <a:lnTo>
                    <a:pt x="978189" y="1346200"/>
                  </a:lnTo>
                  <a:close/>
                </a:path>
                <a:path w="1441450" h="1435100">
                  <a:moveTo>
                    <a:pt x="993351" y="1333500"/>
                  </a:moveTo>
                  <a:lnTo>
                    <a:pt x="296293" y="1333500"/>
                  </a:lnTo>
                  <a:lnTo>
                    <a:pt x="299047" y="1346200"/>
                  </a:lnTo>
                  <a:lnTo>
                    <a:pt x="984283" y="1346200"/>
                  </a:lnTo>
                  <a:lnTo>
                    <a:pt x="993351" y="1333500"/>
                  </a:lnTo>
                  <a:close/>
                </a:path>
                <a:path w="1441450" h="1435100">
                  <a:moveTo>
                    <a:pt x="1017203" y="1320800"/>
                  </a:moveTo>
                  <a:lnTo>
                    <a:pt x="269917" y="1320800"/>
                  </a:lnTo>
                  <a:lnTo>
                    <a:pt x="278681" y="1333500"/>
                  </a:lnTo>
                  <a:lnTo>
                    <a:pt x="1005172" y="1333500"/>
                  </a:lnTo>
                  <a:lnTo>
                    <a:pt x="1017203" y="1320800"/>
                  </a:lnTo>
                  <a:close/>
                </a:path>
                <a:path w="1441450" h="1435100">
                  <a:moveTo>
                    <a:pt x="1031402" y="1308100"/>
                  </a:moveTo>
                  <a:lnTo>
                    <a:pt x="258326" y="1308100"/>
                  </a:lnTo>
                  <a:lnTo>
                    <a:pt x="264347" y="1320800"/>
                  </a:lnTo>
                  <a:lnTo>
                    <a:pt x="1025528" y="1320800"/>
                  </a:lnTo>
                  <a:lnTo>
                    <a:pt x="1031402" y="1308100"/>
                  </a:lnTo>
                  <a:close/>
                </a:path>
                <a:path w="1441450" h="1435100">
                  <a:moveTo>
                    <a:pt x="1045674" y="1295400"/>
                  </a:moveTo>
                  <a:lnTo>
                    <a:pt x="241237" y="1295400"/>
                  </a:lnTo>
                  <a:lnTo>
                    <a:pt x="243907" y="1308100"/>
                  </a:lnTo>
                  <a:lnTo>
                    <a:pt x="1042920" y="1308100"/>
                  </a:lnTo>
                  <a:lnTo>
                    <a:pt x="1045674" y="1295400"/>
                  </a:lnTo>
                  <a:close/>
                </a:path>
                <a:path w="1441450" h="1435100">
                  <a:moveTo>
                    <a:pt x="1063359" y="1282700"/>
                  </a:moveTo>
                  <a:lnTo>
                    <a:pt x="226589" y="1282700"/>
                  </a:lnTo>
                  <a:lnTo>
                    <a:pt x="232536" y="1295400"/>
                  </a:lnTo>
                  <a:lnTo>
                    <a:pt x="1057338" y="1295400"/>
                  </a:lnTo>
                  <a:lnTo>
                    <a:pt x="1063359" y="1282700"/>
                  </a:lnTo>
                  <a:close/>
                </a:path>
                <a:path w="1441450" h="1435100">
                  <a:moveTo>
                    <a:pt x="1076060" y="1270000"/>
                  </a:moveTo>
                  <a:lnTo>
                    <a:pt x="207710" y="1270000"/>
                  </a:lnTo>
                  <a:lnTo>
                    <a:pt x="216044" y="1282700"/>
                  </a:lnTo>
                  <a:lnTo>
                    <a:pt x="1073903" y="1282700"/>
                  </a:lnTo>
                  <a:lnTo>
                    <a:pt x="1076060" y="1270000"/>
                  </a:lnTo>
                  <a:close/>
                </a:path>
                <a:path w="1441450" h="1435100">
                  <a:moveTo>
                    <a:pt x="1088206" y="1257300"/>
                  </a:moveTo>
                  <a:lnTo>
                    <a:pt x="195670" y="1257300"/>
                  </a:lnTo>
                  <a:lnTo>
                    <a:pt x="201663" y="1270000"/>
                  </a:lnTo>
                  <a:lnTo>
                    <a:pt x="1082165" y="1270000"/>
                  </a:lnTo>
                  <a:lnTo>
                    <a:pt x="1088206" y="1257300"/>
                  </a:lnTo>
                  <a:close/>
                </a:path>
                <a:path w="1441450" h="1435100">
                  <a:moveTo>
                    <a:pt x="1436277" y="330200"/>
                  </a:moveTo>
                  <a:lnTo>
                    <a:pt x="197165" y="330200"/>
                  </a:lnTo>
                  <a:lnTo>
                    <a:pt x="192108" y="342900"/>
                  </a:lnTo>
                  <a:lnTo>
                    <a:pt x="187208" y="342900"/>
                  </a:lnTo>
                  <a:lnTo>
                    <a:pt x="153616" y="381000"/>
                  </a:lnTo>
                  <a:lnTo>
                    <a:pt x="123351" y="419100"/>
                  </a:lnTo>
                  <a:lnTo>
                    <a:pt x="105011" y="444500"/>
                  </a:lnTo>
                  <a:lnTo>
                    <a:pt x="102708" y="444500"/>
                  </a:lnTo>
                  <a:lnTo>
                    <a:pt x="100414" y="457200"/>
                  </a:lnTo>
                  <a:lnTo>
                    <a:pt x="98257" y="457200"/>
                  </a:lnTo>
                  <a:lnTo>
                    <a:pt x="91516" y="469900"/>
                  </a:lnTo>
                  <a:lnTo>
                    <a:pt x="85010" y="482600"/>
                  </a:lnTo>
                  <a:lnTo>
                    <a:pt x="78755" y="482600"/>
                  </a:lnTo>
                  <a:lnTo>
                    <a:pt x="72761" y="495300"/>
                  </a:lnTo>
                  <a:lnTo>
                    <a:pt x="69138" y="508000"/>
                  </a:lnTo>
                  <a:lnTo>
                    <a:pt x="65612" y="508000"/>
                  </a:lnTo>
                  <a:lnTo>
                    <a:pt x="62168" y="520700"/>
                  </a:lnTo>
                  <a:lnTo>
                    <a:pt x="58793" y="533400"/>
                  </a:lnTo>
                  <a:lnTo>
                    <a:pt x="52400" y="546100"/>
                  </a:lnTo>
                  <a:lnTo>
                    <a:pt x="46374" y="558800"/>
                  </a:lnTo>
                  <a:lnTo>
                    <a:pt x="40726" y="571500"/>
                  </a:lnTo>
                  <a:lnTo>
                    <a:pt x="35464" y="584200"/>
                  </a:lnTo>
                  <a:lnTo>
                    <a:pt x="28187" y="609600"/>
                  </a:lnTo>
                  <a:lnTo>
                    <a:pt x="21749" y="635000"/>
                  </a:lnTo>
                  <a:lnTo>
                    <a:pt x="16148" y="647700"/>
                  </a:lnTo>
                  <a:lnTo>
                    <a:pt x="11381" y="673100"/>
                  </a:lnTo>
                  <a:lnTo>
                    <a:pt x="8664" y="685800"/>
                  </a:lnTo>
                  <a:lnTo>
                    <a:pt x="6309" y="711200"/>
                  </a:lnTo>
                  <a:lnTo>
                    <a:pt x="975" y="762000"/>
                  </a:lnTo>
                  <a:lnTo>
                    <a:pt x="0" y="812800"/>
                  </a:lnTo>
                  <a:lnTo>
                    <a:pt x="753" y="825500"/>
                  </a:lnTo>
                  <a:lnTo>
                    <a:pt x="1718" y="850900"/>
                  </a:lnTo>
                  <a:lnTo>
                    <a:pt x="3050" y="863600"/>
                  </a:lnTo>
                  <a:lnTo>
                    <a:pt x="4756" y="876300"/>
                  </a:lnTo>
                  <a:lnTo>
                    <a:pt x="6847" y="889000"/>
                  </a:lnTo>
                  <a:lnTo>
                    <a:pt x="9269" y="901700"/>
                  </a:lnTo>
                  <a:lnTo>
                    <a:pt x="12068" y="927100"/>
                  </a:lnTo>
                  <a:lnTo>
                    <a:pt x="15229" y="939800"/>
                  </a:lnTo>
                  <a:lnTo>
                    <a:pt x="18742" y="952500"/>
                  </a:lnTo>
                  <a:lnTo>
                    <a:pt x="24775" y="977900"/>
                  </a:lnTo>
                  <a:lnTo>
                    <a:pt x="31616" y="1003300"/>
                  </a:lnTo>
                  <a:lnTo>
                    <a:pt x="39265" y="1016000"/>
                  </a:lnTo>
                  <a:lnTo>
                    <a:pt x="47725" y="1041400"/>
                  </a:lnTo>
                  <a:lnTo>
                    <a:pt x="68599" y="1092200"/>
                  </a:lnTo>
                  <a:lnTo>
                    <a:pt x="93237" y="1130300"/>
                  </a:lnTo>
                  <a:lnTo>
                    <a:pt x="121639" y="1168400"/>
                  </a:lnTo>
                  <a:lnTo>
                    <a:pt x="153804" y="1219200"/>
                  </a:lnTo>
                  <a:lnTo>
                    <a:pt x="189731" y="1257300"/>
                  </a:lnTo>
                  <a:lnTo>
                    <a:pt x="1100070" y="1257300"/>
                  </a:lnTo>
                  <a:lnTo>
                    <a:pt x="1126418" y="1219200"/>
                  </a:lnTo>
                  <a:lnTo>
                    <a:pt x="1135137" y="1219200"/>
                  </a:lnTo>
                  <a:lnTo>
                    <a:pt x="1140980" y="1206500"/>
                  </a:lnTo>
                  <a:lnTo>
                    <a:pt x="1146792" y="1193800"/>
                  </a:lnTo>
                  <a:lnTo>
                    <a:pt x="1152575" y="1193800"/>
                  </a:lnTo>
                  <a:lnTo>
                    <a:pt x="1158330" y="1181100"/>
                  </a:lnTo>
                  <a:lnTo>
                    <a:pt x="1185681" y="1155700"/>
                  </a:lnTo>
                  <a:lnTo>
                    <a:pt x="1205747" y="1117600"/>
                  </a:lnTo>
                  <a:lnTo>
                    <a:pt x="618817" y="1117600"/>
                  </a:lnTo>
                  <a:lnTo>
                    <a:pt x="609676" y="1104900"/>
                  </a:lnTo>
                  <a:lnTo>
                    <a:pt x="596432" y="1104900"/>
                  </a:lnTo>
                  <a:lnTo>
                    <a:pt x="583766" y="1092200"/>
                  </a:lnTo>
                  <a:lnTo>
                    <a:pt x="571478" y="1079500"/>
                  </a:lnTo>
                  <a:lnTo>
                    <a:pt x="559364" y="1079500"/>
                  </a:lnTo>
                  <a:lnTo>
                    <a:pt x="533709" y="1054100"/>
                  </a:lnTo>
                  <a:lnTo>
                    <a:pt x="520993" y="1054100"/>
                  </a:lnTo>
                  <a:lnTo>
                    <a:pt x="508392" y="1041400"/>
                  </a:lnTo>
                  <a:lnTo>
                    <a:pt x="477547" y="1016000"/>
                  </a:lnTo>
                  <a:lnTo>
                    <a:pt x="447598" y="990600"/>
                  </a:lnTo>
                  <a:lnTo>
                    <a:pt x="394280" y="939800"/>
                  </a:lnTo>
                  <a:lnTo>
                    <a:pt x="350103" y="889000"/>
                  </a:lnTo>
                  <a:lnTo>
                    <a:pt x="322163" y="825500"/>
                  </a:lnTo>
                  <a:lnTo>
                    <a:pt x="313172" y="774700"/>
                  </a:lnTo>
                  <a:lnTo>
                    <a:pt x="320737" y="736600"/>
                  </a:lnTo>
                  <a:lnTo>
                    <a:pt x="338462" y="698500"/>
                  </a:lnTo>
                  <a:lnTo>
                    <a:pt x="400382" y="647700"/>
                  </a:lnTo>
                  <a:lnTo>
                    <a:pt x="442577" y="635000"/>
                  </a:lnTo>
                  <a:lnTo>
                    <a:pt x="490926" y="622300"/>
                  </a:lnTo>
                  <a:lnTo>
                    <a:pt x="1417642" y="622300"/>
                  </a:lnTo>
                  <a:lnTo>
                    <a:pt x="1419914" y="609600"/>
                  </a:lnTo>
                  <a:lnTo>
                    <a:pt x="1422028" y="609600"/>
                  </a:lnTo>
                  <a:lnTo>
                    <a:pt x="1424034" y="596900"/>
                  </a:lnTo>
                  <a:lnTo>
                    <a:pt x="1425930" y="584200"/>
                  </a:lnTo>
                  <a:lnTo>
                    <a:pt x="1428898" y="571500"/>
                  </a:lnTo>
                  <a:lnTo>
                    <a:pt x="1430018" y="558800"/>
                  </a:lnTo>
                  <a:lnTo>
                    <a:pt x="1431055" y="546100"/>
                  </a:lnTo>
                  <a:lnTo>
                    <a:pt x="1435145" y="520700"/>
                  </a:lnTo>
                  <a:lnTo>
                    <a:pt x="1438245" y="495300"/>
                  </a:lnTo>
                  <a:lnTo>
                    <a:pt x="1440313" y="457200"/>
                  </a:lnTo>
                  <a:lnTo>
                    <a:pt x="1441306" y="431800"/>
                  </a:lnTo>
                  <a:lnTo>
                    <a:pt x="1441389" y="419100"/>
                  </a:lnTo>
                  <a:lnTo>
                    <a:pt x="1441086" y="393700"/>
                  </a:lnTo>
                  <a:lnTo>
                    <a:pt x="1440866" y="393700"/>
                  </a:lnTo>
                  <a:lnTo>
                    <a:pt x="1440417" y="381000"/>
                  </a:lnTo>
                  <a:lnTo>
                    <a:pt x="1439851" y="368300"/>
                  </a:lnTo>
                  <a:lnTo>
                    <a:pt x="1439162" y="368300"/>
                  </a:lnTo>
                  <a:lnTo>
                    <a:pt x="1438342" y="355600"/>
                  </a:lnTo>
                  <a:lnTo>
                    <a:pt x="1437378" y="342900"/>
                  </a:lnTo>
                  <a:lnTo>
                    <a:pt x="1436277" y="330200"/>
                  </a:lnTo>
                  <a:close/>
                </a:path>
                <a:path w="1441450" h="1435100">
                  <a:moveTo>
                    <a:pt x="1417642" y="622300"/>
                  </a:moveTo>
                  <a:lnTo>
                    <a:pt x="795158" y="622300"/>
                  </a:lnTo>
                  <a:lnTo>
                    <a:pt x="846848" y="635000"/>
                  </a:lnTo>
                  <a:lnTo>
                    <a:pt x="893524" y="660400"/>
                  </a:lnTo>
                  <a:lnTo>
                    <a:pt x="931365" y="685800"/>
                  </a:lnTo>
                  <a:lnTo>
                    <a:pt x="956549" y="723900"/>
                  </a:lnTo>
                  <a:lnTo>
                    <a:pt x="965257" y="774700"/>
                  </a:lnTo>
                  <a:lnTo>
                    <a:pt x="960920" y="812800"/>
                  </a:lnTo>
                  <a:lnTo>
                    <a:pt x="949666" y="850900"/>
                  </a:lnTo>
                  <a:lnTo>
                    <a:pt x="932295" y="876300"/>
                  </a:lnTo>
                  <a:lnTo>
                    <a:pt x="909604" y="914400"/>
                  </a:lnTo>
                  <a:lnTo>
                    <a:pt x="887141" y="939800"/>
                  </a:lnTo>
                  <a:lnTo>
                    <a:pt x="862601" y="965200"/>
                  </a:lnTo>
                  <a:lnTo>
                    <a:pt x="836387" y="990600"/>
                  </a:lnTo>
                  <a:lnTo>
                    <a:pt x="808906" y="1016000"/>
                  </a:lnTo>
                  <a:lnTo>
                    <a:pt x="797228" y="1016000"/>
                  </a:lnTo>
                  <a:lnTo>
                    <a:pt x="791938" y="1028700"/>
                  </a:lnTo>
                  <a:lnTo>
                    <a:pt x="780805" y="1028700"/>
                  </a:lnTo>
                  <a:lnTo>
                    <a:pt x="774976" y="1041400"/>
                  </a:lnTo>
                  <a:lnTo>
                    <a:pt x="763284" y="1041400"/>
                  </a:lnTo>
                  <a:lnTo>
                    <a:pt x="703380" y="1092200"/>
                  </a:lnTo>
                  <a:lnTo>
                    <a:pt x="697883" y="1092200"/>
                  </a:lnTo>
                  <a:lnTo>
                    <a:pt x="686217" y="1104900"/>
                  </a:lnTo>
                  <a:lnTo>
                    <a:pt x="674002" y="1104900"/>
                  </a:lnTo>
                  <a:lnTo>
                    <a:pt x="661130" y="1117600"/>
                  </a:lnTo>
                  <a:lnTo>
                    <a:pt x="1205747" y="1117600"/>
                  </a:lnTo>
                  <a:lnTo>
                    <a:pt x="1212435" y="1104900"/>
                  </a:lnTo>
                  <a:lnTo>
                    <a:pt x="1238445" y="1066800"/>
                  </a:lnTo>
                  <a:lnTo>
                    <a:pt x="1263561" y="1028700"/>
                  </a:lnTo>
                  <a:lnTo>
                    <a:pt x="1287635" y="977900"/>
                  </a:lnTo>
                  <a:lnTo>
                    <a:pt x="1292467" y="977900"/>
                  </a:lnTo>
                  <a:lnTo>
                    <a:pt x="1297267" y="965200"/>
                  </a:lnTo>
                  <a:lnTo>
                    <a:pt x="1302025" y="952500"/>
                  </a:lnTo>
                  <a:lnTo>
                    <a:pt x="1306734" y="939800"/>
                  </a:lnTo>
                  <a:lnTo>
                    <a:pt x="1327194" y="901700"/>
                  </a:lnTo>
                  <a:lnTo>
                    <a:pt x="1346375" y="850900"/>
                  </a:lnTo>
                  <a:lnTo>
                    <a:pt x="1364164" y="812800"/>
                  </a:lnTo>
                  <a:lnTo>
                    <a:pt x="1380449" y="762000"/>
                  </a:lnTo>
                  <a:lnTo>
                    <a:pt x="1385490" y="749300"/>
                  </a:lnTo>
                  <a:lnTo>
                    <a:pt x="1390350" y="723900"/>
                  </a:lnTo>
                  <a:lnTo>
                    <a:pt x="1395016" y="711200"/>
                  </a:lnTo>
                  <a:lnTo>
                    <a:pt x="1399474" y="698500"/>
                  </a:lnTo>
                  <a:lnTo>
                    <a:pt x="1405143" y="673100"/>
                  </a:lnTo>
                  <a:lnTo>
                    <a:pt x="1410444" y="660400"/>
                  </a:lnTo>
                  <a:lnTo>
                    <a:pt x="1415370" y="635000"/>
                  </a:lnTo>
                  <a:lnTo>
                    <a:pt x="1417642" y="622300"/>
                  </a:lnTo>
                  <a:close/>
                </a:path>
                <a:path w="1441450" h="1435100">
                  <a:moveTo>
                    <a:pt x="650780" y="685800"/>
                  </a:moveTo>
                  <a:lnTo>
                    <a:pt x="625336" y="685800"/>
                  </a:lnTo>
                  <a:lnTo>
                    <a:pt x="638587" y="698500"/>
                  </a:lnTo>
                  <a:lnTo>
                    <a:pt x="644798" y="698500"/>
                  </a:lnTo>
                  <a:lnTo>
                    <a:pt x="650780" y="685800"/>
                  </a:lnTo>
                  <a:close/>
                </a:path>
                <a:path w="1441450" h="1435100">
                  <a:moveTo>
                    <a:pt x="722606" y="635000"/>
                  </a:moveTo>
                  <a:lnTo>
                    <a:pt x="558805" y="635000"/>
                  </a:lnTo>
                  <a:lnTo>
                    <a:pt x="587731" y="647700"/>
                  </a:lnTo>
                  <a:lnTo>
                    <a:pt x="613090" y="673100"/>
                  </a:lnTo>
                  <a:lnTo>
                    <a:pt x="619123" y="685800"/>
                  </a:lnTo>
                  <a:lnTo>
                    <a:pt x="656777" y="685800"/>
                  </a:lnTo>
                  <a:lnTo>
                    <a:pt x="663036" y="673100"/>
                  </a:lnTo>
                  <a:lnTo>
                    <a:pt x="691153" y="647700"/>
                  </a:lnTo>
                  <a:lnTo>
                    <a:pt x="722606" y="635000"/>
                  </a:lnTo>
                  <a:close/>
                </a:path>
                <a:path w="1441450" h="1435100">
                  <a:moveTo>
                    <a:pt x="795158" y="622300"/>
                  </a:moveTo>
                  <a:lnTo>
                    <a:pt x="490926" y="622300"/>
                  </a:lnTo>
                  <a:lnTo>
                    <a:pt x="526481" y="635000"/>
                  </a:lnTo>
                  <a:lnTo>
                    <a:pt x="757305" y="635000"/>
                  </a:lnTo>
                  <a:lnTo>
                    <a:pt x="795158" y="622300"/>
                  </a:lnTo>
                  <a:close/>
                </a:path>
                <a:path w="1441450" h="1435100">
                  <a:moveTo>
                    <a:pt x="1420026" y="254000"/>
                  </a:moveTo>
                  <a:lnTo>
                    <a:pt x="292308" y="254000"/>
                  </a:lnTo>
                  <a:lnTo>
                    <a:pt x="282561" y="266700"/>
                  </a:lnTo>
                  <a:lnTo>
                    <a:pt x="272995" y="266700"/>
                  </a:lnTo>
                  <a:lnTo>
                    <a:pt x="263603" y="279400"/>
                  </a:lnTo>
                  <a:lnTo>
                    <a:pt x="253792" y="279400"/>
                  </a:lnTo>
                  <a:lnTo>
                    <a:pt x="248881" y="292100"/>
                  </a:lnTo>
                  <a:lnTo>
                    <a:pt x="240337" y="292100"/>
                  </a:lnTo>
                  <a:lnTo>
                    <a:pt x="234547" y="304800"/>
                  </a:lnTo>
                  <a:lnTo>
                    <a:pt x="228892" y="304800"/>
                  </a:lnTo>
                  <a:lnTo>
                    <a:pt x="219678" y="317500"/>
                  </a:lnTo>
                  <a:lnTo>
                    <a:pt x="210987" y="317500"/>
                  </a:lnTo>
                  <a:lnTo>
                    <a:pt x="205343" y="330200"/>
                  </a:lnTo>
                  <a:lnTo>
                    <a:pt x="1435038" y="330200"/>
                  </a:lnTo>
                  <a:lnTo>
                    <a:pt x="1433662" y="317500"/>
                  </a:lnTo>
                  <a:lnTo>
                    <a:pt x="1431332" y="304800"/>
                  </a:lnTo>
                  <a:lnTo>
                    <a:pt x="1428689" y="292100"/>
                  </a:lnTo>
                  <a:lnTo>
                    <a:pt x="1425727" y="279400"/>
                  </a:lnTo>
                  <a:lnTo>
                    <a:pt x="1422437" y="266700"/>
                  </a:lnTo>
                  <a:lnTo>
                    <a:pt x="1420026" y="254000"/>
                  </a:lnTo>
                  <a:close/>
                </a:path>
                <a:path w="1441450" h="1435100">
                  <a:moveTo>
                    <a:pt x="1411956" y="228600"/>
                  </a:moveTo>
                  <a:lnTo>
                    <a:pt x="324387" y="228600"/>
                  </a:lnTo>
                  <a:lnTo>
                    <a:pt x="318596" y="241300"/>
                  </a:lnTo>
                  <a:lnTo>
                    <a:pt x="303874" y="241300"/>
                  </a:lnTo>
                  <a:lnTo>
                    <a:pt x="302241" y="254000"/>
                  </a:lnTo>
                  <a:lnTo>
                    <a:pt x="1417475" y="254000"/>
                  </a:lnTo>
                  <a:lnTo>
                    <a:pt x="1414785" y="241300"/>
                  </a:lnTo>
                  <a:lnTo>
                    <a:pt x="1411956" y="228600"/>
                  </a:lnTo>
                  <a:close/>
                </a:path>
                <a:path w="1441450" h="1435100">
                  <a:moveTo>
                    <a:pt x="1402507" y="203200"/>
                  </a:moveTo>
                  <a:lnTo>
                    <a:pt x="365632" y="203200"/>
                  </a:lnTo>
                  <a:lnTo>
                    <a:pt x="350773" y="215900"/>
                  </a:lnTo>
                  <a:lnTo>
                    <a:pt x="344189" y="215900"/>
                  </a:lnTo>
                  <a:lnTo>
                    <a:pt x="338823" y="228600"/>
                  </a:lnTo>
                  <a:lnTo>
                    <a:pt x="1408974" y="228600"/>
                  </a:lnTo>
                  <a:lnTo>
                    <a:pt x="1405824" y="215900"/>
                  </a:lnTo>
                  <a:lnTo>
                    <a:pt x="1402507" y="203200"/>
                  </a:lnTo>
                  <a:close/>
                </a:path>
                <a:path w="1441450" h="1435100">
                  <a:moveTo>
                    <a:pt x="1395418" y="190500"/>
                  </a:moveTo>
                  <a:lnTo>
                    <a:pt x="388346" y="190500"/>
                  </a:lnTo>
                  <a:lnTo>
                    <a:pt x="375296" y="203200"/>
                  </a:lnTo>
                  <a:lnTo>
                    <a:pt x="1399024" y="203200"/>
                  </a:lnTo>
                  <a:lnTo>
                    <a:pt x="1395418" y="190500"/>
                  </a:lnTo>
                  <a:close/>
                </a:path>
                <a:path w="1441450" h="1435100">
                  <a:moveTo>
                    <a:pt x="1383569" y="165100"/>
                  </a:moveTo>
                  <a:lnTo>
                    <a:pt x="424855" y="165100"/>
                  </a:lnTo>
                  <a:lnTo>
                    <a:pt x="423295" y="177800"/>
                  </a:lnTo>
                  <a:lnTo>
                    <a:pt x="411498" y="177800"/>
                  </a:lnTo>
                  <a:lnTo>
                    <a:pt x="399846" y="190500"/>
                  </a:lnTo>
                  <a:lnTo>
                    <a:pt x="1391630" y="190500"/>
                  </a:lnTo>
                  <a:lnTo>
                    <a:pt x="1387676" y="177800"/>
                  </a:lnTo>
                  <a:lnTo>
                    <a:pt x="1383569" y="165100"/>
                  </a:lnTo>
                  <a:close/>
                </a:path>
                <a:path w="1441450" h="1435100">
                  <a:moveTo>
                    <a:pt x="1374878" y="152400"/>
                  </a:moveTo>
                  <a:lnTo>
                    <a:pt x="449158" y="152400"/>
                  </a:lnTo>
                  <a:lnTo>
                    <a:pt x="435043" y="165100"/>
                  </a:lnTo>
                  <a:lnTo>
                    <a:pt x="1377852" y="165100"/>
                  </a:lnTo>
                  <a:lnTo>
                    <a:pt x="1374878" y="152400"/>
                  </a:lnTo>
                  <a:close/>
                </a:path>
                <a:path w="1441450" h="1435100">
                  <a:moveTo>
                    <a:pt x="1365447" y="139700"/>
                  </a:moveTo>
                  <a:lnTo>
                    <a:pt x="478214" y="139700"/>
                  </a:lnTo>
                  <a:lnTo>
                    <a:pt x="471040" y="152400"/>
                  </a:lnTo>
                  <a:lnTo>
                    <a:pt x="1370236" y="152400"/>
                  </a:lnTo>
                  <a:lnTo>
                    <a:pt x="1365447" y="139700"/>
                  </a:lnTo>
                  <a:close/>
                </a:path>
                <a:path w="1441450" h="1435100">
                  <a:moveTo>
                    <a:pt x="1355402" y="127000"/>
                  </a:moveTo>
                  <a:lnTo>
                    <a:pt x="504224" y="127000"/>
                  </a:lnTo>
                  <a:lnTo>
                    <a:pt x="495083" y="139700"/>
                  </a:lnTo>
                  <a:lnTo>
                    <a:pt x="1360504" y="139700"/>
                  </a:lnTo>
                  <a:lnTo>
                    <a:pt x="1355402" y="127000"/>
                  </a:lnTo>
                  <a:close/>
                </a:path>
                <a:path w="1441450" h="1435100">
                  <a:moveTo>
                    <a:pt x="1344631" y="114300"/>
                  </a:moveTo>
                  <a:lnTo>
                    <a:pt x="532965" y="114300"/>
                  </a:lnTo>
                  <a:lnTo>
                    <a:pt x="520076" y="127000"/>
                  </a:lnTo>
                  <a:lnTo>
                    <a:pt x="1350093" y="127000"/>
                  </a:lnTo>
                  <a:lnTo>
                    <a:pt x="1344631" y="114300"/>
                  </a:lnTo>
                  <a:close/>
                </a:path>
                <a:path w="1441450" h="1435100">
                  <a:moveTo>
                    <a:pt x="1333183" y="101600"/>
                  </a:moveTo>
                  <a:lnTo>
                    <a:pt x="558997" y="101600"/>
                  </a:lnTo>
                  <a:lnTo>
                    <a:pt x="545940" y="114300"/>
                  </a:lnTo>
                  <a:lnTo>
                    <a:pt x="1338999" y="114300"/>
                  </a:lnTo>
                  <a:lnTo>
                    <a:pt x="1333183" y="101600"/>
                  </a:lnTo>
                  <a:close/>
                </a:path>
                <a:path w="1441450" h="1435100">
                  <a:moveTo>
                    <a:pt x="1318178" y="88900"/>
                  </a:moveTo>
                  <a:lnTo>
                    <a:pt x="587311" y="88900"/>
                  </a:lnTo>
                  <a:lnTo>
                    <a:pt x="575315" y="101600"/>
                  </a:lnTo>
                  <a:lnTo>
                    <a:pt x="1324272" y="101600"/>
                  </a:lnTo>
                  <a:lnTo>
                    <a:pt x="1318178" y="88900"/>
                  </a:lnTo>
                  <a:close/>
                </a:path>
                <a:path w="1441450" h="1435100">
                  <a:moveTo>
                    <a:pt x="1305393" y="76200"/>
                  </a:moveTo>
                  <a:lnTo>
                    <a:pt x="617257" y="76200"/>
                  </a:lnTo>
                  <a:lnTo>
                    <a:pt x="610404" y="88900"/>
                  </a:lnTo>
                  <a:lnTo>
                    <a:pt x="1308660" y="88900"/>
                  </a:lnTo>
                  <a:lnTo>
                    <a:pt x="1305393" y="76200"/>
                  </a:lnTo>
                  <a:close/>
                </a:path>
                <a:path w="1441450" h="1435100">
                  <a:moveTo>
                    <a:pt x="1286441" y="63500"/>
                  </a:moveTo>
                  <a:lnTo>
                    <a:pt x="662172" y="63500"/>
                  </a:lnTo>
                  <a:lnTo>
                    <a:pt x="647131" y="76200"/>
                  </a:lnTo>
                  <a:lnTo>
                    <a:pt x="1293572" y="76200"/>
                  </a:lnTo>
                  <a:lnTo>
                    <a:pt x="1286441" y="63500"/>
                  </a:lnTo>
                  <a:close/>
                </a:path>
                <a:path w="1441450" h="1435100">
                  <a:moveTo>
                    <a:pt x="1270536" y="50800"/>
                  </a:moveTo>
                  <a:lnTo>
                    <a:pt x="689371" y="50800"/>
                  </a:lnTo>
                  <a:lnTo>
                    <a:pt x="675757" y="63500"/>
                  </a:lnTo>
                  <a:lnTo>
                    <a:pt x="1274106" y="63500"/>
                  </a:lnTo>
                  <a:lnTo>
                    <a:pt x="1270536" y="50800"/>
                  </a:lnTo>
                  <a:close/>
                </a:path>
                <a:path w="1441450" h="1435100">
                  <a:moveTo>
                    <a:pt x="1245647" y="38100"/>
                  </a:moveTo>
                  <a:lnTo>
                    <a:pt x="732144" y="38100"/>
                  </a:lnTo>
                  <a:lnTo>
                    <a:pt x="725967" y="50800"/>
                  </a:lnTo>
                  <a:lnTo>
                    <a:pt x="1251521" y="50800"/>
                  </a:lnTo>
                  <a:lnTo>
                    <a:pt x="1245647" y="38100"/>
                  </a:lnTo>
                  <a:close/>
                </a:path>
                <a:path w="1441450" h="1435100">
                  <a:moveTo>
                    <a:pt x="1218370" y="25400"/>
                  </a:moveTo>
                  <a:lnTo>
                    <a:pt x="777698" y="25400"/>
                  </a:lnTo>
                  <a:lnTo>
                    <a:pt x="771534" y="38100"/>
                  </a:lnTo>
                  <a:lnTo>
                    <a:pt x="1222087" y="38100"/>
                  </a:lnTo>
                  <a:lnTo>
                    <a:pt x="1218370" y="25400"/>
                  </a:lnTo>
                  <a:close/>
                </a:path>
                <a:path w="1441450" h="1435100">
                  <a:moveTo>
                    <a:pt x="1178685" y="12700"/>
                  </a:moveTo>
                  <a:lnTo>
                    <a:pt x="835581" y="12700"/>
                  </a:lnTo>
                  <a:lnTo>
                    <a:pt x="822081" y="25400"/>
                  </a:lnTo>
                  <a:lnTo>
                    <a:pt x="1184936" y="25400"/>
                  </a:lnTo>
                  <a:lnTo>
                    <a:pt x="1178685" y="12700"/>
                  </a:lnTo>
                  <a:close/>
                </a:path>
                <a:path w="1441450" h="1435100">
                  <a:moveTo>
                    <a:pt x="1124069" y="0"/>
                  </a:moveTo>
                  <a:lnTo>
                    <a:pt x="908044" y="0"/>
                  </a:lnTo>
                  <a:lnTo>
                    <a:pt x="901452" y="12700"/>
                  </a:lnTo>
                  <a:lnTo>
                    <a:pt x="1130760" y="12700"/>
                  </a:lnTo>
                  <a:lnTo>
                    <a:pt x="1124069" y="0"/>
                  </a:lnTo>
                  <a:close/>
                </a:path>
              </a:pathLst>
            </a:custGeom>
            <a:solidFill>
              <a:srgbClr val="8CC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142712" y="7838743"/>
              <a:ext cx="1441450" cy="1435100"/>
            </a:xfrm>
            <a:custGeom>
              <a:avLst/>
              <a:gdLst/>
              <a:ahLst/>
              <a:cxnLst/>
              <a:rect l="l" t="t" r="r" b="b"/>
              <a:pathLst>
                <a:path w="1441450" h="1435100">
                  <a:moveTo>
                    <a:pt x="773535" y="1422400"/>
                  </a:moveTo>
                  <a:lnTo>
                    <a:pt x="510245" y="1422400"/>
                  </a:lnTo>
                  <a:lnTo>
                    <a:pt x="516046" y="1435100"/>
                  </a:lnTo>
                  <a:lnTo>
                    <a:pt x="767588" y="1435100"/>
                  </a:lnTo>
                  <a:lnTo>
                    <a:pt x="773535" y="1422400"/>
                  </a:lnTo>
                  <a:close/>
                </a:path>
                <a:path w="1441450" h="1435100">
                  <a:moveTo>
                    <a:pt x="824068" y="1409700"/>
                  </a:moveTo>
                  <a:lnTo>
                    <a:pt x="461639" y="1409700"/>
                  </a:lnTo>
                  <a:lnTo>
                    <a:pt x="465660" y="1422400"/>
                  </a:lnTo>
                  <a:lnTo>
                    <a:pt x="820057" y="1422400"/>
                  </a:lnTo>
                  <a:lnTo>
                    <a:pt x="824068" y="1409700"/>
                  </a:lnTo>
                  <a:close/>
                </a:path>
                <a:path w="1441450" h="1435100">
                  <a:moveTo>
                    <a:pt x="863972" y="1397000"/>
                  </a:moveTo>
                  <a:lnTo>
                    <a:pt x="419578" y="1397000"/>
                  </a:lnTo>
                  <a:lnTo>
                    <a:pt x="425755" y="1409700"/>
                  </a:lnTo>
                  <a:lnTo>
                    <a:pt x="853941" y="1409700"/>
                  </a:lnTo>
                  <a:lnTo>
                    <a:pt x="863972" y="1397000"/>
                  </a:lnTo>
                  <a:close/>
                </a:path>
                <a:path w="1441450" h="1435100">
                  <a:moveTo>
                    <a:pt x="899573" y="1384300"/>
                  </a:moveTo>
                  <a:lnTo>
                    <a:pt x="390154" y="1384300"/>
                  </a:lnTo>
                  <a:lnTo>
                    <a:pt x="396395" y="1397000"/>
                  </a:lnTo>
                  <a:lnTo>
                    <a:pt x="893322" y="1397000"/>
                  </a:lnTo>
                  <a:lnTo>
                    <a:pt x="899573" y="1384300"/>
                  </a:lnTo>
                  <a:close/>
                </a:path>
                <a:path w="1441450" h="1435100">
                  <a:moveTo>
                    <a:pt x="928557" y="1371600"/>
                  </a:moveTo>
                  <a:lnTo>
                    <a:pt x="354930" y="1371600"/>
                  </a:lnTo>
                  <a:lnTo>
                    <a:pt x="367569" y="1384300"/>
                  </a:lnTo>
                  <a:lnTo>
                    <a:pt x="922232" y="1384300"/>
                  </a:lnTo>
                  <a:lnTo>
                    <a:pt x="928557" y="1371600"/>
                  </a:lnTo>
                  <a:close/>
                </a:path>
                <a:path w="1441450" h="1435100">
                  <a:moveTo>
                    <a:pt x="950472" y="1358900"/>
                  </a:moveTo>
                  <a:lnTo>
                    <a:pt x="339255" y="1358900"/>
                  </a:lnTo>
                  <a:lnTo>
                    <a:pt x="345643" y="1371600"/>
                  </a:lnTo>
                  <a:lnTo>
                    <a:pt x="944158" y="1371600"/>
                  </a:lnTo>
                  <a:lnTo>
                    <a:pt x="950472" y="1358900"/>
                  </a:lnTo>
                  <a:close/>
                </a:path>
                <a:path w="1441450" h="1435100">
                  <a:moveTo>
                    <a:pt x="978189" y="1346200"/>
                  </a:moveTo>
                  <a:lnTo>
                    <a:pt x="311528" y="1346200"/>
                  </a:lnTo>
                  <a:lnTo>
                    <a:pt x="317926" y="1358900"/>
                  </a:lnTo>
                  <a:lnTo>
                    <a:pt x="968974" y="1358900"/>
                  </a:lnTo>
                  <a:lnTo>
                    <a:pt x="978189" y="1346200"/>
                  </a:lnTo>
                  <a:close/>
                </a:path>
                <a:path w="1441450" h="1435100">
                  <a:moveTo>
                    <a:pt x="993351" y="1333500"/>
                  </a:moveTo>
                  <a:lnTo>
                    <a:pt x="296293" y="1333500"/>
                  </a:lnTo>
                  <a:lnTo>
                    <a:pt x="299047" y="1346200"/>
                  </a:lnTo>
                  <a:lnTo>
                    <a:pt x="984283" y="1346200"/>
                  </a:lnTo>
                  <a:lnTo>
                    <a:pt x="993351" y="1333500"/>
                  </a:lnTo>
                  <a:close/>
                </a:path>
                <a:path w="1441450" h="1435100">
                  <a:moveTo>
                    <a:pt x="1017203" y="1320800"/>
                  </a:moveTo>
                  <a:lnTo>
                    <a:pt x="269917" y="1320800"/>
                  </a:lnTo>
                  <a:lnTo>
                    <a:pt x="278681" y="1333500"/>
                  </a:lnTo>
                  <a:lnTo>
                    <a:pt x="1005172" y="1333500"/>
                  </a:lnTo>
                  <a:lnTo>
                    <a:pt x="1017203" y="1320800"/>
                  </a:lnTo>
                  <a:close/>
                </a:path>
                <a:path w="1441450" h="1435100">
                  <a:moveTo>
                    <a:pt x="1031402" y="1308100"/>
                  </a:moveTo>
                  <a:lnTo>
                    <a:pt x="258326" y="1308100"/>
                  </a:lnTo>
                  <a:lnTo>
                    <a:pt x="264347" y="1320800"/>
                  </a:lnTo>
                  <a:lnTo>
                    <a:pt x="1025528" y="1320800"/>
                  </a:lnTo>
                  <a:lnTo>
                    <a:pt x="1031402" y="1308100"/>
                  </a:lnTo>
                  <a:close/>
                </a:path>
                <a:path w="1441450" h="1435100">
                  <a:moveTo>
                    <a:pt x="1045674" y="1295400"/>
                  </a:moveTo>
                  <a:lnTo>
                    <a:pt x="241237" y="1295400"/>
                  </a:lnTo>
                  <a:lnTo>
                    <a:pt x="243907" y="1308100"/>
                  </a:lnTo>
                  <a:lnTo>
                    <a:pt x="1042920" y="1308100"/>
                  </a:lnTo>
                  <a:lnTo>
                    <a:pt x="1045674" y="1295400"/>
                  </a:lnTo>
                  <a:close/>
                </a:path>
                <a:path w="1441450" h="1435100">
                  <a:moveTo>
                    <a:pt x="1063359" y="1282700"/>
                  </a:moveTo>
                  <a:lnTo>
                    <a:pt x="226589" y="1282700"/>
                  </a:lnTo>
                  <a:lnTo>
                    <a:pt x="232536" y="1295400"/>
                  </a:lnTo>
                  <a:lnTo>
                    <a:pt x="1057338" y="1295400"/>
                  </a:lnTo>
                  <a:lnTo>
                    <a:pt x="1063359" y="1282700"/>
                  </a:lnTo>
                  <a:close/>
                </a:path>
                <a:path w="1441450" h="1435100">
                  <a:moveTo>
                    <a:pt x="1076060" y="1270000"/>
                  </a:moveTo>
                  <a:lnTo>
                    <a:pt x="207710" y="1270000"/>
                  </a:lnTo>
                  <a:lnTo>
                    <a:pt x="216044" y="1282700"/>
                  </a:lnTo>
                  <a:lnTo>
                    <a:pt x="1073903" y="1282700"/>
                  </a:lnTo>
                  <a:lnTo>
                    <a:pt x="1076060" y="1270000"/>
                  </a:lnTo>
                  <a:close/>
                </a:path>
                <a:path w="1441450" h="1435100">
                  <a:moveTo>
                    <a:pt x="1088206" y="1257300"/>
                  </a:moveTo>
                  <a:lnTo>
                    <a:pt x="195670" y="1257300"/>
                  </a:lnTo>
                  <a:lnTo>
                    <a:pt x="201663" y="1270000"/>
                  </a:lnTo>
                  <a:lnTo>
                    <a:pt x="1082165" y="1270000"/>
                  </a:lnTo>
                  <a:lnTo>
                    <a:pt x="1088206" y="1257300"/>
                  </a:lnTo>
                  <a:close/>
                </a:path>
                <a:path w="1441450" h="1435100">
                  <a:moveTo>
                    <a:pt x="1436277" y="330200"/>
                  </a:moveTo>
                  <a:lnTo>
                    <a:pt x="197165" y="330200"/>
                  </a:lnTo>
                  <a:lnTo>
                    <a:pt x="192108" y="342900"/>
                  </a:lnTo>
                  <a:lnTo>
                    <a:pt x="187208" y="342900"/>
                  </a:lnTo>
                  <a:lnTo>
                    <a:pt x="153616" y="381000"/>
                  </a:lnTo>
                  <a:lnTo>
                    <a:pt x="123351" y="419100"/>
                  </a:lnTo>
                  <a:lnTo>
                    <a:pt x="105011" y="444500"/>
                  </a:lnTo>
                  <a:lnTo>
                    <a:pt x="102708" y="444500"/>
                  </a:lnTo>
                  <a:lnTo>
                    <a:pt x="100414" y="457200"/>
                  </a:lnTo>
                  <a:lnTo>
                    <a:pt x="98257" y="457200"/>
                  </a:lnTo>
                  <a:lnTo>
                    <a:pt x="91516" y="469900"/>
                  </a:lnTo>
                  <a:lnTo>
                    <a:pt x="85010" y="482600"/>
                  </a:lnTo>
                  <a:lnTo>
                    <a:pt x="78755" y="482600"/>
                  </a:lnTo>
                  <a:lnTo>
                    <a:pt x="72761" y="495300"/>
                  </a:lnTo>
                  <a:lnTo>
                    <a:pt x="69138" y="508000"/>
                  </a:lnTo>
                  <a:lnTo>
                    <a:pt x="65612" y="508000"/>
                  </a:lnTo>
                  <a:lnTo>
                    <a:pt x="62168" y="520700"/>
                  </a:lnTo>
                  <a:lnTo>
                    <a:pt x="58793" y="533400"/>
                  </a:lnTo>
                  <a:lnTo>
                    <a:pt x="52400" y="546100"/>
                  </a:lnTo>
                  <a:lnTo>
                    <a:pt x="46374" y="558800"/>
                  </a:lnTo>
                  <a:lnTo>
                    <a:pt x="40726" y="571500"/>
                  </a:lnTo>
                  <a:lnTo>
                    <a:pt x="35464" y="584200"/>
                  </a:lnTo>
                  <a:lnTo>
                    <a:pt x="28187" y="609600"/>
                  </a:lnTo>
                  <a:lnTo>
                    <a:pt x="21749" y="635000"/>
                  </a:lnTo>
                  <a:lnTo>
                    <a:pt x="16148" y="647700"/>
                  </a:lnTo>
                  <a:lnTo>
                    <a:pt x="11381" y="673100"/>
                  </a:lnTo>
                  <a:lnTo>
                    <a:pt x="8664" y="685800"/>
                  </a:lnTo>
                  <a:lnTo>
                    <a:pt x="6309" y="711200"/>
                  </a:lnTo>
                  <a:lnTo>
                    <a:pt x="975" y="762000"/>
                  </a:lnTo>
                  <a:lnTo>
                    <a:pt x="0" y="812800"/>
                  </a:lnTo>
                  <a:lnTo>
                    <a:pt x="753" y="825500"/>
                  </a:lnTo>
                  <a:lnTo>
                    <a:pt x="1718" y="850900"/>
                  </a:lnTo>
                  <a:lnTo>
                    <a:pt x="3050" y="863600"/>
                  </a:lnTo>
                  <a:lnTo>
                    <a:pt x="4756" y="876300"/>
                  </a:lnTo>
                  <a:lnTo>
                    <a:pt x="6847" y="889000"/>
                  </a:lnTo>
                  <a:lnTo>
                    <a:pt x="9269" y="901700"/>
                  </a:lnTo>
                  <a:lnTo>
                    <a:pt x="12068" y="927100"/>
                  </a:lnTo>
                  <a:lnTo>
                    <a:pt x="15229" y="939800"/>
                  </a:lnTo>
                  <a:lnTo>
                    <a:pt x="18742" y="952500"/>
                  </a:lnTo>
                  <a:lnTo>
                    <a:pt x="24775" y="977900"/>
                  </a:lnTo>
                  <a:lnTo>
                    <a:pt x="31616" y="1003300"/>
                  </a:lnTo>
                  <a:lnTo>
                    <a:pt x="39265" y="1016000"/>
                  </a:lnTo>
                  <a:lnTo>
                    <a:pt x="47725" y="1041400"/>
                  </a:lnTo>
                  <a:lnTo>
                    <a:pt x="68599" y="1092200"/>
                  </a:lnTo>
                  <a:lnTo>
                    <a:pt x="93237" y="1130300"/>
                  </a:lnTo>
                  <a:lnTo>
                    <a:pt x="121639" y="1168400"/>
                  </a:lnTo>
                  <a:lnTo>
                    <a:pt x="153804" y="1219200"/>
                  </a:lnTo>
                  <a:lnTo>
                    <a:pt x="189731" y="1257300"/>
                  </a:lnTo>
                  <a:lnTo>
                    <a:pt x="1100070" y="1257300"/>
                  </a:lnTo>
                  <a:lnTo>
                    <a:pt x="1126418" y="1219200"/>
                  </a:lnTo>
                  <a:lnTo>
                    <a:pt x="1135137" y="1219200"/>
                  </a:lnTo>
                  <a:lnTo>
                    <a:pt x="1140980" y="1206500"/>
                  </a:lnTo>
                  <a:lnTo>
                    <a:pt x="1146792" y="1193800"/>
                  </a:lnTo>
                  <a:lnTo>
                    <a:pt x="1152575" y="1193800"/>
                  </a:lnTo>
                  <a:lnTo>
                    <a:pt x="1158330" y="1181100"/>
                  </a:lnTo>
                  <a:lnTo>
                    <a:pt x="1185681" y="1155700"/>
                  </a:lnTo>
                  <a:lnTo>
                    <a:pt x="1205747" y="1117600"/>
                  </a:lnTo>
                  <a:lnTo>
                    <a:pt x="618817" y="1117600"/>
                  </a:lnTo>
                  <a:lnTo>
                    <a:pt x="609676" y="1104900"/>
                  </a:lnTo>
                  <a:lnTo>
                    <a:pt x="596432" y="1104900"/>
                  </a:lnTo>
                  <a:lnTo>
                    <a:pt x="583766" y="1092200"/>
                  </a:lnTo>
                  <a:lnTo>
                    <a:pt x="571478" y="1079500"/>
                  </a:lnTo>
                  <a:lnTo>
                    <a:pt x="559364" y="1079500"/>
                  </a:lnTo>
                  <a:lnTo>
                    <a:pt x="533709" y="1054100"/>
                  </a:lnTo>
                  <a:lnTo>
                    <a:pt x="520993" y="1054100"/>
                  </a:lnTo>
                  <a:lnTo>
                    <a:pt x="508392" y="1041400"/>
                  </a:lnTo>
                  <a:lnTo>
                    <a:pt x="477547" y="1016000"/>
                  </a:lnTo>
                  <a:lnTo>
                    <a:pt x="447598" y="990600"/>
                  </a:lnTo>
                  <a:lnTo>
                    <a:pt x="394280" y="939800"/>
                  </a:lnTo>
                  <a:lnTo>
                    <a:pt x="350103" y="889000"/>
                  </a:lnTo>
                  <a:lnTo>
                    <a:pt x="322163" y="825500"/>
                  </a:lnTo>
                  <a:lnTo>
                    <a:pt x="313172" y="774700"/>
                  </a:lnTo>
                  <a:lnTo>
                    <a:pt x="320737" y="736600"/>
                  </a:lnTo>
                  <a:lnTo>
                    <a:pt x="338462" y="698500"/>
                  </a:lnTo>
                  <a:lnTo>
                    <a:pt x="400382" y="647700"/>
                  </a:lnTo>
                  <a:lnTo>
                    <a:pt x="442577" y="635000"/>
                  </a:lnTo>
                  <a:lnTo>
                    <a:pt x="490926" y="622300"/>
                  </a:lnTo>
                  <a:lnTo>
                    <a:pt x="1417642" y="622300"/>
                  </a:lnTo>
                  <a:lnTo>
                    <a:pt x="1419914" y="609600"/>
                  </a:lnTo>
                  <a:lnTo>
                    <a:pt x="1422028" y="609600"/>
                  </a:lnTo>
                  <a:lnTo>
                    <a:pt x="1424034" y="596900"/>
                  </a:lnTo>
                  <a:lnTo>
                    <a:pt x="1425930" y="584200"/>
                  </a:lnTo>
                  <a:lnTo>
                    <a:pt x="1428898" y="571500"/>
                  </a:lnTo>
                  <a:lnTo>
                    <a:pt x="1430018" y="558800"/>
                  </a:lnTo>
                  <a:lnTo>
                    <a:pt x="1431055" y="546100"/>
                  </a:lnTo>
                  <a:lnTo>
                    <a:pt x="1435145" y="520700"/>
                  </a:lnTo>
                  <a:lnTo>
                    <a:pt x="1438245" y="495300"/>
                  </a:lnTo>
                  <a:lnTo>
                    <a:pt x="1440313" y="457200"/>
                  </a:lnTo>
                  <a:lnTo>
                    <a:pt x="1441306" y="431800"/>
                  </a:lnTo>
                  <a:lnTo>
                    <a:pt x="1441389" y="419100"/>
                  </a:lnTo>
                  <a:lnTo>
                    <a:pt x="1441086" y="393700"/>
                  </a:lnTo>
                  <a:lnTo>
                    <a:pt x="1440866" y="393700"/>
                  </a:lnTo>
                  <a:lnTo>
                    <a:pt x="1440417" y="381000"/>
                  </a:lnTo>
                  <a:lnTo>
                    <a:pt x="1439851" y="368300"/>
                  </a:lnTo>
                  <a:lnTo>
                    <a:pt x="1439162" y="368300"/>
                  </a:lnTo>
                  <a:lnTo>
                    <a:pt x="1438342" y="355600"/>
                  </a:lnTo>
                  <a:lnTo>
                    <a:pt x="1437378" y="342900"/>
                  </a:lnTo>
                  <a:lnTo>
                    <a:pt x="1436277" y="330200"/>
                  </a:lnTo>
                  <a:close/>
                </a:path>
                <a:path w="1441450" h="1435100">
                  <a:moveTo>
                    <a:pt x="1417642" y="622300"/>
                  </a:moveTo>
                  <a:lnTo>
                    <a:pt x="795158" y="622300"/>
                  </a:lnTo>
                  <a:lnTo>
                    <a:pt x="846848" y="635000"/>
                  </a:lnTo>
                  <a:lnTo>
                    <a:pt x="893524" y="660400"/>
                  </a:lnTo>
                  <a:lnTo>
                    <a:pt x="931365" y="685800"/>
                  </a:lnTo>
                  <a:lnTo>
                    <a:pt x="956549" y="723900"/>
                  </a:lnTo>
                  <a:lnTo>
                    <a:pt x="965257" y="774700"/>
                  </a:lnTo>
                  <a:lnTo>
                    <a:pt x="960920" y="812800"/>
                  </a:lnTo>
                  <a:lnTo>
                    <a:pt x="949666" y="850900"/>
                  </a:lnTo>
                  <a:lnTo>
                    <a:pt x="932295" y="876300"/>
                  </a:lnTo>
                  <a:lnTo>
                    <a:pt x="909604" y="914400"/>
                  </a:lnTo>
                  <a:lnTo>
                    <a:pt x="887141" y="939800"/>
                  </a:lnTo>
                  <a:lnTo>
                    <a:pt x="862601" y="965200"/>
                  </a:lnTo>
                  <a:lnTo>
                    <a:pt x="836387" y="990600"/>
                  </a:lnTo>
                  <a:lnTo>
                    <a:pt x="808906" y="1016000"/>
                  </a:lnTo>
                  <a:lnTo>
                    <a:pt x="797228" y="1016000"/>
                  </a:lnTo>
                  <a:lnTo>
                    <a:pt x="791938" y="1028700"/>
                  </a:lnTo>
                  <a:lnTo>
                    <a:pt x="780805" y="1028700"/>
                  </a:lnTo>
                  <a:lnTo>
                    <a:pt x="774976" y="1041400"/>
                  </a:lnTo>
                  <a:lnTo>
                    <a:pt x="763284" y="1041400"/>
                  </a:lnTo>
                  <a:lnTo>
                    <a:pt x="703380" y="1092200"/>
                  </a:lnTo>
                  <a:lnTo>
                    <a:pt x="697883" y="1092200"/>
                  </a:lnTo>
                  <a:lnTo>
                    <a:pt x="686217" y="1104900"/>
                  </a:lnTo>
                  <a:lnTo>
                    <a:pt x="674002" y="1104900"/>
                  </a:lnTo>
                  <a:lnTo>
                    <a:pt x="661130" y="1117600"/>
                  </a:lnTo>
                  <a:lnTo>
                    <a:pt x="1205747" y="1117600"/>
                  </a:lnTo>
                  <a:lnTo>
                    <a:pt x="1212435" y="1104900"/>
                  </a:lnTo>
                  <a:lnTo>
                    <a:pt x="1238445" y="1066800"/>
                  </a:lnTo>
                  <a:lnTo>
                    <a:pt x="1263561" y="1028700"/>
                  </a:lnTo>
                  <a:lnTo>
                    <a:pt x="1287635" y="977900"/>
                  </a:lnTo>
                  <a:lnTo>
                    <a:pt x="1292467" y="977900"/>
                  </a:lnTo>
                  <a:lnTo>
                    <a:pt x="1297267" y="965200"/>
                  </a:lnTo>
                  <a:lnTo>
                    <a:pt x="1302025" y="952500"/>
                  </a:lnTo>
                  <a:lnTo>
                    <a:pt x="1306734" y="939800"/>
                  </a:lnTo>
                  <a:lnTo>
                    <a:pt x="1327194" y="901700"/>
                  </a:lnTo>
                  <a:lnTo>
                    <a:pt x="1346375" y="850900"/>
                  </a:lnTo>
                  <a:lnTo>
                    <a:pt x="1364164" y="812800"/>
                  </a:lnTo>
                  <a:lnTo>
                    <a:pt x="1380449" y="762000"/>
                  </a:lnTo>
                  <a:lnTo>
                    <a:pt x="1385490" y="749300"/>
                  </a:lnTo>
                  <a:lnTo>
                    <a:pt x="1390350" y="723900"/>
                  </a:lnTo>
                  <a:lnTo>
                    <a:pt x="1395016" y="711200"/>
                  </a:lnTo>
                  <a:lnTo>
                    <a:pt x="1399474" y="698500"/>
                  </a:lnTo>
                  <a:lnTo>
                    <a:pt x="1405143" y="673100"/>
                  </a:lnTo>
                  <a:lnTo>
                    <a:pt x="1410444" y="660400"/>
                  </a:lnTo>
                  <a:lnTo>
                    <a:pt x="1415370" y="635000"/>
                  </a:lnTo>
                  <a:lnTo>
                    <a:pt x="1417642" y="622300"/>
                  </a:lnTo>
                  <a:close/>
                </a:path>
                <a:path w="1441450" h="1435100">
                  <a:moveTo>
                    <a:pt x="650780" y="685800"/>
                  </a:moveTo>
                  <a:lnTo>
                    <a:pt x="625336" y="685800"/>
                  </a:lnTo>
                  <a:lnTo>
                    <a:pt x="638587" y="698500"/>
                  </a:lnTo>
                  <a:lnTo>
                    <a:pt x="644798" y="698500"/>
                  </a:lnTo>
                  <a:lnTo>
                    <a:pt x="650780" y="685800"/>
                  </a:lnTo>
                  <a:close/>
                </a:path>
                <a:path w="1441450" h="1435100">
                  <a:moveTo>
                    <a:pt x="722606" y="635000"/>
                  </a:moveTo>
                  <a:lnTo>
                    <a:pt x="558805" y="635000"/>
                  </a:lnTo>
                  <a:lnTo>
                    <a:pt x="587731" y="647700"/>
                  </a:lnTo>
                  <a:lnTo>
                    <a:pt x="613090" y="673100"/>
                  </a:lnTo>
                  <a:lnTo>
                    <a:pt x="619123" y="685800"/>
                  </a:lnTo>
                  <a:lnTo>
                    <a:pt x="656777" y="685800"/>
                  </a:lnTo>
                  <a:lnTo>
                    <a:pt x="663036" y="673100"/>
                  </a:lnTo>
                  <a:lnTo>
                    <a:pt x="691153" y="647700"/>
                  </a:lnTo>
                  <a:lnTo>
                    <a:pt x="722606" y="635000"/>
                  </a:lnTo>
                  <a:close/>
                </a:path>
                <a:path w="1441450" h="1435100">
                  <a:moveTo>
                    <a:pt x="795158" y="622300"/>
                  </a:moveTo>
                  <a:lnTo>
                    <a:pt x="490926" y="622300"/>
                  </a:lnTo>
                  <a:lnTo>
                    <a:pt x="526481" y="635000"/>
                  </a:lnTo>
                  <a:lnTo>
                    <a:pt x="757305" y="635000"/>
                  </a:lnTo>
                  <a:lnTo>
                    <a:pt x="795158" y="622300"/>
                  </a:lnTo>
                  <a:close/>
                </a:path>
                <a:path w="1441450" h="1435100">
                  <a:moveTo>
                    <a:pt x="1420026" y="254000"/>
                  </a:moveTo>
                  <a:lnTo>
                    <a:pt x="292308" y="254000"/>
                  </a:lnTo>
                  <a:lnTo>
                    <a:pt x="282561" y="266700"/>
                  </a:lnTo>
                  <a:lnTo>
                    <a:pt x="272995" y="266700"/>
                  </a:lnTo>
                  <a:lnTo>
                    <a:pt x="263603" y="279400"/>
                  </a:lnTo>
                  <a:lnTo>
                    <a:pt x="253792" y="279400"/>
                  </a:lnTo>
                  <a:lnTo>
                    <a:pt x="248881" y="292100"/>
                  </a:lnTo>
                  <a:lnTo>
                    <a:pt x="240337" y="292100"/>
                  </a:lnTo>
                  <a:lnTo>
                    <a:pt x="234547" y="304800"/>
                  </a:lnTo>
                  <a:lnTo>
                    <a:pt x="228892" y="304800"/>
                  </a:lnTo>
                  <a:lnTo>
                    <a:pt x="219678" y="317500"/>
                  </a:lnTo>
                  <a:lnTo>
                    <a:pt x="210987" y="317500"/>
                  </a:lnTo>
                  <a:lnTo>
                    <a:pt x="205343" y="330200"/>
                  </a:lnTo>
                  <a:lnTo>
                    <a:pt x="1435038" y="330200"/>
                  </a:lnTo>
                  <a:lnTo>
                    <a:pt x="1433662" y="317500"/>
                  </a:lnTo>
                  <a:lnTo>
                    <a:pt x="1431332" y="304800"/>
                  </a:lnTo>
                  <a:lnTo>
                    <a:pt x="1428689" y="292100"/>
                  </a:lnTo>
                  <a:lnTo>
                    <a:pt x="1425727" y="279400"/>
                  </a:lnTo>
                  <a:lnTo>
                    <a:pt x="1422437" y="266700"/>
                  </a:lnTo>
                  <a:lnTo>
                    <a:pt x="1420026" y="254000"/>
                  </a:lnTo>
                  <a:close/>
                </a:path>
                <a:path w="1441450" h="1435100">
                  <a:moveTo>
                    <a:pt x="1411956" y="228600"/>
                  </a:moveTo>
                  <a:lnTo>
                    <a:pt x="324387" y="228600"/>
                  </a:lnTo>
                  <a:lnTo>
                    <a:pt x="318596" y="241300"/>
                  </a:lnTo>
                  <a:lnTo>
                    <a:pt x="303874" y="241300"/>
                  </a:lnTo>
                  <a:lnTo>
                    <a:pt x="302241" y="254000"/>
                  </a:lnTo>
                  <a:lnTo>
                    <a:pt x="1417475" y="254000"/>
                  </a:lnTo>
                  <a:lnTo>
                    <a:pt x="1414785" y="241300"/>
                  </a:lnTo>
                  <a:lnTo>
                    <a:pt x="1411956" y="228600"/>
                  </a:lnTo>
                  <a:close/>
                </a:path>
                <a:path w="1441450" h="1435100">
                  <a:moveTo>
                    <a:pt x="1402507" y="203200"/>
                  </a:moveTo>
                  <a:lnTo>
                    <a:pt x="365632" y="203200"/>
                  </a:lnTo>
                  <a:lnTo>
                    <a:pt x="350773" y="215900"/>
                  </a:lnTo>
                  <a:lnTo>
                    <a:pt x="344189" y="215900"/>
                  </a:lnTo>
                  <a:lnTo>
                    <a:pt x="338823" y="228600"/>
                  </a:lnTo>
                  <a:lnTo>
                    <a:pt x="1408974" y="228600"/>
                  </a:lnTo>
                  <a:lnTo>
                    <a:pt x="1405824" y="215900"/>
                  </a:lnTo>
                  <a:lnTo>
                    <a:pt x="1402507" y="203200"/>
                  </a:lnTo>
                  <a:close/>
                </a:path>
                <a:path w="1441450" h="1435100">
                  <a:moveTo>
                    <a:pt x="1395418" y="190500"/>
                  </a:moveTo>
                  <a:lnTo>
                    <a:pt x="388346" y="190500"/>
                  </a:lnTo>
                  <a:lnTo>
                    <a:pt x="375296" y="203200"/>
                  </a:lnTo>
                  <a:lnTo>
                    <a:pt x="1399024" y="203200"/>
                  </a:lnTo>
                  <a:lnTo>
                    <a:pt x="1395418" y="190500"/>
                  </a:lnTo>
                  <a:close/>
                </a:path>
                <a:path w="1441450" h="1435100">
                  <a:moveTo>
                    <a:pt x="1383569" y="165100"/>
                  </a:moveTo>
                  <a:lnTo>
                    <a:pt x="424855" y="165100"/>
                  </a:lnTo>
                  <a:lnTo>
                    <a:pt x="423295" y="177800"/>
                  </a:lnTo>
                  <a:lnTo>
                    <a:pt x="411498" y="177800"/>
                  </a:lnTo>
                  <a:lnTo>
                    <a:pt x="399846" y="190500"/>
                  </a:lnTo>
                  <a:lnTo>
                    <a:pt x="1391630" y="190500"/>
                  </a:lnTo>
                  <a:lnTo>
                    <a:pt x="1387676" y="177800"/>
                  </a:lnTo>
                  <a:lnTo>
                    <a:pt x="1383569" y="165100"/>
                  </a:lnTo>
                  <a:close/>
                </a:path>
                <a:path w="1441450" h="1435100">
                  <a:moveTo>
                    <a:pt x="1374878" y="152400"/>
                  </a:moveTo>
                  <a:lnTo>
                    <a:pt x="449158" y="152400"/>
                  </a:lnTo>
                  <a:lnTo>
                    <a:pt x="435043" y="165100"/>
                  </a:lnTo>
                  <a:lnTo>
                    <a:pt x="1377852" y="165100"/>
                  </a:lnTo>
                  <a:lnTo>
                    <a:pt x="1374878" y="152400"/>
                  </a:lnTo>
                  <a:close/>
                </a:path>
                <a:path w="1441450" h="1435100">
                  <a:moveTo>
                    <a:pt x="1365447" y="139700"/>
                  </a:moveTo>
                  <a:lnTo>
                    <a:pt x="478214" y="139700"/>
                  </a:lnTo>
                  <a:lnTo>
                    <a:pt x="471040" y="152400"/>
                  </a:lnTo>
                  <a:lnTo>
                    <a:pt x="1370236" y="152400"/>
                  </a:lnTo>
                  <a:lnTo>
                    <a:pt x="1365447" y="139700"/>
                  </a:lnTo>
                  <a:close/>
                </a:path>
                <a:path w="1441450" h="1435100">
                  <a:moveTo>
                    <a:pt x="1355402" y="127000"/>
                  </a:moveTo>
                  <a:lnTo>
                    <a:pt x="504224" y="127000"/>
                  </a:lnTo>
                  <a:lnTo>
                    <a:pt x="495083" y="139700"/>
                  </a:lnTo>
                  <a:lnTo>
                    <a:pt x="1360504" y="139700"/>
                  </a:lnTo>
                  <a:lnTo>
                    <a:pt x="1355402" y="127000"/>
                  </a:lnTo>
                  <a:close/>
                </a:path>
                <a:path w="1441450" h="1435100">
                  <a:moveTo>
                    <a:pt x="1344631" y="114300"/>
                  </a:moveTo>
                  <a:lnTo>
                    <a:pt x="532965" y="114300"/>
                  </a:lnTo>
                  <a:lnTo>
                    <a:pt x="520076" y="127000"/>
                  </a:lnTo>
                  <a:lnTo>
                    <a:pt x="1350093" y="127000"/>
                  </a:lnTo>
                  <a:lnTo>
                    <a:pt x="1344631" y="114300"/>
                  </a:lnTo>
                  <a:close/>
                </a:path>
                <a:path w="1441450" h="1435100">
                  <a:moveTo>
                    <a:pt x="1333183" y="101600"/>
                  </a:moveTo>
                  <a:lnTo>
                    <a:pt x="558997" y="101600"/>
                  </a:lnTo>
                  <a:lnTo>
                    <a:pt x="545940" y="114300"/>
                  </a:lnTo>
                  <a:lnTo>
                    <a:pt x="1338999" y="114300"/>
                  </a:lnTo>
                  <a:lnTo>
                    <a:pt x="1333183" y="101600"/>
                  </a:lnTo>
                  <a:close/>
                </a:path>
                <a:path w="1441450" h="1435100">
                  <a:moveTo>
                    <a:pt x="1318178" y="88900"/>
                  </a:moveTo>
                  <a:lnTo>
                    <a:pt x="587311" y="88900"/>
                  </a:lnTo>
                  <a:lnTo>
                    <a:pt x="575315" y="101600"/>
                  </a:lnTo>
                  <a:lnTo>
                    <a:pt x="1324272" y="101600"/>
                  </a:lnTo>
                  <a:lnTo>
                    <a:pt x="1318178" y="88900"/>
                  </a:lnTo>
                  <a:close/>
                </a:path>
                <a:path w="1441450" h="1435100">
                  <a:moveTo>
                    <a:pt x="1305393" y="76200"/>
                  </a:moveTo>
                  <a:lnTo>
                    <a:pt x="617257" y="76200"/>
                  </a:lnTo>
                  <a:lnTo>
                    <a:pt x="610404" y="88900"/>
                  </a:lnTo>
                  <a:lnTo>
                    <a:pt x="1308660" y="88900"/>
                  </a:lnTo>
                  <a:lnTo>
                    <a:pt x="1305393" y="76200"/>
                  </a:lnTo>
                  <a:close/>
                </a:path>
                <a:path w="1441450" h="1435100">
                  <a:moveTo>
                    <a:pt x="1286441" y="63500"/>
                  </a:moveTo>
                  <a:lnTo>
                    <a:pt x="662172" y="63500"/>
                  </a:lnTo>
                  <a:lnTo>
                    <a:pt x="647131" y="76200"/>
                  </a:lnTo>
                  <a:lnTo>
                    <a:pt x="1293572" y="76200"/>
                  </a:lnTo>
                  <a:lnTo>
                    <a:pt x="1286441" y="63500"/>
                  </a:lnTo>
                  <a:close/>
                </a:path>
                <a:path w="1441450" h="1435100">
                  <a:moveTo>
                    <a:pt x="1270536" y="50800"/>
                  </a:moveTo>
                  <a:lnTo>
                    <a:pt x="689371" y="50800"/>
                  </a:lnTo>
                  <a:lnTo>
                    <a:pt x="675757" y="63500"/>
                  </a:lnTo>
                  <a:lnTo>
                    <a:pt x="1274106" y="63500"/>
                  </a:lnTo>
                  <a:lnTo>
                    <a:pt x="1270536" y="50800"/>
                  </a:lnTo>
                  <a:close/>
                </a:path>
                <a:path w="1441450" h="1435100">
                  <a:moveTo>
                    <a:pt x="1245647" y="38100"/>
                  </a:moveTo>
                  <a:lnTo>
                    <a:pt x="732144" y="38100"/>
                  </a:lnTo>
                  <a:lnTo>
                    <a:pt x="725967" y="50800"/>
                  </a:lnTo>
                  <a:lnTo>
                    <a:pt x="1251521" y="50800"/>
                  </a:lnTo>
                  <a:lnTo>
                    <a:pt x="1245647" y="38100"/>
                  </a:lnTo>
                  <a:close/>
                </a:path>
                <a:path w="1441450" h="1435100">
                  <a:moveTo>
                    <a:pt x="1218370" y="25400"/>
                  </a:moveTo>
                  <a:lnTo>
                    <a:pt x="777698" y="25400"/>
                  </a:lnTo>
                  <a:lnTo>
                    <a:pt x="771534" y="38100"/>
                  </a:lnTo>
                  <a:lnTo>
                    <a:pt x="1222087" y="38100"/>
                  </a:lnTo>
                  <a:lnTo>
                    <a:pt x="1218370" y="25400"/>
                  </a:lnTo>
                  <a:close/>
                </a:path>
                <a:path w="1441450" h="1435100">
                  <a:moveTo>
                    <a:pt x="1178685" y="12700"/>
                  </a:moveTo>
                  <a:lnTo>
                    <a:pt x="835581" y="12700"/>
                  </a:lnTo>
                  <a:lnTo>
                    <a:pt x="822081" y="25400"/>
                  </a:lnTo>
                  <a:lnTo>
                    <a:pt x="1184936" y="25400"/>
                  </a:lnTo>
                  <a:lnTo>
                    <a:pt x="1178685" y="12700"/>
                  </a:lnTo>
                  <a:close/>
                </a:path>
                <a:path w="1441450" h="1435100">
                  <a:moveTo>
                    <a:pt x="1124069" y="0"/>
                  </a:moveTo>
                  <a:lnTo>
                    <a:pt x="908044" y="0"/>
                  </a:lnTo>
                  <a:lnTo>
                    <a:pt x="901452" y="12700"/>
                  </a:lnTo>
                  <a:lnTo>
                    <a:pt x="1130760" y="12700"/>
                  </a:lnTo>
                  <a:lnTo>
                    <a:pt x="1124069" y="0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7467249" y="5270674"/>
              <a:ext cx="1441450" cy="1435100"/>
            </a:xfrm>
            <a:custGeom>
              <a:avLst/>
              <a:gdLst/>
              <a:ahLst/>
              <a:cxnLst/>
              <a:rect l="l" t="t" r="r" b="b"/>
              <a:pathLst>
                <a:path w="1441450" h="1435100">
                  <a:moveTo>
                    <a:pt x="773535" y="1422400"/>
                  </a:moveTo>
                  <a:lnTo>
                    <a:pt x="510245" y="1422400"/>
                  </a:lnTo>
                  <a:lnTo>
                    <a:pt x="516046" y="1435100"/>
                  </a:lnTo>
                  <a:lnTo>
                    <a:pt x="767588" y="1435100"/>
                  </a:lnTo>
                  <a:lnTo>
                    <a:pt x="773535" y="1422400"/>
                  </a:lnTo>
                  <a:close/>
                </a:path>
                <a:path w="1441450" h="1435100">
                  <a:moveTo>
                    <a:pt x="824068" y="1409700"/>
                  </a:moveTo>
                  <a:lnTo>
                    <a:pt x="461639" y="1409700"/>
                  </a:lnTo>
                  <a:lnTo>
                    <a:pt x="465660" y="1422400"/>
                  </a:lnTo>
                  <a:lnTo>
                    <a:pt x="820057" y="1422400"/>
                  </a:lnTo>
                  <a:lnTo>
                    <a:pt x="824068" y="1409700"/>
                  </a:lnTo>
                  <a:close/>
                </a:path>
                <a:path w="1441450" h="1435100">
                  <a:moveTo>
                    <a:pt x="863972" y="1397000"/>
                  </a:moveTo>
                  <a:lnTo>
                    <a:pt x="419578" y="1397000"/>
                  </a:lnTo>
                  <a:lnTo>
                    <a:pt x="425755" y="1409700"/>
                  </a:lnTo>
                  <a:lnTo>
                    <a:pt x="853941" y="1409700"/>
                  </a:lnTo>
                  <a:lnTo>
                    <a:pt x="863972" y="1397000"/>
                  </a:lnTo>
                  <a:close/>
                </a:path>
                <a:path w="1441450" h="1435100">
                  <a:moveTo>
                    <a:pt x="899573" y="1384300"/>
                  </a:moveTo>
                  <a:lnTo>
                    <a:pt x="390154" y="1384300"/>
                  </a:lnTo>
                  <a:lnTo>
                    <a:pt x="396395" y="1397000"/>
                  </a:lnTo>
                  <a:lnTo>
                    <a:pt x="893322" y="1397000"/>
                  </a:lnTo>
                  <a:lnTo>
                    <a:pt x="899573" y="1384300"/>
                  </a:lnTo>
                  <a:close/>
                </a:path>
                <a:path w="1441450" h="1435100">
                  <a:moveTo>
                    <a:pt x="928557" y="1371600"/>
                  </a:moveTo>
                  <a:lnTo>
                    <a:pt x="354930" y="1371600"/>
                  </a:lnTo>
                  <a:lnTo>
                    <a:pt x="367569" y="1384300"/>
                  </a:lnTo>
                  <a:lnTo>
                    <a:pt x="922232" y="1384300"/>
                  </a:lnTo>
                  <a:lnTo>
                    <a:pt x="928557" y="1371600"/>
                  </a:lnTo>
                  <a:close/>
                </a:path>
                <a:path w="1441450" h="1435100">
                  <a:moveTo>
                    <a:pt x="950472" y="1358900"/>
                  </a:moveTo>
                  <a:lnTo>
                    <a:pt x="339255" y="1358900"/>
                  </a:lnTo>
                  <a:lnTo>
                    <a:pt x="345643" y="1371600"/>
                  </a:lnTo>
                  <a:lnTo>
                    <a:pt x="944158" y="1371600"/>
                  </a:lnTo>
                  <a:lnTo>
                    <a:pt x="950472" y="1358900"/>
                  </a:lnTo>
                  <a:close/>
                </a:path>
                <a:path w="1441450" h="1435100">
                  <a:moveTo>
                    <a:pt x="978189" y="1346200"/>
                  </a:moveTo>
                  <a:lnTo>
                    <a:pt x="311528" y="1346200"/>
                  </a:lnTo>
                  <a:lnTo>
                    <a:pt x="317926" y="1358900"/>
                  </a:lnTo>
                  <a:lnTo>
                    <a:pt x="968974" y="1358900"/>
                  </a:lnTo>
                  <a:lnTo>
                    <a:pt x="978189" y="1346200"/>
                  </a:lnTo>
                  <a:close/>
                </a:path>
                <a:path w="1441450" h="1435100">
                  <a:moveTo>
                    <a:pt x="993351" y="1333500"/>
                  </a:moveTo>
                  <a:lnTo>
                    <a:pt x="296293" y="1333500"/>
                  </a:lnTo>
                  <a:lnTo>
                    <a:pt x="299047" y="1346200"/>
                  </a:lnTo>
                  <a:lnTo>
                    <a:pt x="984283" y="1346200"/>
                  </a:lnTo>
                  <a:lnTo>
                    <a:pt x="993351" y="1333500"/>
                  </a:lnTo>
                  <a:close/>
                </a:path>
                <a:path w="1441450" h="1435100">
                  <a:moveTo>
                    <a:pt x="1017203" y="1320800"/>
                  </a:moveTo>
                  <a:lnTo>
                    <a:pt x="269917" y="1320800"/>
                  </a:lnTo>
                  <a:lnTo>
                    <a:pt x="278681" y="1333500"/>
                  </a:lnTo>
                  <a:lnTo>
                    <a:pt x="1005172" y="1333500"/>
                  </a:lnTo>
                  <a:lnTo>
                    <a:pt x="1017203" y="1320800"/>
                  </a:lnTo>
                  <a:close/>
                </a:path>
                <a:path w="1441450" h="1435100">
                  <a:moveTo>
                    <a:pt x="1031402" y="1308100"/>
                  </a:moveTo>
                  <a:lnTo>
                    <a:pt x="258326" y="1308100"/>
                  </a:lnTo>
                  <a:lnTo>
                    <a:pt x="264347" y="1320800"/>
                  </a:lnTo>
                  <a:lnTo>
                    <a:pt x="1025528" y="1320800"/>
                  </a:lnTo>
                  <a:lnTo>
                    <a:pt x="1031402" y="1308100"/>
                  </a:lnTo>
                  <a:close/>
                </a:path>
                <a:path w="1441450" h="1435100">
                  <a:moveTo>
                    <a:pt x="1045674" y="1295400"/>
                  </a:moveTo>
                  <a:lnTo>
                    <a:pt x="241237" y="1295400"/>
                  </a:lnTo>
                  <a:lnTo>
                    <a:pt x="243907" y="1308100"/>
                  </a:lnTo>
                  <a:lnTo>
                    <a:pt x="1042920" y="1308100"/>
                  </a:lnTo>
                  <a:lnTo>
                    <a:pt x="1045674" y="1295400"/>
                  </a:lnTo>
                  <a:close/>
                </a:path>
                <a:path w="1441450" h="1435100">
                  <a:moveTo>
                    <a:pt x="1063359" y="1282700"/>
                  </a:moveTo>
                  <a:lnTo>
                    <a:pt x="226589" y="1282700"/>
                  </a:lnTo>
                  <a:lnTo>
                    <a:pt x="232536" y="1295400"/>
                  </a:lnTo>
                  <a:lnTo>
                    <a:pt x="1057338" y="1295400"/>
                  </a:lnTo>
                  <a:lnTo>
                    <a:pt x="1063359" y="1282700"/>
                  </a:lnTo>
                  <a:close/>
                </a:path>
                <a:path w="1441450" h="1435100">
                  <a:moveTo>
                    <a:pt x="1076060" y="1270000"/>
                  </a:moveTo>
                  <a:lnTo>
                    <a:pt x="207710" y="1270000"/>
                  </a:lnTo>
                  <a:lnTo>
                    <a:pt x="216044" y="1282700"/>
                  </a:lnTo>
                  <a:lnTo>
                    <a:pt x="1073903" y="1282700"/>
                  </a:lnTo>
                  <a:lnTo>
                    <a:pt x="1076060" y="1270000"/>
                  </a:lnTo>
                  <a:close/>
                </a:path>
                <a:path w="1441450" h="1435100">
                  <a:moveTo>
                    <a:pt x="1088206" y="1257300"/>
                  </a:moveTo>
                  <a:lnTo>
                    <a:pt x="195670" y="1257300"/>
                  </a:lnTo>
                  <a:lnTo>
                    <a:pt x="201663" y="1270000"/>
                  </a:lnTo>
                  <a:lnTo>
                    <a:pt x="1082165" y="1270000"/>
                  </a:lnTo>
                  <a:lnTo>
                    <a:pt x="1088206" y="1257300"/>
                  </a:lnTo>
                  <a:close/>
                </a:path>
                <a:path w="1441450" h="1435100">
                  <a:moveTo>
                    <a:pt x="1436277" y="330200"/>
                  </a:moveTo>
                  <a:lnTo>
                    <a:pt x="197165" y="330200"/>
                  </a:lnTo>
                  <a:lnTo>
                    <a:pt x="192108" y="342900"/>
                  </a:lnTo>
                  <a:lnTo>
                    <a:pt x="187208" y="342900"/>
                  </a:lnTo>
                  <a:lnTo>
                    <a:pt x="153616" y="381000"/>
                  </a:lnTo>
                  <a:lnTo>
                    <a:pt x="123351" y="419100"/>
                  </a:lnTo>
                  <a:lnTo>
                    <a:pt x="105011" y="444500"/>
                  </a:lnTo>
                  <a:lnTo>
                    <a:pt x="102708" y="444500"/>
                  </a:lnTo>
                  <a:lnTo>
                    <a:pt x="100414" y="457200"/>
                  </a:lnTo>
                  <a:lnTo>
                    <a:pt x="98257" y="457200"/>
                  </a:lnTo>
                  <a:lnTo>
                    <a:pt x="91516" y="469900"/>
                  </a:lnTo>
                  <a:lnTo>
                    <a:pt x="85010" y="482600"/>
                  </a:lnTo>
                  <a:lnTo>
                    <a:pt x="78755" y="482600"/>
                  </a:lnTo>
                  <a:lnTo>
                    <a:pt x="72761" y="495300"/>
                  </a:lnTo>
                  <a:lnTo>
                    <a:pt x="69138" y="508000"/>
                  </a:lnTo>
                  <a:lnTo>
                    <a:pt x="65612" y="508000"/>
                  </a:lnTo>
                  <a:lnTo>
                    <a:pt x="62168" y="520700"/>
                  </a:lnTo>
                  <a:lnTo>
                    <a:pt x="58793" y="533400"/>
                  </a:lnTo>
                  <a:lnTo>
                    <a:pt x="52400" y="546100"/>
                  </a:lnTo>
                  <a:lnTo>
                    <a:pt x="46374" y="558800"/>
                  </a:lnTo>
                  <a:lnTo>
                    <a:pt x="40726" y="571500"/>
                  </a:lnTo>
                  <a:lnTo>
                    <a:pt x="35464" y="584200"/>
                  </a:lnTo>
                  <a:lnTo>
                    <a:pt x="28187" y="609600"/>
                  </a:lnTo>
                  <a:lnTo>
                    <a:pt x="21749" y="635000"/>
                  </a:lnTo>
                  <a:lnTo>
                    <a:pt x="16148" y="647700"/>
                  </a:lnTo>
                  <a:lnTo>
                    <a:pt x="11381" y="673100"/>
                  </a:lnTo>
                  <a:lnTo>
                    <a:pt x="8664" y="685800"/>
                  </a:lnTo>
                  <a:lnTo>
                    <a:pt x="6309" y="711200"/>
                  </a:lnTo>
                  <a:lnTo>
                    <a:pt x="975" y="762000"/>
                  </a:lnTo>
                  <a:lnTo>
                    <a:pt x="0" y="812800"/>
                  </a:lnTo>
                  <a:lnTo>
                    <a:pt x="753" y="825500"/>
                  </a:lnTo>
                  <a:lnTo>
                    <a:pt x="1718" y="850900"/>
                  </a:lnTo>
                  <a:lnTo>
                    <a:pt x="3050" y="863600"/>
                  </a:lnTo>
                  <a:lnTo>
                    <a:pt x="4756" y="876300"/>
                  </a:lnTo>
                  <a:lnTo>
                    <a:pt x="6847" y="889000"/>
                  </a:lnTo>
                  <a:lnTo>
                    <a:pt x="9269" y="901700"/>
                  </a:lnTo>
                  <a:lnTo>
                    <a:pt x="12068" y="927100"/>
                  </a:lnTo>
                  <a:lnTo>
                    <a:pt x="15229" y="939800"/>
                  </a:lnTo>
                  <a:lnTo>
                    <a:pt x="18742" y="952500"/>
                  </a:lnTo>
                  <a:lnTo>
                    <a:pt x="24775" y="977900"/>
                  </a:lnTo>
                  <a:lnTo>
                    <a:pt x="31616" y="1003300"/>
                  </a:lnTo>
                  <a:lnTo>
                    <a:pt x="39265" y="1016000"/>
                  </a:lnTo>
                  <a:lnTo>
                    <a:pt x="47725" y="1041400"/>
                  </a:lnTo>
                  <a:lnTo>
                    <a:pt x="68599" y="1092200"/>
                  </a:lnTo>
                  <a:lnTo>
                    <a:pt x="93237" y="1130300"/>
                  </a:lnTo>
                  <a:lnTo>
                    <a:pt x="121639" y="1168400"/>
                  </a:lnTo>
                  <a:lnTo>
                    <a:pt x="153804" y="1219200"/>
                  </a:lnTo>
                  <a:lnTo>
                    <a:pt x="189731" y="1257300"/>
                  </a:lnTo>
                  <a:lnTo>
                    <a:pt x="1100070" y="1257300"/>
                  </a:lnTo>
                  <a:lnTo>
                    <a:pt x="1126418" y="1219200"/>
                  </a:lnTo>
                  <a:lnTo>
                    <a:pt x="1135137" y="1219200"/>
                  </a:lnTo>
                  <a:lnTo>
                    <a:pt x="1140980" y="1206500"/>
                  </a:lnTo>
                  <a:lnTo>
                    <a:pt x="1146792" y="1193800"/>
                  </a:lnTo>
                  <a:lnTo>
                    <a:pt x="1152575" y="1193800"/>
                  </a:lnTo>
                  <a:lnTo>
                    <a:pt x="1158330" y="1181100"/>
                  </a:lnTo>
                  <a:lnTo>
                    <a:pt x="1185681" y="1155700"/>
                  </a:lnTo>
                  <a:lnTo>
                    <a:pt x="1205747" y="1117600"/>
                  </a:lnTo>
                  <a:lnTo>
                    <a:pt x="618817" y="1117600"/>
                  </a:lnTo>
                  <a:lnTo>
                    <a:pt x="609676" y="1104900"/>
                  </a:lnTo>
                  <a:lnTo>
                    <a:pt x="596432" y="1104900"/>
                  </a:lnTo>
                  <a:lnTo>
                    <a:pt x="583766" y="1092200"/>
                  </a:lnTo>
                  <a:lnTo>
                    <a:pt x="571478" y="1079500"/>
                  </a:lnTo>
                  <a:lnTo>
                    <a:pt x="559364" y="1079500"/>
                  </a:lnTo>
                  <a:lnTo>
                    <a:pt x="533709" y="1054100"/>
                  </a:lnTo>
                  <a:lnTo>
                    <a:pt x="520993" y="1054100"/>
                  </a:lnTo>
                  <a:lnTo>
                    <a:pt x="508392" y="1041400"/>
                  </a:lnTo>
                  <a:lnTo>
                    <a:pt x="477547" y="1016000"/>
                  </a:lnTo>
                  <a:lnTo>
                    <a:pt x="447598" y="990600"/>
                  </a:lnTo>
                  <a:lnTo>
                    <a:pt x="394280" y="939800"/>
                  </a:lnTo>
                  <a:lnTo>
                    <a:pt x="350103" y="889000"/>
                  </a:lnTo>
                  <a:lnTo>
                    <a:pt x="322163" y="825500"/>
                  </a:lnTo>
                  <a:lnTo>
                    <a:pt x="313172" y="774700"/>
                  </a:lnTo>
                  <a:lnTo>
                    <a:pt x="320737" y="736600"/>
                  </a:lnTo>
                  <a:lnTo>
                    <a:pt x="338462" y="698500"/>
                  </a:lnTo>
                  <a:lnTo>
                    <a:pt x="400382" y="647700"/>
                  </a:lnTo>
                  <a:lnTo>
                    <a:pt x="442577" y="635000"/>
                  </a:lnTo>
                  <a:lnTo>
                    <a:pt x="490926" y="622300"/>
                  </a:lnTo>
                  <a:lnTo>
                    <a:pt x="1417642" y="622300"/>
                  </a:lnTo>
                  <a:lnTo>
                    <a:pt x="1419914" y="609600"/>
                  </a:lnTo>
                  <a:lnTo>
                    <a:pt x="1422028" y="609600"/>
                  </a:lnTo>
                  <a:lnTo>
                    <a:pt x="1424034" y="596900"/>
                  </a:lnTo>
                  <a:lnTo>
                    <a:pt x="1425930" y="584200"/>
                  </a:lnTo>
                  <a:lnTo>
                    <a:pt x="1428898" y="571500"/>
                  </a:lnTo>
                  <a:lnTo>
                    <a:pt x="1430018" y="558800"/>
                  </a:lnTo>
                  <a:lnTo>
                    <a:pt x="1431055" y="546100"/>
                  </a:lnTo>
                  <a:lnTo>
                    <a:pt x="1435145" y="520700"/>
                  </a:lnTo>
                  <a:lnTo>
                    <a:pt x="1438245" y="495300"/>
                  </a:lnTo>
                  <a:lnTo>
                    <a:pt x="1440313" y="457200"/>
                  </a:lnTo>
                  <a:lnTo>
                    <a:pt x="1441306" y="431800"/>
                  </a:lnTo>
                  <a:lnTo>
                    <a:pt x="1441389" y="419100"/>
                  </a:lnTo>
                  <a:lnTo>
                    <a:pt x="1441086" y="393700"/>
                  </a:lnTo>
                  <a:lnTo>
                    <a:pt x="1440866" y="393700"/>
                  </a:lnTo>
                  <a:lnTo>
                    <a:pt x="1440417" y="381000"/>
                  </a:lnTo>
                  <a:lnTo>
                    <a:pt x="1439851" y="368300"/>
                  </a:lnTo>
                  <a:lnTo>
                    <a:pt x="1439162" y="368300"/>
                  </a:lnTo>
                  <a:lnTo>
                    <a:pt x="1438342" y="355600"/>
                  </a:lnTo>
                  <a:lnTo>
                    <a:pt x="1437378" y="342900"/>
                  </a:lnTo>
                  <a:lnTo>
                    <a:pt x="1436277" y="330200"/>
                  </a:lnTo>
                  <a:close/>
                </a:path>
                <a:path w="1441450" h="1435100">
                  <a:moveTo>
                    <a:pt x="1417642" y="622300"/>
                  </a:moveTo>
                  <a:lnTo>
                    <a:pt x="795158" y="622300"/>
                  </a:lnTo>
                  <a:lnTo>
                    <a:pt x="846848" y="635000"/>
                  </a:lnTo>
                  <a:lnTo>
                    <a:pt x="893524" y="660400"/>
                  </a:lnTo>
                  <a:lnTo>
                    <a:pt x="931365" y="685800"/>
                  </a:lnTo>
                  <a:lnTo>
                    <a:pt x="956549" y="723900"/>
                  </a:lnTo>
                  <a:lnTo>
                    <a:pt x="965257" y="774700"/>
                  </a:lnTo>
                  <a:lnTo>
                    <a:pt x="960920" y="812800"/>
                  </a:lnTo>
                  <a:lnTo>
                    <a:pt x="949666" y="850900"/>
                  </a:lnTo>
                  <a:lnTo>
                    <a:pt x="932295" y="876300"/>
                  </a:lnTo>
                  <a:lnTo>
                    <a:pt x="909604" y="914400"/>
                  </a:lnTo>
                  <a:lnTo>
                    <a:pt x="887141" y="939800"/>
                  </a:lnTo>
                  <a:lnTo>
                    <a:pt x="862601" y="965200"/>
                  </a:lnTo>
                  <a:lnTo>
                    <a:pt x="836387" y="990600"/>
                  </a:lnTo>
                  <a:lnTo>
                    <a:pt x="808906" y="1016000"/>
                  </a:lnTo>
                  <a:lnTo>
                    <a:pt x="797228" y="1016000"/>
                  </a:lnTo>
                  <a:lnTo>
                    <a:pt x="791938" y="1028700"/>
                  </a:lnTo>
                  <a:lnTo>
                    <a:pt x="780805" y="1028700"/>
                  </a:lnTo>
                  <a:lnTo>
                    <a:pt x="774976" y="1041400"/>
                  </a:lnTo>
                  <a:lnTo>
                    <a:pt x="763284" y="1041400"/>
                  </a:lnTo>
                  <a:lnTo>
                    <a:pt x="703380" y="1092200"/>
                  </a:lnTo>
                  <a:lnTo>
                    <a:pt x="697883" y="1092200"/>
                  </a:lnTo>
                  <a:lnTo>
                    <a:pt x="686217" y="1104900"/>
                  </a:lnTo>
                  <a:lnTo>
                    <a:pt x="674002" y="1104900"/>
                  </a:lnTo>
                  <a:lnTo>
                    <a:pt x="661130" y="1117600"/>
                  </a:lnTo>
                  <a:lnTo>
                    <a:pt x="1205747" y="1117600"/>
                  </a:lnTo>
                  <a:lnTo>
                    <a:pt x="1212435" y="1104900"/>
                  </a:lnTo>
                  <a:lnTo>
                    <a:pt x="1238445" y="1066800"/>
                  </a:lnTo>
                  <a:lnTo>
                    <a:pt x="1263561" y="1028700"/>
                  </a:lnTo>
                  <a:lnTo>
                    <a:pt x="1287635" y="977900"/>
                  </a:lnTo>
                  <a:lnTo>
                    <a:pt x="1292467" y="977900"/>
                  </a:lnTo>
                  <a:lnTo>
                    <a:pt x="1297267" y="965200"/>
                  </a:lnTo>
                  <a:lnTo>
                    <a:pt x="1302025" y="952500"/>
                  </a:lnTo>
                  <a:lnTo>
                    <a:pt x="1306734" y="939800"/>
                  </a:lnTo>
                  <a:lnTo>
                    <a:pt x="1327194" y="901700"/>
                  </a:lnTo>
                  <a:lnTo>
                    <a:pt x="1346375" y="850900"/>
                  </a:lnTo>
                  <a:lnTo>
                    <a:pt x="1364164" y="812800"/>
                  </a:lnTo>
                  <a:lnTo>
                    <a:pt x="1380449" y="762000"/>
                  </a:lnTo>
                  <a:lnTo>
                    <a:pt x="1385490" y="749300"/>
                  </a:lnTo>
                  <a:lnTo>
                    <a:pt x="1390350" y="723900"/>
                  </a:lnTo>
                  <a:lnTo>
                    <a:pt x="1395016" y="711200"/>
                  </a:lnTo>
                  <a:lnTo>
                    <a:pt x="1399474" y="698500"/>
                  </a:lnTo>
                  <a:lnTo>
                    <a:pt x="1405143" y="673100"/>
                  </a:lnTo>
                  <a:lnTo>
                    <a:pt x="1410444" y="660400"/>
                  </a:lnTo>
                  <a:lnTo>
                    <a:pt x="1415370" y="635000"/>
                  </a:lnTo>
                  <a:lnTo>
                    <a:pt x="1417642" y="622300"/>
                  </a:lnTo>
                  <a:close/>
                </a:path>
                <a:path w="1441450" h="1435100">
                  <a:moveTo>
                    <a:pt x="650780" y="685800"/>
                  </a:moveTo>
                  <a:lnTo>
                    <a:pt x="625336" y="685800"/>
                  </a:lnTo>
                  <a:lnTo>
                    <a:pt x="638587" y="698500"/>
                  </a:lnTo>
                  <a:lnTo>
                    <a:pt x="644798" y="698500"/>
                  </a:lnTo>
                  <a:lnTo>
                    <a:pt x="650780" y="685800"/>
                  </a:lnTo>
                  <a:close/>
                </a:path>
                <a:path w="1441450" h="1435100">
                  <a:moveTo>
                    <a:pt x="722606" y="635000"/>
                  </a:moveTo>
                  <a:lnTo>
                    <a:pt x="558805" y="635000"/>
                  </a:lnTo>
                  <a:lnTo>
                    <a:pt x="587731" y="647700"/>
                  </a:lnTo>
                  <a:lnTo>
                    <a:pt x="613090" y="673100"/>
                  </a:lnTo>
                  <a:lnTo>
                    <a:pt x="619123" y="685800"/>
                  </a:lnTo>
                  <a:lnTo>
                    <a:pt x="656777" y="685800"/>
                  </a:lnTo>
                  <a:lnTo>
                    <a:pt x="663036" y="673100"/>
                  </a:lnTo>
                  <a:lnTo>
                    <a:pt x="691153" y="647700"/>
                  </a:lnTo>
                  <a:lnTo>
                    <a:pt x="722606" y="635000"/>
                  </a:lnTo>
                  <a:close/>
                </a:path>
                <a:path w="1441450" h="1435100">
                  <a:moveTo>
                    <a:pt x="795158" y="622300"/>
                  </a:moveTo>
                  <a:lnTo>
                    <a:pt x="490926" y="622300"/>
                  </a:lnTo>
                  <a:lnTo>
                    <a:pt x="526481" y="635000"/>
                  </a:lnTo>
                  <a:lnTo>
                    <a:pt x="757305" y="635000"/>
                  </a:lnTo>
                  <a:lnTo>
                    <a:pt x="795158" y="622300"/>
                  </a:lnTo>
                  <a:close/>
                </a:path>
                <a:path w="1441450" h="1435100">
                  <a:moveTo>
                    <a:pt x="1420026" y="254000"/>
                  </a:moveTo>
                  <a:lnTo>
                    <a:pt x="292308" y="254000"/>
                  </a:lnTo>
                  <a:lnTo>
                    <a:pt x="282561" y="266700"/>
                  </a:lnTo>
                  <a:lnTo>
                    <a:pt x="272995" y="266700"/>
                  </a:lnTo>
                  <a:lnTo>
                    <a:pt x="263603" y="279400"/>
                  </a:lnTo>
                  <a:lnTo>
                    <a:pt x="253792" y="279400"/>
                  </a:lnTo>
                  <a:lnTo>
                    <a:pt x="248881" y="292100"/>
                  </a:lnTo>
                  <a:lnTo>
                    <a:pt x="240337" y="292100"/>
                  </a:lnTo>
                  <a:lnTo>
                    <a:pt x="234547" y="304800"/>
                  </a:lnTo>
                  <a:lnTo>
                    <a:pt x="228892" y="304800"/>
                  </a:lnTo>
                  <a:lnTo>
                    <a:pt x="219678" y="317500"/>
                  </a:lnTo>
                  <a:lnTo>
                    <a:pt x="210987" y="317500"/>
                  </a:lnTo>
                  <a:lnTo>
                    <a:pt x="205343" y="330200"/>
                  </a:lnTo>
                  <a:lnTo>
                    <a:pt x="1435038" y="330200"/>
                  </a:lnTo>
                  <a:lnTo>
                    <a:pt x="1433662" y="317500"/>
                  </a:lnTo>
                  <a:lnTo>
                    <a:pt x="1431332" y="304800"/>
                  </a:lnTo>
                  <a:lnTo>
                    <a:pt x="1428689" y="292100"/>
                  </a:lnTo>
                  <a:lnTo>
                    <a:pt x="1425727" y="279400"/>
                  </a:lnTo>
                  <a:lnTo>
                    <a:pt x="1422437" y="266700"/>
                  </a:lnTo>
                  <a:lnTo>
                    <a:pt x="1420026" y="254000"/>
                  </a:lnTo>
                  <a:close/>
                </a:path>
                <a:path w="1441450" h="1435100">
                  <a:moveTo>
                    <a:pt x="1411956" y="228600"/>
                  </a:moveTo>
                  <a:lnTo>
                    <a:pt x="324387" y="228600"/>
                  </a:lnTo>
                  <a:lnTo>
                    <a:pt x="318596" y="241300"/>
                  </a:lnTo>
                  <a:lnTo>
                    <a:pt x="303874" y="241300"/>
                  </a:lnTo>
                  <a:lnTo>
                    <a:pt x="302241" y="254000"/>
                  </a:lnTo>
                  <a:lnTo>
                    <a:pt x="1417475" y="254000"/>
                  </a:lnTo>
                  <a:lnTo>
                    <a:pt x="1414785" y="241300"/>
                  </a:lnTo>
                  <a:lnTo>
                    <a:pt x="1411956" y="228600"/>
                  </a:lnTo>
                  <a:close/>
                </a:path>
                <a:path w="1441450" h="1435100">
                  <a:moveTo>
                    <a:pt x="1402507" y="203200"/>
                  </a:moveTo>
                  <a:lnTo>
                    <a:pt x="365632" y="203200"/>
                  </a:lnTo>
                  <a:lnTo>
                    <a:pt x="350773" y="215900"/>
                  </a:lnTo>
                  <a:lnTo>
                    <a:pt x="344189" y="215900"/>
                  </a:lnTo>
                  <a:lnTo>
                    <a:pt x="338823" y="228600"/>
                  </a:lnTo>
                  <a:lnTo>
                    <a:pt x="1408974" y="228600"/>
                  </a:lnTo>
                  <a:lnTo>
                    <a:pt x="1405824" y="215900"/>
                  </a:lnTo>
                  <a:lnTo>
                    <a:pt x="1402507" y="203200"/>
                  </a:lnTo>
                  <a:close/>
                </a:path>
                <a:path w="1441450" h="1435100">
                  <a:moveTo>
                    <a:pt x="1395418" y="190500"/>
                  </a:moveTo>
                  <a:lnTo>
                    <a:pt x="388346" y="190500"/>
                  </a:lnTo>
                  <a:lnTo>
                    <a:pt x="375296" y="203200"/>
                  </a:lnTo>
                  <a:lnTo>
                    <a:pt x="1399024" y="203200"/>
                  </a:lnTo>
                  <a:lnTo>
                    <a:pt x="1395418" y="190500"/>
                  </a:lnTo>
                  <a:close/>
                </a:path>
                <a:path w="1441450" h="1435100">
                  <a:moveTo>
                    <a:pt x="1383569" y="165100"/>
                  </a:moveTo>
                  <a:lnTo>
                    <a:pt x="424855" y="165100"/>
                  </a:lnTo>
                  <a:lnTo>
                    <a:pt x="423295" y="177800"/>
                  </a:lnTo>
                  <a:lnTo>
                    <a:pt x="411498" y="177800"/>
                  </a:lnTo>
                  <a:lnTo>
                    <a:pt x="399846" y="190500"/>
                  </a:lnTo>
                  <a:lnTo>
                    <a:pt x="1391630" y="190500"/>
                  </a:lnTo>
                  <a:lnTo>
                    <a:pt x="1387676" y="177800"/>
                  </a:lnTo>
                  <a:lnTo>
                    <a:pt x="1383569" y="165100"/>
                  </a:lnTo>
                  <a:close/>
                </a:path>
                <a:path w="1441450" h="1435100">
                  <a:moveTo>
                    <a:pt x="1374878" y="152400"/>
                  </a:moveTo>
                  <a:lnTo>
                    <a:pt x="449158" y="152400"/>
                  </a:lnTo>
                  <a:lnTo>
                    <a:pt x="435043" y="165100"/>
                  </a:lnTo>
                  <a:lnTo>
                    <a:pt x="1377852" y="165100"/>
                  </a:lnTo>
                  <a:lnTo>
                    <a:pt x="1374878" y="152400"/>
                  </a:lnTo>
                  <a:close/>
                </a:path>
                <a:path w="1441450" h="1435100">
                  <a:moveTo>
                    <a:pt x="1365447" y="139700"/>
                  </a:moveTo>
                  <a:lnTo>
                    <a:pt x="478214" y="139700"/>
                  </a:lnTo>
                  <a:lnTo>
                    <a:pt x="471040" y="152400"/>
                  </a:lnTo>
                  <a:lnTo>
                    <a:pt x="1370236" y="152400"/>
                  </a:lnTo>
                  <a:lnTo>
                    <a:pt x="1365447" y="139700"/>
                  </a:lnTo>
                  <a:close/>
                </a:path>
                <a:path w="1441450" h="1435100">
                  <a:moveTo>
                    <a:pt x="1355402" y="127000"/>
                  </a:moveTo>
                  <a:lnTo>
                    <a:pt x="504224" y="127000"/>
                  </a:lnTo>
                  <a:lnTo>
                    <a:pt x="495083" y="139700"/>
                  </a:lnTo>
                  <a:lnTo>
                    <a:pt x="1360504" y="139700"/>
                  </a:lnTo>
                  <a:lnTo>
                    <a:pt x="1355402" y="127000"/>
                  </a:lnTo>
                  <a:close/>
                </a:path>
                <a:path w="1441450" h="1435100">
                  <a:moveTo>
                    <a:pt x="1344631" y="114300"/>
                  </a:moveTo>
                  <a:lnTo>
                    <a:pt x="532965" y="114300"/>
                  </a:lnTo>
                  <a:lnTo>
                    <a:pt x="520076" y="127000"/>
                  </a:lnTo>
                  <a:lnTo>
                    <a:pt x="1350093" y="127000"/>
                  </a:lnTo>
                  <a:lnTo>
                    <a:pt x="1344631" y="114300"/>
                  </a:lnTo>
                  <a:close/>
                </a:path>
                <a:path w="1441450" h="1435100">
                  <a:moveTo>
                    <a:pt x="1333183" y="101600"/>
                  </a:moveTo>
                  <a:lnTo>
                    <a:pt x="558997" y="101600"/>
                  </a:lnTo>
                  <a:lnTo>
                    <a:pt x="545940" y="114300"/>
                  </a:lnTo>
                  <a:lnTo>
                    <a:pt x="1338999" y="114300"/>
                  </a:lnTo>
                  <a:lnTo>
                    <a:pt x="1333183" y="101600"/>
                  </a:lnTo>
                  <a:close/>
                </a:path>
                <a:path w="1441450" h="1435100">
                  <a:moveTo>
                    <a:pt x="1318178" y="88900"/>
                  </a:moveTo>
                  <a:lnTo>
                    <a:pt x="587311" y="88900"/>
                  </a:lnTo>
                  <a:lnTo>
                    <a:pt x="575315" y="101600"/>
                  </a:lnTo>
                  <a:lnTo>
                    <a:pt x="1324272" y="101600"/>
                  </a:lnTo>
                  <a:lnTo>
                    <a:pt x="1318178" y="88900"/>
                  </a:lnTo>
                  <a:close/>
                </a:path>
                <a:path w="1441450" h="1435100">
                  <a:moveTo>
                    <a:pt x="1305393" y="76200"/>
                  </a:moveTo>
                  <a:lnTo>
                    <a:pt x="617257" y="76200"/>
                  </a:lnTo>
                  <a:lnTo>
                    <a:pt x="610404" y="88900"/>
                  </a:lnTo>
                  <a:lnTo>
                    <a:pt x="1308660" y="88900"/>
                  </a:lnTo>
                  <a:lnTo>
                    <a:pt x="1305393" y="76200"/>
                  </a:lnTo>
                  <a:close/>
                </a:path>
                <a:path w="1441450" h="1435100">
                  <a:moveTo>
                    <a:pt x="1286441" y="63500"/>
                  </a:moveTo>
                  <a:lnTo>
                    <a:pt x="662172" y="63500"/>
                  </a:lnTo>
                  <a:lnTo>
                    <a:pt x="647131" y="76200"/>
                  </a:lnTo>
                  <a:lnTo>
                    <a:pt x="1293572" y="76200"/>
                  </a:lnTo>
                  <a:lnTo>
                    <a:pt x="1286441" y="63500"/>
                  </a:lnTo>
                  <a:close/>
                </a:path>
                <a:path w="1441450" h="1435100">
                  <a:moveTo>
                    <a:pt x="1270536" y="50800"/>
                  </a:moveTo>
                  <a:lnTo>
                    <a:pt x="689371" y="50800"/>
                  </a:lnTo>
                  <a:lnTo>
                    <a:pt x="675757" y="63500"/>
                  </a:lnTo>
                  <a:lnTo>
                    <a:pt x="1274106" y="63500"/>
                  </a:lnTo>
                  <a:lnTo>
                    <a:pt x="1270536" y="50800"/>
                  </a:lnTo>
                  <a:close/>
                </a:path>
                <a:path w="1441450" h="1435100">
                  <a:moveTo>
                    <a:pt x="1245647" y="38100"/>
                  </a:moveTo>
                  <a:lnTo>
                    <a:pt x="732144" y="38100"/>
                  </a:lnTo>
                  <a:lnTo>
                    <a:pt x="725967" y="50800"/>
                  </a:lnTo>
                  <a:lnTo>
                    <a:pt x="1251521" y="50800"/>
                  </a:lnTo>
                  <a:lnTo>
                    <a:pt x="1245647" y="38100"/>
                  </a:lnTo>
                  <a:close/>
                </a:path>
                <a:path w="1441450" h="1435100">
                  <a:moveTo>
                    <a:pt x="1218370" y="25400"/>
                  </a:moveTo>
                  <a:lnTo>
                    <a:pt x="777698" y="25400"/>
                  </a:lnTo>
                  <a:lnTo>
                    <a:pt x="771534" y="38100"/>
                  </a:lnTo>
                  <a:lnTo>
                    <a:pt x="1222087" y="38100"/>
                  </a:lnTo>
                  <a:lnTo>
                    <a:pt x="1218370" y="25400"/>
                  </a:lnTo>
                  <a:close/>
                </a:path>
                <a:path w="1441450" h="1435100">
                  <a:moveTo>
                    <a:pt x="1178685" y="12700"/>
                  </a:moveTo>
                  <a:lnTo>
                    <a:pt x="835581" y="12700"/>
                  </a:lnTo>
                  <a:lnTo>
                    <a:pt x="822081" y="25400"/>
                  </a:lnTo>
                  <a:lnTo>
                    <a:pt x="1184936" y="25400"/>
                  </a:lnTo>
                  <a:lnTo>
                    <a:pt x="1178685" y="12700"/>
                  </a:lnTo>
                  <a:close/>
                </a:path>
                <a:path w="1441450" h="1435100">
                  <a:moveTo>
                    <a:pt x="1124069" y="0"/>
                  </a:moveTo>
                  <a:lnTo>
                    <a:pt x="908044" y="0"/>
                  </a:lnTo>
                  <a:lnTo>
                    <a:pt x="901452" y="12700"/>
                  </a:lnTo>
                  <a:lnTo>
                    <a:pt x="1130760" y="12700"/>
                  </a:lnTo>
                  <a:lnTo>
                    <a:pt x="1124069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493639" y="5270674"/>
              <a:ext cx="1441450" cy="1435100"/>
            </a:xfrm>
            <a:custGeom>
              <a:avLst/>
              <a:gdLst/>
              <a:ahLst/>
              <a:cxnLst/>
              <a:rect l="l" t="t" r="r" b="b"/>
              <a:pathLst>
                <a:path w="1441450" h="1435100">
                  <a:moveTo>
                    <a:pt x="773535" y="1422400"/>
                  </a:moveTo>
                  <a:lnTo>
                    <a:pt x="510245" y="1422400"/>
                  </a:lnTo>
                  <a:lnTo>
                    <a:pt x="516046" y="1435100"/>
                  </a:lnTo>
                  <a:lnTo>
                    <a:pt x="767588" y="1435100"/>
                  </a:lnTo>
                  <a:lnTo>
                    <a:pt x="773535" y="1422400"/>
                  </a:lnTo>
                  <a:close/>
                </a:path>
                <a:path w="1441450" h="1435100">
                  <a:moveTo>
                    <a:pt x="824068" y="1409700"/>
                  </a:moveTo>
                  <a:lnTo>
                    <a:pt x="461639" y="1409700"/>
                  </a:lnTo>
                  <a:lnTo>
                    <a:pt x="465660" y="1422400"/>
                  </a:lnTo>
                  <a:lnTo>
                    <a:pt x="820057" y="1422400"/>
                  </a:lnTo>
                  <a:lnTo>
                    <a:pt x="824068" y="1409700"/>
                  </a:lnTo>
                  <a:close/>
                </a:path>
                <a:path w="1441450" h="1435100">
                  <a:moveTo>
                    <a:pt x="863972" y="1397000"/>
                  </a:moveTo>
                  <a:lnTo>
                    <a:pt x="415347" y="1397000"/>
                  </a:lnTo>
                  <a:lnTo>
                    <a:pt x="426425" y="1409700"/>
                  </a:lnTo>
                  <a:lnTo>
                    <a:pt x="853941" y="1409700"/>
                  </a:lnTo>
                  <a:lnTo>
                    <a:pt x="863972" y="1397000"/>
                  </a:lnTo>
                  <a:close/>
                </a:path>
                <a:path w="1441450" h="1435100">
                  <a:moveTo>
                    <a:pt x="899573" y="1384300"/>
                  </a:moveTo>
                  <a:lnTo>
                    <a:pt x="390154" y="1384300"/>
                  </a:lnTo>
                  <a:lnTo>
                    <a:pt x="396395" y="1397000"/>
                  </a:lnTo>
                  <a:lnTo>
                    <a:pt x="893322" y="1397000"/>
                  </a:lnTo>
                  <a:lnTo>
                    <a:pt x="899573" y="1384300"/>
                  </a:lnTo>
                  <a:close/>
                </a:path>
                <a:path w="1441450" h="1435100">
                  <a:moveTo>
                    <a:pt x="928557" y="1371600"/>
                  </a:moveTo>
                  <a:lnTo>
                    <a:pt x="354930" y="1371600"/>
                  </a:lnTo>
                  <a:lnTo>
                    <a:pt x="367569" y="1384300"/>
                  </a:lnTo>
                  <a:lnTo>
                    <a:pt x="922232" y="1384300"/>
                  </a:lnTo>
                  <a:lnTo>
                    <a:pt x="928557" y="1371600"/>
                  </a:lnTo>
                  <a:close/>
                </a:path>
                <a:path w="1441450" h="1435100">
                  <a:moveTo>
                    <a:pt x="950472" y="1358900"/>
                  </a:moveTo>
                  <a:lnTo>
                    <a:pt x="339245" y="1358900"/>
                  </a:lnTo>
                  <a:lnTo>
                    <a:pt x="345643" y="1371600"/>
                  </a:lnTo>
                  <a:lnTo>
                    <a:pt x="944158" y="1371600"/>
                  </a:lnTo>
                  <a:lnTo>
                    <a:pt x="950472" y="1358900"/>
                  </a:lnTo>
                  <a:close/>
                </a:path>
                <a:path w="1441450" h="1435100">
                  <a:moveTo>
                    <a:pt x="978189" y="1346200"/>
                  </a:moveTo>
                  <a:lnTo>
                    <a:pt x="311528" y="1346200"/>
                  </a:lnTo>
                  <a:lnTo>
                    <a:pt x="317926" y="1358900"/>
                  </a:lnTo>
                  <a:lnTo>
                    <a:pt x="968974" y="1358900"/>
                  </a:lnTo>
                  <a:lnTo>
                    <a:pt x="978189" y="1346200"/>
                  </a:lnTo>
                  <a:close/>
                </a:path>
                <a:path w="1441450" h="1435100">
                  <a:moveTo>
                    <a:pt x="993351" y="1333500"/>
                  </a:moveTo>
                  <a:lnTo>
                    <a:pt x="296293" y="1333500"/>
                  </a:lnTo>
                  <a:lnTo>
                    <a:pt x="299047" y="1346200"/>
                  </a:lnTo>
                  <a:lnTo>
                    <a:pt x="984283" y="1346200"/>
                  </a:lnTo>
                  <a:lnTo>
                    <a:pt x="993351" y="1333500"/>
                  </a:lnTo>
                  <a:close/>
                </a:path>
                <a:path w="1441450" h="1435100">
                  <a:moveTo>
                    <a:pt x="1017203" y="1320800"/>
                  </a:moveTo>
                  <a:lnTo>
                    <a:pt x="269917" y="1320800"/>
                  </a:lnTo>
                  <a:lnTo>
                    <a:pt x="278681" y="1333500"/>
                  </a:lnTo>
                  <a:lnTo>
                    <a:pt x="1005172" y="1333500"/>
                  </a:lnTo>
                  <a:lnTo>
                    <a:pt x="1017203" y="1320800"/>
                  </a:lnTo>
                  <a:close/>
                </a:path>
                <a:path w="1441450" h="1435100">
                  <a:moveTo>
                    <a:pt x="1031402" y="1308100"/>
                  </a:moveTo>
                  <a:lnTo>
                    <a:pt x="258326" y="1308100"/>
                  </a:lnTo>
                  <a:lnTo>
                    <a:pt x="264347" y="1320800"/>
                  </a:lnTo>
                  <a:lnTo>
                    <a:pt x="1025528" y="1320800"/>
                  </a:lnTo>
                  <a:lnTo>
                    <a:pt x="1031402" y="1308100"/>
                  </a:lnTo>
                  <a:close/>
                </a:path>
                <a:path w="1441450" h="1435100">
                  <a:moveTo>
                    <a:pt x="1045674" y="1295400"/>
                  </a:moveTo>
                  <a:lnTo>
                    <a:pt x="241237" y="1295400"/>
                  </a:lnTo>
                  <a:lnTo>
                    <a:pt x="243907" y="1308100"/>
                  </a:lnTo>
                  <a:lnTo>
                    <a:pt x="1042920" y="1308100"/>
                  </a:lnTo>
                  <a:lnTo>
                    <a:pt x="1045674" y="1295400"/>
                  </a:lnTo>
                  <a:close/>
                </a:path>
                <a:path w="1441450" h="1435100">
                  <a:moveTo>
                    <a:pt x="1063359" y="1282700"/>
                  </a:moveTo>
                  <a:lnTo>
                    <a:pt x="226589" y="1282700"/>
                  </a:lnTo>
                  <a:lnTo>
                    <a:pt x="232536" y="1295400"/>
                  </a:lnTo>
                  <a:lnTo>
                    <a:pt x="1057338" y="1295400"/>
                  </a:lnTo>
                  <a:lnTo>
                    <a:pt x="1063359" y="1282700"/>
                  </a:lnTo>
                  <a:close/>
                </a:path>
                <a:path w="1441450" h="1435100">
                  <a:moveTo>
                    <a:pt x="1076060" y="1270000"/>
                  </a:moveTo>
                  <a:lnTo>
                    <a:pt x="207710" y="1270000"/>
                  </a:lnTo>
                  <a:lnTo>
                    <a:pt x="216044" y="1282700"/>
                  </a:lnTo>
                  <a:lnTo>
                    <a:pt x="1073903" y="1282700"/>
                  </a:lnTo>
                  <a:lnTo>
                    <a:pt x="1076060" y="1270000"/>
                  </a:lnTo>
                  <a:close/>
                </a:path>
                <a:path w="1441450" h="1435100">
                  <a:moveTo>
                    <a:pt x="1088206" y="1257300"/>
                  </a:moveTo>
                  <a:lnTo>
                    <a:pt x="195670" y="1257300"/>
                  </a:lnTo>
                  <a:lnTo>
                    <a:pt x="201663" y="1270000"/>
                  </a:lnTo>
                  <a:lnTo>
                    <a:pt x="1082165" y="1270000"/>
                  </a:lnTo>
                  <a:lnTo>
                    <a:pt x="1088206" y="1257300"/>
                  </a:lnTo>
                  <a:close/>
                </a:path>
                <a:path w="1441450" h="1435100">
                  <a:moveTo>
                    <a:pt x="524150" y="508000"/>
                  </a:moveTo>
                  <a:lnTo>
                    <a:pt x="65612" y="508000"/>
                  </a:lnTo>
                  <a:lnTo>
                    <a:pt x="62168" y="520700"/>
                  </a:lnTo>
                  <a:lnTo>
                    <a:pt x="58793" y="533400"/>
                  </a:lnTo>
                  <a:lnTo>
                    <a:pt x="52400" y="546100"/>
                  </a:lnTo>
                  <a:lnTo>
                    <a:pt x="35464" y="584200"/>
                  </a:lnTo>
                  <a:lnTo>
                    <a:pt x="21749" y="635000"/>
                  </a:lnTo>
                  <a:lnTo>
                    <a:pt x="16148" y="647700"/>
                  </a:lnTo>
                  <a:lnTo>
                    <a:pt x="11381" y="673100"/>
                  </a:lnTo>
                  <a:lnTo>
                    <a:pt x="8664" y="685800"/>
                  </a:lnTo>
                  <a:lnTo>
                    <a:pt x="6309" y="711200"/>
                  </a:lnTo>
                  <a:lnTo>
                    <a:pt x="975" y="762000"/>
                  </a:lnTo>
                  <a:lnTo>
                    <a:pt x="0" y="812800"/>
                  </a:lnTo>
                  <a:lnTo>
                    <a:pt x="753" y="825500"/>
                  </a:lnTo>
                  <a:lnTo>
                    <a:pt x="1718" y="850900"/>
                  </a:lnTo>
                  <a:lnTo>
                    <a:pt x="3050" y="863600"/>
                  </a:lnTo>
                  <a:lnTo>
                    <a:pt x="4756" y="876300"/>
                  </a:lnTo>
                  <a:lnTo>
                    <a:pt x="6847" y="889000"/>
                  </a:lnTo>
                  <a:lnTo>
                    <a:pt x="8873" y="901700"/>
                  </a:lnTo>
                  <a:lnTo>
                    <a:pt x="11162" y="914400"/>
                  </a:lnTo>
                  <a:lnTo>
                    <a:pt x="13727" y="927100"/>
                  </a:lnTo>
                  <a:lnTo>
                    <a:pt x="16585" y="939800"/>
                  </a:lnTo>
                  <a:lnTo>
                    <a:pt x="17255" y="952500"/>
                  </a:lnTo>
                  <a:lnTo>
                    <a:pt x="18742" y="952500"/>
                  </a:lnTo>
                  <a:lnTo>
                    <a:pt x="24775" y="977900"/>
                  </a:lnTo>
                  <a:lnTo>
                    <a:pt x="31616" y="1003300"/>
                  </a:lnTo>
                  <a:lnTo>
                    <a:pt x="39265" y="1016000"/>
                  </a:lnTo>
                  <a:lnTo>
                    <a:pt x="47725" y="1041400"/>
                  </a:lnTo>
                  <a:lnTo>
                    <a:pt x="68599" y="1092200"/>
                  </a:lnTo>
                  <a:lnTo>
                    <a:pt x="93237" y="1130300"/>
                  </a:lnTo>
                  <a:lnTo>
                    <a:pt x="121639" y="1168400"/>
                  </a:lnTo>
                  <a:lnTo>
                    <a:pt x="153804" y="1219200"/>
                  </a:lnTo>
                  <a:lnTo>
                    <a:pt x="189731" y="1257300"/>
                  </a:lnTo>
                  <a:lnTo>
                    <a:pt x="1100070" y="1257300"/>
                  </a:lnTo>
                  <a:lnTo>
                    <a:pt x="1126418" y="1219200"/>
                  </a:lnTo>
                  <a:lnTo>
                    <a:pt x="1135137" y="1219200"/>
                  </a:lnTo>
                  <a:lnTo>
                    <a:pt x="1140980" y="1206500"/>
                  </a:lnTo>
                  <a:lnTo>
                    <a:pt x="1146792" y="1193800"/>
                  </a:lnTo>
                  <a:lnTo>
                    <a:pt x="1152575" y="1193800"/>
                  </a:lnTo>
                  <a:lnTo>
                    <a:pt x="1158330" y="1181100"/>
                  </a:lnTo>
                  <a:lnTo>
                    <a:pt x="1185682" y="1155700"/>
                  </a:lnTo>
                  <a:lnTo>
                    <a:pt x="1199060" y="1130300"/>
                  </a:lnTo>
                  <a:lnTo>
                    <a:pt x="547657" y="1130300"/>
                  </a:lnTo>
                  <a:lnTo>
                    <a:pt x="534623" y="1117600"/>
                  </a:lnTo>
                  <a:lnTo>
                    <a:pt x="519242" y="1117600"/>
                  </a:lnTo>
                  <a:lnTo>
                    <a:pt x="502585" y="1104900"/>
                  </a:lnTo>
                  <a:lnTo>
                    <a:pt x="485722" y="1104900"/>
                  </a:lnTo>
                  <a:lnTo>
                    <a:pt x="449291" y="1079500"/>
                  </a:lnTo>
                  <a:lnTo>
                    <a:pt x="425031" y="1041400"/>
                  </a:lnTo>
                  <a:lnTo>
                    <a:pt x="413951" y="990600"/>
                  </a:lnTo>
                  <a:lnTo>
                    <a:pt x="417061" y="952500"/>
                  </a:lnTo>
                  <a:lnTo>
                    <a:pt x="435368" y="901700"/>
                  </a:lnTo>
                  <a:lnTo>
                    <a:pt x="463218" y="876300"/>
                  </a:lnTo>
                  <a:lnTo>
                    <a:pt x="473808" y="863600"/>
                  </a:lnTo>
                  <a:lnTo>
                    <a:pt x="399375" y="863600"/>
                  </a:lnTo>
                  <a:lnTo>
                    <a:pt x="374657" y="850900"/>
                  </a:lnTo>
                  <a:lnTo>
                    <a:pt x="361111" y="850900"/>
                  </a:lnTo>
                  <a:lnTo>
                    <a:pt x="349078" y="838200"/>
                  </a:lnTo>
                  <a:lnTo>
                    <a:pt x="338501" y="838200"/>
                  </a:lnTo>
                  <a:lnTo>
                    <a:pt x="329318" y="825500"/>
                  </a:lnTo>
                  <a:lnTo>
                    <a:pt x="317803" y="800100"/>
                  </a:lnTo>
                  <a:lnTo>
                    <a:pt x="309836" y="774700"/>
                  </a:lnTo>
                  <a:lnTo>
                    <a:pt x="305755" y="762000"/>
                  </a:lnTo>
                  <a:lnTo>
                    <a:pt x="305895" y="736600"/>
                  </a:lnTo>
                  <a:lnTo>
                    <a:pt x="306565" y="723900"/>
                  </a:lnTo>
                  <a:lnTo>
                    <a:pt x="307612" y="723900"/>
                  </a:lnTo>
                  <a:lnTo>
                    <a:pt x="309832" y="711200"/>
                  </a:lnTo>
                  <a:lnTo>
                    <a:pt x="328709" y="685800"/>
                  </a:lnTo>
                  <a:lnTo>
                    <a:pt x="353760" y="673100"/>
                  </a:lnTo>
                  <a:lnTo>
                    <a:pt x="457590" y="673100"/>
                  </a:lnTo>
                  <a:lnTo>
                    <a:pt x="453464" y="660400"/>
                  </a:lnTo>
                  <a:lnTo>
                    <a:pt x="449295" y="622300"/>
                  </a:lnTo>
                  <a:lnTo>
                    <a:pt x="452435" y="584200"/>
                  </a:lnTo>
                  <a:lnTo>
                    <a:pt x="455575" y="571500"/>
                  </a:lnTo>
                  <a:lnTo>
                    <a:pt x="459244" y="558800"/>
                  </a:lnTo>
                  <a:lnTo>
                    <a:pt x="463694" y="546100"/>
                  </a:lnTo>
                  <a:lnTo>
                    <a:pt x="469178" y="546100"/>
                  </a:lnTo>
                  <a:lnTo>
                    <a:pt x="494037" y="520700"/>
                  </a:lnTo>
                  <a:lnTo>
                    <a:pt x="524150" y="508000"/>
                  </a:lnTo>
                  <a:close/>
                </a:path>
                <a:path w="1441450" h="1435100">
                  <a:moveTo>
                    <a:pt x="845860" y="762000"/>
                  </a:moveTo>
                  <a:lnTo>
                    <a:pt x="647044" y="762000"/>
                  </a:lnTo>
                  <a:lnTo>
                    <a:pt x="721024" y="787400"/>
                  </a:lnTo>
                  <a:lnTo>
                    <a:pt x="759479" y="825500"/>
                  </a:lnTo>
                  <a:lnTo>
                    <a:pt x="793645" y="850900"/>
                  </a:lnTo>
                  <a:lnTo>
                    <a:pt x="823075" y="889000"/>
                  </a:lnTo>
                  <a:lnTo>
                    <a:pt x="847324" y="927100"/>
                  </a:lnTo>
                  <a:lnTo>
                    <a:pt x="859297" y="965200"/>
                  </a:lnTo>
                  <a:lnTo>
                    <a:pt x="861228" y="990600"/>
                  </a:lnTo>
                  <a:lnTo>
                    <a:pt x="853654" y="1028700"/>
                  </a:lnTo>
                  <a:lnTo>
                    <a:pt x="837115" y="1066800"/>
                  </a:lnTo>
                  <a:lnTo>
                    <a:pt x="792931" y="1104900"/>
                  </a:lnTo>
                  <a:lnTo>
                    <a:pt x="734887" y="1130300"/>
                  </a:lnTo>
                  <a:lnTo>
                    <a:pt x="1199060" y="1130300"/>
                  </a:lnTo>
                  <a:lnTo>
                    <a:pt x="1212438" y="1104900"/>
                  </a:lnTo>
                  <a:lnTo>
                    <a:pt x="1238450" y="1066800"/>
                  </a:lnTo>
                  <a:lnTo>
                    <a:pt x="1263565" y="1028700"/>
                  </a:lnTo>
                  <a:lnTo>
                    <a:pt x="1287635" y="977900"/>
                  </a:lnTo>
                  <a:lnTo>
                    <a:pt x="1292467" y="977900"/>
                  </a:lnTo>
                  <a:lnTo>
                    <a:pt x="1297267" y="965200"/>
                  </a:lnTo>
                  <a:lnTo>
                    <a:pt x="1302025" y="952500"/>
                  </a:lnTo>
                  <a:lnTo>
                    <a:pt x="1306734" y="939800"/>
                  </a:lnTo>
                  <a:lnTo>
                    <a:pt x="1327194" y="901700"/>
                  </a:lnTo>
                  <a:lnTo>
                    <a:pt x="1341580" y="863600"/>
                  </a:lnTo>
                  <a:lnTo>
                    <a:pt x="878189" y="863600"/>
                  </a:lnTo>
                  <a:lnTo>
                    <a:pt x="859306" y="850900"/>
                  </a:lnTo>
                  <a:lnTo>
                    <a:pt x="845271" y="825500"/>
                  </a:lnTo>
                  <a:lnTo>
                    <a:pt x="840055" y="787400"/>
                  </a:lnTo>
                  <a:lnTo>
                    <a:pt x="845860" y="762000"/>
                  </a:lnTo>
                  <a:close/>
                </a:path>
                <a:path w="1441450" h="1435100">
                  <a:moveTo>
                    <a:pt x="457590" y="673100"/>
                  </a:moveTo>
                  <a:lnTo>
                    <a:pt x="380849" y="673100"/>
                  </a:lnTo>
                  <a:lnTo>
                    <a:pt x="405840" y="698500"/>
                  </a:lnTo>
                  <a:lnTo>
                    <a:pt x="426656" y="711200"/>
                  </a:lnTo>
                  <a:lnTo>
                    <a:pt x="440237" y="749300"/>
                  </a:lnTo>
                  <a:lnTo>
                    <a:pt x="446813" y="774700"/>
                  </a:lnTo>
                  <a:lnTo>
                    <a:pt x="446613" y="800100"/>
                  </a:lnTo>
                  <a:lnTo>
                    <a:pt x="437957" y="825500"/>
                  </a:lnTo>
                  <a:lnTo>
                    <a:pt x="421343" y="850900"/>
                  </a:lnTo>
                  <a:lnTo>
                    <a:pt x="399375" y="863600"/>
                  </a:lnTo>
                  <a:lnTo>
                    <a:pt x="473808" y="863600"/>
                  </a:lnTo>
                  <a:lnTo>
                    <a:pt x="494989" y="838200"/>
                  </a:lnTo>
                  <a:lnTo>
                    <a:pt x="530804" y="812800"/>
                  </a:lnTo>
                  <a:lnTo>
                    <a:pt x="570788" y="787400"/>
                  </a:lnTo>
                  <a:lnTo>
                    <a:pt x="647044" y="762000"/>
                  </a:lnTo>
                  <a:lnTo>
                    <a:pt x="845860" y="762000"/>
                  </a:lnTo>
                  <a:lnTo>
                    <a:pt x="848762" y="749300"/>
                  </a:lnTo>
                  <a:lnTo>
                    <a:pt x="516468" y="749300"/>
                  </a:lnTo>
                  <a:lnTo>
                    <a:pt x="487335" y="723900"/>
                  </a:lnTo>
                  <a:lnTo>
                    <a:pt x="465843" y="698500"/>
                  </a:lnTo>
                  <a:lnTo>
                    <a:pt x="457590" y="673100"/>
                  </a:lnTo>
                  <a:close/>
                </a:path>
                <a:path w="1441450" h="1435100">
                  <a:moveTo>
                    <a:pt x="1405143" y="673100"/>
                  </a:moveTo>
                  <a:lnTo>
                    <a:pt x="925851" y="673100"/>
                  </a:lnTo>
                  <a:lnTo>
                    <a:pt x="950758" y="685800"/>
                  </a:lnTo>
                  <a:lnTo>
                    <a:pt x="969755" y="698500"/>
                  </a:lnTo>
                  <a:lnTo>
                    <a:pt x="980901" y="723900"/>
                  </a:lnTo>
                  <a:lnTo>
                    <a:pt x="982381" y="736600"/>
                  </a:lnTo>
                  <a:lnTo>
                    <a:pt x="982867" y="749300"/>
                  </a:lnTo>
                  <a:lnTo>
                    <a:pt x="982877" y="762000"/>
                  </a:lnTo>
                  <a:lnTo>
                    <a:pt x="974435" y="800100"/>
                  </a:lnTo>
                  <a:lnTo>
                    <a:pt x="962883" y="812800"/>
                  </a:lnTo>
                  <a:lnTo>
                    <a:pt x="947298" y="838200"/>
                  </a:lnTo>
                  <a:lnTo>
                    <a:pt x="926703" y="850900"/>
                  </a:lnTo>
                  <a:lnTo>
                    <a:pt x="900972" y="863600"/>
                  </a:lnTo>
                  <a:lnTo>
                    <a:pt x="1341580" y="863600"/>
                  </a:lnTo>
                  <a:lnTo>
                    <a:pt x="1346375" y="850900"/>
                  </a:lnTo>
                  <a:lnTo>
                    <a:pt x="1364164" y="812800"/>
                  </a:lnTo>
                  <a:lnTo>
                    <a:pt x="1380449" y="762000"/>
                  </a:lnTo>
                  <a:lnTo>
                    <a:pt x="1385490" y="749300"/>
                  </a:lnTo>
                  <a:lnTo>
                    <a:pt x="1390350" y="723900"/>
                  </a:lnTo>
                  <a:lnTo>
                    <a:pt x="1395016" y="711200"/>
                  </a:lnTo>
                  <a:lnTo>
                    <a:pt x="1399474" y="698500"/>
                  </a:lnTo>
                  <a:lnTo>
                    <a:pt x="1405143" y="673100"/>
                  </a:lnTo>
                  <a:close/>
                </a:path>
                <a:path w="1441450" h="1435100">
                  <a:moveTo>
                    <a:pt x="744301" y="508000"/>
                  </a:moveTo>
                  <a:lnTo>
                    <a:pt x="556054" y="508000"/>
                  </a:lnTo>
                  <a:lnTo>
                    <a:pt x="586284" y="533400"/>
                  </a:lnTo>
                  <a:lnTo>
                    <a:pt x="605451" y="558800"/>
                  </a:lnTo>
                  <a:lnTo>
                    <a:pt x="618403" y="584200"/>
                  </a:lnTo>
                  <a:lnTo>
                    <a:pt x="625745" y="609600"/>
                  </a:lnTo>
                  <a:lnTo>
                    <a:pt x="628084" y="635000"/>
                  </a:lnTo>
                  <a:lnTo>
                    <a:pt x="626902" y="660400"/>
                  </a:lnTo>
                  <a:lnTo>
                    <a:pt x="616240" y="698500"/>
                  </a:lnTo>
                  <a:lnTo>
                    <a:pt x="579710" y="736600"/>
                  </a:lnTo>
                  <a:lnTo>
                    <a:pt x="548559" y="749300"/>
                  </a:lnTo>
                  <a:lnTo>
                    <a:pt x="714150" y="749300"/>
                  </a:lnTo>
                  <a:lnTo>
                    <a:pt x="692019" y="723900"/>
                  </a:lnTo>
                  <a:lnTo>
                    <a:pt x="675659" y="685800"/>
                  </a:lnTo>
                  <a:lnTo>
                    <a:pt x="668218" y="660400"/>
                  </a:lnTo>
                  <a:lnTo>
                    <a:pt x="668550" y="622300"/>
                  </a:lnTo>
                  <a:lnTo>
                    <a:pt x="675507" y="584200"/>
                  </a:lnTo>
                  <a:lnTo>
                    <a:pt x="682025" y="571500"/>
                  </a:lnTo>
                  <a:lnTo>
                    <a:pt x="690889" y="558800"/>
                  </a:lnTo>
                  <a:lnTo>
                    <a:pt x="702226" y="533400"/>
                  </a:lnTo>
                  <a:lnTo>
                    <a:pt x="716165" y="520700"/>
                  </a:lnTo>
                  <a:lnTo>
                    <a:pt x="744301" y="508000"/>
                  </a:lnTo>
                  <a:close/>
                </a:path>
                <a:path w="1441450" h="1435100">
                  <a:moveTo>
                    <a:pt x="1436277" y="330200"/>
                  </a:moveTo>
                  <a:lnTo>
                    <a:pt x="197165" y="330200"/>
                  </a:lnTo>
                  <a:lnTo>
                    <a:pt x="192108" y="342900"/>
                  </a:lnTo>
                  <a:lnTo>
                    <a:pt x="187208" y="342900"/>
                  </a:lnTo>
                  <a:lnTo>
                    <a:pt x="153616" y="381000"/>
                  </a:lnTo>
                  <a:lnTo>
                    <a:pt x="123352" y="419100"/>
                  </a:lnTo>
                  <a:lnTo>
                    <a:pt x="105022" y="444500"/>
                  </a:lnTo>
                  <a:lnTo>
                    <a:pt x="101534" y="444500"/>
                  </a:lnTo>
                  <a:lnTo>
                    <a:pt x="98112" y="457200"/>
                  </a:lnTo>
                  <a:lnTo>
                    <a:pt x="94763" y="457200"/>
                  </a:lnTo>
                  <a:lnTo>
                    <a:pt x="91493" y="469900"/>
                  </a:lnTo>
                  <a:lnTo>
                    <a:pt x="86601" y="469900"/>
                  </a:lnTo>
                  <a:lnTo>
                    <a:pt x="81848" y="482600"/>
                  </a:lnTo>
                  <a:lnTo>
                    <a:pt x="77235" y="495300"/>
                  </a:lnTo>
                  <a:lnTo>
                    <a:pt x="72761" y="495300"/>
                  </a:lnTo>
                  <a:lnTo>
                    <a:pt x="69138" y="508000"/>
                  </a:lnTo>
                  <a:lnTo>
                    <a:pt x="773476" y="508000"/>
                  </a:lnTo>
                  <a:lnTo>
                    <a:pt x="800946" y="520700"/>
                  </a:lnTo>
                  <a:lnTo>
                    <a:pt x="823963" y="533400"/>
                  </a:lnTo>
                  <a:lnTo>
                    <a:pt x="838426" y="571500"/>
                  </a:lnTo>
                  <a:lnTo>
                    <a:pt x="845966" y="596900"/>
                  </a:lnTo>
                  <a:lnTo>
                    <a:pt x="847662" y="622300"/>
                  </a:lnTo>
                  <a:lnTo>
                    <a:pt x="844591" y="647700"/>
                  </a:lnTo>
                  <a:lnTo>
                    <a:pt x="827705" y="698500"/>
                  </a:lnTo>
                  <a:lnTo>
                    <a:pt x="796362" y="736600"/>
                  </a:lnTo>
                  <a:lnTo>
                    <a:pt x="768843" y="749300"/>
                  </a:lnTo>
                  <a:lnTo>
                    <a:pt x="848762" y="749300"/>
                  </a:lnTo>
                  <a:lnTo>
                    <a:pt x="868650" y="711200"/>
                  </a:lnTo>
                  <a:lnTo>
                    <a:pt x="896977" y="685800"/>
                  </a:lnTo>
                  <a:lnTo>
                    <a:pt x="925851" y="673100"/>
                  </a:lnTo>
                  <a:lnTo>
                    <a:pt x="1405143" y="673100"/>
                  </a:lnTo>
                  <a:lnTo>
                    <a:pt x="1410444" y="660400"/>
                  </a:lnTo>
                  <a:lnTo>
                    <a:pt x="1415370" y="635000"/>
                  </a:lnTo>
                  <a:lnTo>
                    <a:pt x="1419914" y="609600"/>
                  </a:lnTo>
                  <a:lnTo>
                    <a:pt x="1422028" y="609600"/>
                  </a:lnTo>
                  <a:lnTo>
                    <a:pt x="1424034" y="596900"/>
                  </a:lnTo>
                  <a:lnTo>
                    <a:pt x="1425930" y="584200"/>
                  </a:lnTo>
                  <a:lnTo>
                    <a:pt x="1428898" y="571500"/>
                  </a:lnTo>
                  <a:lnTo>
                    <a:pt x="1430018" y="558800"/>
                  </a:lnTo>
                  <a:lnTo>
                    <a:pt x="1431055" y="546100"/>
                  </a:lnTo>
                  <a:lnTo>
                    <a:pt x="1435145" y="520700"/>
                  </a:lnTo>
                  <a:lnTo>
                    <a:pt x="1438245" y="495300"/>
                  </a:lnTo>
                  <a:lnTo>
                    <a:pt x="1440313" y="457200"/>
                  </a:lnTo>
                  <a:lnTo>
                    <a:pt x="1441306" y="431800"/>
                  </a:lnTo>
                  <a:lnTo>
                    <a:pt x="1441389" y="419100"/>
                  </a:lnTo>
                  <a:lnTo>
                    <a:pt x="1441086" y="393700"/>
                  </a:lnTo>
                  <a:lnTo>
                    <a:pt x="1440866" y="393700"/>
                  </a:lnTo>
                  <a:lnTo>
                    <a:pt x="1440417" y="381000"/>
                  </a:lnTo>
                  <a:lnTo>
                    <a:pt x="1439851" y="368300"/>
                  </a:lnTo>
                  <a:lnTo>
                    <a:pt x="1439162" y="368300"/>
                  </a:lnTo>
                  <a:lnTo>
                    <a:pt x="1438342" y="355600"/>
                  </a:lnTo>
                  <a:lnTo>
                    <a:pt x="1437378" y="342900"/>
                  </a:lnTo>
                  <a:lnTo>
                    <a:pt x="1436277" y="330200"/>
                  </a:lnTo>
                  <a:close/>
                </a:path>
                <a:path w="1441450" h="1435100">
                  <a:moveTo>
                    <a:pt x="1420026" y="254000"/>
                  </a:moveTo>
                  <a:lnTo>
                    <a:pt x="292308" y="254000"/>
                  </a:lnTo>
                  <a:lnTo>
                    <a:pt x="282561" y="266700"/>
                  </a:lnTo>
                  <a:lnTo>
                    <a:pt x="272995" y="266700"/>
                  </a:lnTo>
                  <a:lnTo>
                    <a:pt x="263603" y="279400"/>
                  </a:lnTo>
                  <a:lnTo>
                    <a:pt x="253792" y="279400"/>
                  </a:lnTo>
                  <a:lnTo>
                    <a:pt x="248881" y="292100"/>
                  </a:lnTo>
                  <a:lnTo>
                    <a:pt x="240337" y="292100"/>
                  </a:lnTo>
                  <a:lnTo>
                    <a:pt x="234547" y="304800"/>
                  </a:lnTo>
                  <a:lnTo>
                    <a:pt x="228892" y="304800"/>
                  </a:lnTo>
                  <a:lnTo>
                    <a:pt x="219678" y="317500"/>
                  </a:lnTo>
                  <a:lnTo>
                    <a:pt x="210987" y="317500"/>
                  </a:lnTo>
                  <a:lnTo>
                    <a:pt x="205343" y="330200"/>
                  </a:lnTo>
                  <a:lnTo>
                    <a:pt x="1435038" y="330200"/>
                  </a:lnTo>
                  <a:lnTo>
                    <a:pt x="1433662" y="317500"/>
                  </a:lnTo>
                  <a:lnTo>
                    <a:pt x="1431332" y="304800"/>
                  </a:lnTo>
                  <a:lnTo>
                    <a:pt x="1428689" y="292100"/>
                  </a:lnTo>
                  <a:lnTo>
                    <a:pt x="1425727" y="279400"/>
                  </a:lnTo>
                  <a:lnTo>
                    <a:pt x="1422437" y="266700"/>
                  </a:lnTo>
                  <a:lnTo>
                    <a:pt x="1420026" y="254000"/>
                  </a:lnTo>
                  <a:close/>
                </a:path>
                <a:path w="1441450" h="1435100">
                  <a:moveTo>
                    <a:pt x="1411956" y="228600"/>
                  </a:moveTo>
                  <a:lnTo>
                    <a:pt x="324387" y="228600"/>
                  </a:lnTo>
                  <a:lnTo>
                    <a:pt x="318596" y="241300"/>
                  </a:lnTo>
                  <a:lnTo>
                    <a:pt x="303874" y="241300"/>
                  </a:lnTo>
                  <a:lnTo>
                    <a:pt x="302241" y="254000"/>
                  </a:lnTo>
                  <a:lnTo>
                    <a:pt x="1417475" y="254000"/>
                  </a:lnTo>
                  <a:lnTo>
                    <a:pt x="1414785" y="241300"/>
                  </a:lnTo>
                  <a:lnTo>
                    <a:pt x="1411956" y="228600"/>
                  </a:lnTo>
                  <a:close/>
                </a:path>
                <a:path w="1441450" h="1435100">
                  <a:moveTo>
                    <a:pt x="1402507" y="203200"/>
                  </a:moveTo>
                  <a:lnTo>
                    <a:pt x="365632" y="203200"/>
                  </a:lnTo>
                  <a:lnTo>
                    <a:pt x="350773" y="215900"/>
                  </a:lnTo>
                  <a:lnTo>
                    <a:pt x="344189" y="215900"/>
                  </a:lnTo>
                  <a:lnTo>
                    <a:pt x="338823" y="228600"/>
                  </a:lnTo>
                  <a:lnTo>
                    <a:pt x="1408974" y="228600"/>
                  </a:lnTo>
                  <a:lnTo>
                    <a:pt x="1405824" y="215900"/>
                  </a:lnTo>
                  <a:lnTo>
                    <a:pt x="1402507" y="203200"/>
                  </a:lnTo>
                  <a:close/>
                </a:path>
                <a:path w="1441450" h="1435100">
                  <a:moveTo>
                    <a:pt x="1395418" y="190500"/>
                  </a:moveTo>
                  <a:lnTo>
                    <a:pt x="388346" y="190500"/>
                  </a:lnTo>
                  <a:lnTo>
                    <a:pt x="375296" y="203200"/>
                  </a:lnTo>
                  <a:lnTo>
                    <a:pt x="1399024" y="203200"/>
                  </a:lnTo>
                  <a:lnTo>
                    <a:pt x="1395418" y="190500"/>
                  </a:lnTo>
                  <a:close/>
                </a:path>
                <a:path w="1441450" h="1435100">
                  <a:moveTo>
                    <a:pt x="1383569" y="165100"/>
                  </a:moveTo>
                  <a:lnTo>
                    <a:pt x="424855" y="165100"/>
                  </a:lnTo>
                  <a:lnTo>
                    <a:pt x="423295" y="177800"/>
                  </a:lnTo>
                  <a:lnTo>
                    <a:pt x="411498" y="177800"/>
                  </a:lnTo>
                  <a:lnTo>
                    <a:pt x="399846" y="190500"/>
                  </a:lnTo>
                  <a:lnTo>
                    <a:pt x="1391630" y="190500"/>
                  </a:lnTo>
                  <a:lnTo>
                    <a:pt x="1387676" y="177800"/>
                  </a:lnTo>
                  <a:lnTo>
                    <a:pt x="1383569" y="165100"/>
                  </a:lnTo>
                  <a:close/>
                </a:path>
                <a:path w="1441450" h="1435100">
                  <a:moveTo>
                    <a:pt x="1374878" y="152400"/>
                  </a:moveTo>
                  <a:lnTo>
                    <a:pt x="449158" y="152400"/>
                  </a:lnTo>
                  <a:lnTo>
                    <a:pt x="435043" y="165100"/>
                  </a:lnTo>
                  <a:lnTo>
                    <a:pt x="1377852" y="165100"/>
                  </a:lnTo>
                  <a:lnTo>
                    <a:pt x="1374878" y="152400"/>
                  </a:lnTo>
                  <a:close/>
                </a:path>
                <a:path w="1441450" h="1435100">
                  <a:moveTo>
                    <a:pt x="1365447" y="139700"/>
                  </a:moveTo>
                  <a:lnTo>
                    <a:pt x="477324" y="139700"/>
                  </a:lnTo>
                  <a:lnTo>
                    <a:pt x="464783" y="152400"/>
                  </a:lnTo>
                  <a:lnTo>
                    <a:pt x="1370236" y="152400"/>
                  </a:lnTo>
                  <a:lnTo>
                    <a:pt x="1365447" y="139700"/>
                  </a:lnTo>
                  <a:close/>
                </a:path>
                <a:path w="1441450" h="1435100">
                  <a:moveTo>
                    <a:pt x="1355402" y="127000"/>
                  </a:moveTo>
                  <a:lnTo>
                    <a:pt x="504224" y="127000"/>
                  </a:lnTo>
                  <a:lnTo>
                    <a:pt x="495083" y="139700"/>
                  </a:lnTo>
                  <a:lnTo>
                    <a:pt x="1360504" y="139700"/>
                  </a:lnTo>
                  <a:lnTo>
                    <a:pt x="1355402" y="127000"/>
                  </a:lnTo>
                  <a:close/>
                </a:path>
                <a:path w="1441450" h="1435100">
                  <a:moveTo>
                    <a:pt x="1344631" y="114300"/>
                  </a:moveTo>
                  <a:lnTo>
                    <a:pt x="532965" y="114300"/>
                  </a:lnTo>
                  <a:lnTo>
                    <a:pt x="520076" y="127000"/>
                  </a:lnTo>
                  <a:lnTo>
                    <a:pt x="1350093" y="127000"/>
                  </a:lnTo>
                  <a:lnTo>
                    <a:pt x="1344631" y="114300"/>
                  </a:lnTo>
                  <a:close/>
                </a:path>
                <a:path w="1441450" h="1435100">
                  <a:moveTo>
                    <a:pt x="1333183" y="101600"/>
                  </a:moveTo>
                  <a:lnTo>
                    <a:pt x="558997" y="101600"/>
                  </a:lnTo>
                  <a:lnTo>
                    <a:pt x="545940" y="114300"/>
                  </a:lnTo>
                  <a:lnTo>
                    <a:pt x="1338999" y="114300"/>
                  </a:lnTo>
                  <a:lnTo>
                    <a:pt x="1333183" y="101600"/>
                  </a:lnTo>
                  <a:close/>
                </a:path>
                <a:path w="1441450" h="1435100">
                  <a:moveTo>
                    <a:pt x="1318178" y="88900"/>
                  </a:moveTo>
                  <a:lnTo>
                    <a:pt x="587311" y="88900"/>
                  </a:lnTo>
                  <a:lnTo>
                    <a:pt x="575315" y="101600"/>
                  </a:lnTo>
                  <a:lnTo>
                    <a:pt x="1324272" y="101600"/>
                  </a:lnTo>
                  <a:lnTo>
                    <a:pt x="1318178" y="88900"/>
                  </a:lnTo>
                  <a:close/>
                </a:path>
                <a:path w="1441450" h="1435100">
                  <a:moveTo>
                    <a:pt x="1305393" y="76200"/>
                  </a:moveTo>
                  <a:lnTo>
                    <a:pt x="617257" y="76200"/>
                  </a:lnTo>
                  <a:lnTo>
                    <a:pt x="610404" y="88900"/>
                  </a:lnTo>
                  <a:lnTo>
                    <a:pt x="1308660" y="88900"/>
                  </a:lnTo>
                  <a:lnTo>
                    <a:pt x="1305393" y="76200"/>
                  </a:lnTo>
                  <a:close/>
                </a:path>
                <a:path w="1441450" h="1435100">
                  <a:moveTo>
                    <a:pt x="1286441" y="63500"/>
                  </a:moveTo>
                  <a:lnTo>
                    <a:pt x="662172" y="63500"/>
                  </a:lnTo>
                  <a:lnTo>
                    <a:pt x="647131" y="76200"/>
                  </a:lnTo>
                  <a:lnTo>
                    <a:pt x="1293572" y="76200"/>
                  </a:lnTo>
                  <a:lnTo>
                    <a:pt x="1286441" y="63500"/>
                  </a:lnTo>
                  <a:close/>
                </a:path>
                <a:path w="1441450" h="1435100">
                  <a:moveTo>
                    <a:pt x="1270536" y="50800"/>
                  </a:moveTo>
                  <a:lnTo>
                    <a:pt x="689371" y="50800"/>
                  </a:lnTo>
                  <a:lnTo>
                    <a:pt x="675757" y="63500"/>
                  </a:lnTo>
                  <a:lnTo>
                    <a:pt x="1274106" y="63500"/>
                  </a:lnTo>
                  <a:lnTo>
                    <a:pt x="1270536" y="50800"/>
                  </a:lnTo>
                  <a:close/>
                </a:path>
                <a:path w="1441450" h="1435100">
                  <a:moveTo>
                    <a:pt x="1245647" y="38100"/>
                  </a:moveTo>
                  <a:lnTo>
                    <a:pt x="732144" y="38100"/>
                  </a:lnTo>
                  <a:lnTo>
                    <a:pt x="725967" y="50800"/>
                  </a:lnTo>
                  <a:lnTo>
                    <a:pt x="1251521" y="50800"/>
                  </a:lnTo>
                  <a:lnTo>
                    <a:pt x="1245647" y="38100"/>
                  </a:lnTo>
                  <a:close/>
                </a:path>
                <a:path w="1441450" h="1435100">
                  <a:moveTo>
                    <a:pt x="1218370" y="25400"/>
                  </a:moveTo>
                  <a:lnTo>
                    <a:pt x="777698" y="25400"/>
                  </a:lnTo>
                  <a:lnTo>
                    <a:pt x="771534" y="38100"/>
                  </a:lnTo>
                  <a:lnTo>
                    <a:pt x="1222087" y="38100"/>
                  </a:lnTo>
                  <a:lnTo>
                    <a:pt x="1218370" y="25400"/>
                  </a:lnTo>
                  <a:close/>
                </a:path>
                <a:path w="1441450" h="1435100">
                  <a:moveTo>
                    <a:pt x="1178685" y="12700"/>
                  </a:moveTo>
                  <a:lnTo>
                    <a:pt x="835581" y="12700"/>
                  </a:lnTo>
                  <a:lnTo>
                    <a:pt x="822081" y="25400"/>
                  </a:lnTo>
                  <a:lnTo>
                    <a:pt x="1184926" y="25400"/>
                  </a:lnTo>
                  <a:lnTo>
                    <a:pt x="1178685" y="12700"/>
                  </a:lnTo>
                  <a:close/>
                </a:path>
                <a:path w="1441450" h="1435100">
                  <a:moveTo>
                    <a:pt x="1124069" y="0"/>
                  </a:moveTo>
                  <a:lnTo>
                    <a:pt x="908044" y="0"/>
                  </a:lnTo>
                  <a:lnTo>
                    <a:pt x="901452" y="12700"/>
                  </a:lnTo>
                  <a:lnTo>
                    <a:pt x="1130760" y="12700"/>
                  </a:lnTo>
                  <a:lnTo>
                    <a:pt x="1124069" y="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818176" y="7838743"/>
              <a:ext cx="1441450" cy="1435100"/>
            </a:xfrm>
            <a:custGeom>
              <a:avLst/>
              <a:gdLst/>
              <a:ahLst/>
              <a:cxnLst/>
              <a:rect l="l" t="t" r="r" b="b"/>
              <a:pathLst>
                <a:path w="1441450" h="1435100">
                  <a:moveTo>
                    <a:pt x="773535" y="1422400"/>
                  </a:moveTo>
                  <a:lnTo>
                    <a:pt x="510245" y="1422400"/>
                  </a:lnTo>
                  <a:lnTo>
                    <a:pt x="516046" y="1435100"/>
                  </a:lnTo>
                  <a:lnTo>
                    <a:pt x="767588" y="1435100"/>
                  </a:lnTo>
                  <a:lnTo>
                    <a:pt x="773535" y="1422400"/>
                  </a:lnTo>
                  <a:close/>
                </a:path>
                <a:path w="1441450" h="1435100">
                  <a:moveTo>
                    <a:pt x="824068" y="1409700"/>
                  </a:moveTo>
                  <a:lnTo>
                    <a:pt x="461639" y="1409700"/>
                  </a:lnTo>
                  <a:lnTo>
                    <a:pt x="465660" y="1422400"/>
                  </a:lnTo>
                  <a:lnTo>
                    <a:pt x="820057" y="1422400"/>
                  </a:lnTo>
                  <a:lnTo>
                    <a:pt x="824068" y="1409700"/>
                  </a:lnTo>
                  <a:close/>
                </a:path>
                <a:path w="1441450" h="1435100">
                  <a:moveTo>
                    <a:pt x="863972" y="1397000"/>
                  </a:moveTo>
                  <a:lnTo>
                    <a:pt x="415347" y="1397000"/>
                  </a:lnTo>
                  <a:lnTo>
                    <a:pt x="426425" y="1409700"/>
                  </a:lnTo>
                  <a:lnTo>
                    <a:pt x="853941" y="1409700"/>
                  </a:lnTo>
                  <a:lnTo>
                    <a:pt x="863972" y="1397000"/>
                  </a:lnTo>
                  <a:close/>
                </a:path>
                <a:path w="1441450" h="1435100">
                  <a:moveTo>
                    <a:pt x="899573" y="1384300"/>
                  </a:moveTo>
                  <a:lnTo>
                    <a:pt x="390154" y="1384300"/>
                  </a:lnTo>
                  <a:lnTo>
                    <a:pt x="396395" y="1397000"/>
                  </a:lnTo>
                  <a:lnTo>
                    <a:pt x="893322" y="1397000"/>
                  </a:lnTo>
                  <a:lnTo>
                    <a:pt x="899573" y="1384300"/>
                  </a:lnTo>
                  <a:close/>
                </a:path>
                <a:path w="1441450" h="1435100">
                  <a:moveTo>
                    <a:pt x="928557" y="1371600"/>
                  </a:moveTo>
                  <a:lnTo>
                    <a:pt x="354930" y="1371600"/>
                  </a:lnTo>
                  <a:lnTo>
                    <a:pt x="367569" y="1384300"/>
                  </a:lnTo>
                  <a:lnTo>
                    <a:pt x="922232" y="1384300"/>
                  </a:lnTo>
                  <a:lnTo>
                    <a:pt x="928557" y="1371600"/>
                  </a:lnTo>
                  <a:close/>
                </a:path>
                <a:path w="1441450" h="1435100">
                  <a:moveTo>
                    <a:pt x="950472" y="1358900"/>
                  </a:moveTo>
                  <a:lnTo>
                    <a:pt x="339245" y="1358900"/>
                  </a:lnTo>
                  <a:lnTo>
                    <a:pt x="345643" y="1371600"/>
                  </a:lnTo>
                  <a:lnTo>
                    <a:pt x="944158" y="1371600"/>
                  </a:lnTo>
                  <a:lnTo>
                    <a:pt x="950472" y="1358900"/>
                  </a:lnTo>
                  <a:close/>
                </a:path>
                <a:path w="1441450" h="1435100">
                  <a:moveTo>
                    <a:pt x="978189" y="1346200"/>
                  </a:moveTo>
                  <a:lnTo>
                    <a:pt x="311528" y="1346200"/>
                  </a:lnTo>
                  <a:lnTo>
                    <a:pt x="317926" y="1358900"/>
                  </a:lnTo>
                  <a:lnTo>
                    <a:pt x="968974" y="1358900"/>
                  </a:lnTo>
                  <a:lnTo>
                    <a:pt x="978189" y="1346200"/>
                  </a:lnTo>
                  <a:close/>
                </a:path>
                <a:path w="1441450" h="1435100">
                  <a:moveTo>
                    <a:pt x="993351" y="1333500"/>
                  </a:moveTo>
                  <a:lnTo>
                    <a:pt x="296293" y="1333500"/>
                  </a:lnTo>
                  <a:lnTo>
                    <a:pt x="299047" y="1346200"/>
                  </a:lnTo>
                  <a:lnTo>
                    <a:pt x="984283" y="1346200"/>
                  </a:lnTo>
                  <a:lnTo>
                    <a:pt x="993351" y="1333500"/>
                  </a:lnTo>
                  <a:close/>
                </a:path>
                <a:path w="1441450" h="1435100">
                  <a:moveTo>
                    <a:pt x="1017203" y="1320800"/>
                  </a:moveTo>
                  <a:lnTo>
                    <a:pt x="269917" y="1320800"/>
                  </a:lnTo>
                  <a:lnTo>
                    <a:pt x="278681" y="1333500"/>
                  </a:lnTo>
                  <a:lnTo>
                    <a:pt x="1005172" y="1333500"/>
                  </a:lnTo>
                  <a:lnTo>
                    <a:pt x="1017203" y="1320800"/>
                  </a:lnTo>
                  <a:close/>
                </a:path>
                <a:path w="1441450" h="1435100">
                  <a:moveTo>
                    <a:pt x="1031402" y="1308100"/>
                  </a:moveTo>
                  <a:lnTo>
                    <a:pt x="258326" y="1308100"/>
                  </a:lnTo>
                  <a:lnTo>
                    <a:pt x="264347" y="1320800"/>
                  </a:lnTo>
                  <a:lnTo>
                    <a:pt x="1025528" y="1320800"/>
                  </a:lnTo>
                  <a:lnTo>
                    <a:pt x="1031402" y="1308100"/>
                  </a:lnTo>
                  <a:close/>
                </a:path>
                <a:path w="1441450" h="1435100">
                  <a:moveTo>
                    <a:pt x="1045674" y="1295400"/>
                  </a:moveTo>
                  <a:lnTo>
                    <a:pt x="241237" y="1295400"/>
                  </a:lnTo>
                  <a:lnTo>
                    <a:pt x="243907" y="1308100"/>
                  </a:lnTo>
                  <a:lnTo>
                    <a:pt x="1042920" y="1308100"/>
                  </a:lnTo>
                  <a:lnTo>
                    <a:pt x="1045674" y="1295400"/>
                  </a:lnTo>
                  <a:close/>
                </a:path>
                <a:path w="1441450" h="1435100">
                  <a:moveTo>
                    <a:pt x="1063359" y="1282700"/>
                  </a:moveTo>
                  <a:lnTo>
                    <a:pt x="226589" y="1282700"/>
                  </a:lnTo>
                  <a:lnTo>
                    <a:pt x="232536" y="1295400"/>
                  </a:lnTo>
                  <a:lnTo>
                    <a:pt x="1057338" y="1295400"/>
                  </a:lnTo>
                  <a:lnTo>
                    <a:pt x="1063359" y="1282700"/>
                  </a:lnTo>
                  <a:close/>
                </a:path>
                <a:path w="1441450" h="1435100">
                  <a:moveTo>
                    <a:pt x="1076060" y="1270000"/>
                  </a:moveTo>
                  <a:lnTo>
                    <a:pt x="207710" y="1270000"/>
                  </a:lnTo>
                  <a:lnTo>
                    <a:pt x="216044" y="1282700"/>
                  </a:lnTo>
                  <a:lnTo>
                    <a:pt x="1073903" y="1282700"/>
                  </a:lnTo>
                  <a:lnTo>
                    <a:pt x="1076060" y="1270000"/>
                  </a:lnTo>
                  <a:close/>
                </a:path>
                <a:path w="1441450" h="1435100">
                  <a:moveTo>
                    <a:pt x="1088206" y="1257300"/>
                  </a:moveTo>
                  <a:lnTo>
                    <a:pt x="195670" y="1257300"/>
                  </a:lnTo>
                  <a:lnTo>
                    <a:pt x="201663" y="1270000"/>
                  </a:lnTo>
                  <a:lnTo>
                    <a:pt x="1082165" y="1270000"/>
                  </a:lnTo>
                  <a:lnTo>
                    <a:pt x="1088206" y="1257300"/>
                  </a:lnTo>
                  <a:close/>
                </a:path>
                <a:path w="1441450" h="1435100">
                  <a:moveTo>
                    <a:pt x="524150" y="508000"/>
                  </a:moveTo>
                  <a:lnTo>
                    <a:pt x="65612" y="508000"/>
                  </a:lnTo>
                  <a:lnTo>
                    <a:pt x="62168" y="520700"/>
                  </a:lnTo>
                  <a:lnTo>
                    <a:pt x="58793" y="533400"/>
                  </a:lnTo>
                  <a:lnTo>
                    <a:pt x="52401" y="546100"/>
                  </a:lnTo>
                  <a:lnTo>
                    <a:pt x="35464" y="584200"/>
                  </a:lnTo>
                  <a:lnTo>
                    <a:pt x="21749" y="635000"/>
                  </a:lnTo>
                  <a:lnTo>
                    <a:pt x="16148" y="647700"/>
                  </a:lnTo>
                  <a:lnTo>
                    <a:pt x="11381" y="673100"/>
                  </a:lnTo>
                  <a:lnTo>
                    <a:pt x="8664" y="685800"/>
                  </a:lnTo>
                  <a:lnTo>
                    <a:pt x="6309" y="711200"/>
                  </a:lnTo>
                  <a:lnTo>
                    <a:pt x="975" y="762000"/>
                  </a:lnTo>
                  <a:lnTo>
                    <a:pt x="0" y="812800"/>
                  </a:lnTo>
                  <a:lnTo>
                    <a:pt x="753" y="825500"/>
                  </a:lnTo>
                  <a:lnTo>
                    <a:pt x="1718" y="850900"/>
                  </a:lnTo>
                  <a:lnTo>
                    <a:pt x="3050" y="863600"/>
                  </a:lnTo>
                  <a:lnTo>
                    <a:pt x="4756" y="876300"/>
                  </a:lnTo>
                  <a:lnTo>
                    <a:pt x="6847" y="889000"/>
                  </a:lnTo>
                  <a:lnTo>
                    <a:pt x="8873" y="901700"/>
                  </a:lnTo>
                  <a:lnTo>
                    <a:pt x="11162" y="914400"/>
                  </a:lnTo>
                  <a:lnTo>
                    <a:pt x="13727" y="927100"/>
                  </a:lnTo>
                  <a:lnTo>
                    <a:pt x="16585" y="939800"/>
                  </a:lnTo>
                  <a:lnTo>
                    <a:pt x="17255" y="952500"/>
                  </a:lnTo>
                  <a:lnTo>
                    <a:pt x="18742" y="952500"/>
                  </a:lnTo>
                  <a:lnTo>
                    <a:pt x="24775" y="977900"/>
                  </a:lnTo>
                  <a:lnTo>
                    <a:pt x="31616" y="1003300"/>
                  </a:lnTo>
                  <a:lnTo>
                    <a:pt x="39265" y="1016000"/>
                  </a:lnTo>
                  <a:lnTo>
                    <a:pt x="47725" y="1041400"/>
                  </a:lnTo>
                  <a:lnTo>
                    <a:pt x="68599" y="1092200"/>
                  </a:lnTo>
                  <a:lnTo>
                    <a:pt x="93237" y="1130300"/>
                  </a:lnTo>
                  <a:lnTo>
                    <a:pt x="121639" y="1168400"/>
                  </a:lnTo>
                  <a:lnTo>
                    <a:pt x="153804" y="1219200"/>
                  </a:lnTo>
                  <a:lnTo>
                    <a:pt x="189731" y="1257300"/>
                  </a:lnTo>
                  <a:lnTo>
                    <a:pt x="1100070" y="1257300"/>
                  </a:lnTo>
                  <a:lnTo>
                    <a:pt x="1126418" y="1219200"/>
                  </a:lnTo>
                  <a:lnTo>
                    <a:pt x="1135137" y="1219200"/>
                  </a:lnTo>
                  <a:lnTo>
                    <a:pt x="1140980" y="1206500"/>
                  </a:lnTo>
                  <a:lnTo>
                    <a:pt x="1146792" y="1193800"/>
                  </a:lnTo>
                  <a:lnTo>
                    <a:pt x="1152575" y="1193800"/>
                  </a:lnTo>
                  <a:lnTo>
                    <a:pt x="1158330" y="1181100"/>
                  </a:lnTo>
                  <a:lnTo>
                    <a:pt x="1185682" y="1155700"/>
                  </a:lnTo>
                  <a:lnTo>
                    <a:pt x="1199060" y="1130300"/>
                  </a:lnTo>
                  <a:lnTo>
                    <a:pt x="547657" y="1130300"/>
                  </a:lnTo>
                  <a:lnTo>
                    <a:pt x="534623" y="1117600"/>
                  </a:lnTo>
                  <a:lnTo>
                    <a:pt x="519242" y="1117600"/>
                  </a:lnTo>
                  <a:lnTo>
                    <a:pt x="502585" y="1104900"/>
                  </a:lnTo>
                  <a:lnTo>
                    <a:pt x="485722" y="1104900"/>
                  </a:lnTo>
                  <a:lnTo>
                    <a:pt x="449291" y="1079500"/>
                  </a:lnTo>
                  <a:lnTo>
                    <a:pt x="425031" y="1041400"/>
                  </a:lnTo>
                  <a:lnTo>
                    <a:pt x="413951" y="990600"/>
                  </a:lnTo>
                  <a:lnTo>
                    <a:pt x="417061" y="952500"/>
                  </a:lnTo>
                  <a:lnTo>
                    <a:pt x="435368" y="901700"/>
                  </a:lnTo>
                  <a:lnTo>
                    <a:pt x="463218" y="876300"/>
                  </a:lnTo>
                  <a:lnTo>
                    <a:pt x="473808" y="863600"/>
                  </a:lnTo>
                  <a:lnTo>
                    <a:pt x="399375" y="863600"/>
                  </a:lnTo>
                  <a:lnTo>
                    <a:pt x="374657" y="850900"/>
                  </a:lnTo>
                  <a:lnTo>
                    <a:pt x="361111" y="850900"/>
                  </a:lnTo>
                  <a:lnTo>
                    <a:pt x="349078" y="838200"/>
                  </a:lnTo>
                  <a:lnTo>
                    <a:pt x="338501" y="838200"/>
                  </a:lnTo>
                  <a:lnTo>
                    <a:pt x="329318" y="825500"/>
                  </a:lnTo>
                  <a:lnTo>
                    <a:pt x="317803" y="800100"/>
                  </a:lnTo>
                  <a:lnTo>
                    <a:pt x="309836" y="774700"/>
                  </a:lnTo>
                  <a:lnTo>
                    <a:pt x="305755" y="762000"/>
                  </a:lnTo>
                  <a:lnTo>
                    <a:pt x="305895" y="736600"/>
                  </a:lnTo>
                  <a:lnTo>
                    <a:pt x="306565" y="723900"/>
                  </a:lnTo>
                  <a:lnTo>
                    <a:pt x="307612" y="723900"/>
                  </a:lnTo>
                  <a:lnTo>
                    <a:pt x="309832" y="711200"/>
                  </a:lnTo>
                  <a:lnTo>
                    <a:pt x="328709" y="685800"/>
                  </a:lnTo>
                  <a:lnTo>
                    <a:pt x="353760" y="673100"/>
                  </a:lnTo>
                  <a:lnTo>
                    <a:pt x="457590" y="673100"/>
                  </a:lnTo>
                  <a:lnTo>
                    <a:pt x="453464" y="660400"/>
                  </a:lnTo>
                  <a:lnTo>
                    <a:pt x="449295" y="622300"/>
                  </a:lnTo>
                  <a:lnTo>
                    <a:pt x="452435" y="584200"/>
                  </a:lnTo>
                  <a:lnTo>
                    <a:pt x="455575" y="571500"/>
                  </a:lnTo>
                  <a:lnTo>
                    <a:pt x="459244" y="558800"/>
                  </a:lnTo>
                  <a:lnTo>
                    <a:pt x="463694" y="546100"/>
                  </a:lnTo>
                  <a:lnTo>
                    <a:pt x="469178" y="546100"/>
                  </a:lnTo>
                  <a:lnTo>
                    <a:pt x="494037" y="520700"/>
                  </a:lnTo>
                  <a:lnTo>
                    <a:pt x="524150" y="508000"/>
                  </a:lnTo>
                  <a:close/>
                </a:path>
                <a:path w="1441450" h="1435100">
                  <a:moveTo>
                    <a:pt x="845860" y="762000"/>
                  </a:moveTo>
                  <a:lnTo>
                    <a:pt x="647044" y="762000"/>
                  </a:lnTo>
                  <a:lnTo>
                    <a:pt x="721024" y="787400"/>
                  </a:lnTo>
                  <a:lnTo>
                    <a:pt x="759479" y="825500"/>
                  </a:lnTo>
                  <a:lnTo>
                    <a:pt x="793645" y="850900"/>
                  </a:lnTo>
                  <a:lnTo>
                    <a:pt x="823075" y="889000"/>
                  </a:lnTo>
                  <a:lnTo>
                    <a:pt x="847324" y="927100"/>
                  </a:lnTo>
                  <a:lnTo>
                    <a:pt x="859297" y="965200"/>
                  </a:lnTo>
                  <a:lnTo>
                    <a:pt x="861228" y="990600"/>
                  </a:lnTo>
                  <a:lnTo>
                    <a:pt x="853654" y="1028700"/>
                  </a:lnTo>
                  <a:lnTo>
                    <a:pt x="837115" y="1066800"/>
                  </a:lnTo>
                  <a:lnTo>
                    <a:pt x="792931" y="1104900"/>
                  </a:lnTo>
                  <a:lnTo>
                    <a:pt x="734887" y="1130300"/>
                  </a:lnTo>
                  <a:lnTo>
                    <a:pt x="1199060" y="1130300"/>
                  </a:lnTo>
                  <a:lnTo>
                    <a:pt x="1212438" y="1104900"/>
                  </a:lnTo>
                  <a:lnTo>
                    <a:pt x="1238450" y="1066800"/>
                  </a:lnTo>
                  <a:lnTo>
                    <a:pt x="1263565" y="1028700"/>
                  </a:lnTo>
                  <a:lnTo>
                    <a:pt x="1287635" y="977900"/>
                  </a:lnTo>
                  <a:lnTo>
                    <a:pt x="1292467" y="977900"/>
                  </a:lnTo>
                  <a:lnTo>
                    <a:pt x="1297267" y="965200"/>
                  </a:lnTo>
                  <a:lnTo>
                    <a:pt x="1302025" y="952500"/>
                  </a:lnTo>
                  <a:lnTo>
                    <a:pt x="1306734" y="939800"/>
                  </a:lnTo>
                  <a:lnTo>
                    <a:pt x="1327194" y="901700"/>
                  </a:lnTo>
                  <a:lnTo>
                    <a:pt x="1341580" y="863600"/>
                  </a:lnTo>
                  <a:lnTo>
                    <a:pt x="878189" y="863600"/>
                  </a:lnTo>
                  <a:lnTo>
                    <a:pt x="859306" y="850900"/>
                  </a:lnTo>
                  <a:lnTo>
                    <a:pt x="845271" y="825500"/>
                  </a:lnTo>
                  <a:lnTo>
                    <a:pt x="840055" y="787400"/>
                  </a:lnTo>
                  <a:lnTo>
                    <a:pt x="845860" y="762000"/>
                  </a:lnTo>
                  <a:close/>
                </a:path>
                <a:path w="1441450" h="1435100">
                  <a:moveTo>
                    <a:pt x="457590" y="673100"/>
                  </a:moveTo>
                  <a:lnTo>
                    <a:pt x="380849" y="673100"/>
                  </a:lnTo>
                  <a:lnTo>
                    <a:pt x="405840" y="698500"/>
                  </a:lnTo>
                  <a:lnTo>
                    <a:pt x="426656" y="711200"/>
                  </a:lnTo>
                  <a:lnTo>
                    <a:pt x="440237" y="749300"/>
                  </a:lnTo>
                  <a:lnTo>
                    <a:pt x="446813" y="774700"/>
                  </a:lnTo>
                  <a:lnTo>
                    <a:pt x="446613" y="800100"/>
                  </a:lnTo>
                  <a:lnTo>
                    <a:pt x="437957" y="825500"/>
                  </a:lnTo>
                  <a:lnTo>
                    <a:pt x="421343" y="850900"/>
                  </a:lnTo>
                  <a:lnTo>
                    <a:pt x="399375" y="863600"/>
                  </a:lnTo>
                  <a:lnTo>
                    <a:pt x="473808" y="863600"/>
                  </a:lnTo>
                  <a:lnTo>
                    <a:pt x="494989" y="838200"/>
                  </a:lnTo>
                  <a:lnTo>
                    <a:pt x="530804" y="812800"/>
                  </a:lnTo>
                  <a:lnTo>
                    <a:pt x="570788" y="787400"/>
                  </a:lnTo>
                  <a:lnTo>
                    <a:pt x="647044" y="762000"/>
                  </a:lnTo>
                  <a:lnTo>
                    <a:pt x="845860" y="762000"/>
                  </a:lnTo>
                  <a:lnTo>
                    <a:pt x="848762" y="749300"/>
                  </a:lnTo>
                  <a:lnTo>
                    <a:pt x="516468" y="749300"/>
                  </a:lnTo>
                  <a:lnTo>
                    <a:pt x="487335" y="723900"/>
                  </a:lnTo>
                  <a:lnTo>
                    <a:pt x="465843" y="698500"/>
                  </a:lnTo>
                  <a:lnTo>
                    <a:pt x="457590" y="673100"/>
                  </a:lnTo>
                  <a:close/>
                </a:path>
                <a:path w="1441450" h="1435100">
                  <a:moveTo>
                    <a:pt x="1405143" y="673100"/>
                  </a:moveTo>
                  <a:lnTo>
                    <a:pt x="925851" y="673100"/>
                  </a:lnTo>
                  <a:lnTo>
                    <a:pt x="950758" y="685800"/>
                  </a:lnTo>
                  <a:lnTo>
                    <a:pt x="969755" y="698500"/>
                  </a:lnTo>
                  <a:lnTo>
                    <a:pt x="980901" y="723900"/>
                  </a:lnTo>
                  <a:lnTo>
                    <a:pt x="982381" y="736600"/>
                  </a:lnTo>
                  <a:lnTo>
                    <a:pt x="982867" y="749300"/>
                  </a:lnTo>
                  <a:lnTo>
                    <a:pt x="982877" y="762000"/>
                  </a:lnTo>
                  <a:lnTo>
                    <a:pt x="974435" y="800100"/>
                  </a:lnTo>
                  <a:lnTo>
                    <a:pt x="962883" y="812800"/>
                  </a:lnTo>
                  <a:lnTo>
                    <a:pt x="947298" y="838200"/>
                  </a:lnTo>
                  <a:lnTo>
                    <a:pt x="926703" y="850900"/>
                  </a:lnTo>
                  <a:lnTo>
                    <a:pt x="900972" y="863600"/>
                  </a:lnTo>
                  <a:lnTo>
                    <a:pt x="1341580" y="863600"/>
                  </a:lnTo>
                  <a:lnTo>
                    <a:pt x="1346375" y="850900"/>
                  </a:lnTo>
                  <a:lnTo>
                    <a:pt x="1364164" y="812800"/>
                  </a:lnTo>
                  <a:lnTo>
                    <a:pt x="1380449" y="762000"/>
                  </a:lnTo>
                  <a:lnTo>
                    <a:pt x="1385490" y="749300"/>
                  </a:lnTo>
                  <a:lnTo>
                    <a:pt x="1390350" y="723900"/>
                  </a:lnTo>
                  <a:lnTo>
                    <a:pt x="1395016" y="711200"/>
                  </a:lnTo>
                  <a:lnTo>
                    <a:pt x="1399474" y="698500"/>
                  </a:lnTo>
                  <a:lnTo>
                    <a:pt x="1405143" y="673100"/>
                  </a:lnTo>
                  <a:close/>
                </a:path>
                <a:path w="1441450" h="1435100">
                  <a:moveTo>
                    <a:pt x="744301" y="508000"/>
                  </a:moveTo>
                  <a:lnTo>
                    <a:pt x="556054" y="508000"/>
                  </a:lnTo>
                  <a:lnTo>
                    <a:pt x="586284" y="533400"/>
                  </a:lnTo>
                  <a:lnTo>
                    <a:pt x="605451" y="558800"/>
                  </a:lnTo>
                  <a:lnTo>
                    <a:pt x="618403" y="584200"/>
                  </a:lnTo>
                  <a:lnTo>
                    <a:pt x="625745" y="609600"/>
                  </a:lnTo>
                  <a:lnTo>
                    <a:pt x="628084" y="635000"/>
                  </a:lnTo>
                  <a:lnTo>
                    <a:pt x="626902" y="660400"/>
                  </a:lnTo>
                  <a:lnTo>
                    <a:pt x="616240" y="698500"/>
                  </a:lnTo>
                  <a:lnTo>
                    <a:pt x="579710" y="736600"/>
                  </a:lnTo>
                  <a:lnTo>
                    <a:pt x="548559" y="749300"/>
                  </a:lnTo>
                  <a:lnTo>
                    <a:pt x="714150" y="749300"/>
                  </a:lnTo>
                  <a:lnTo>
                    <a:pt x="692019" y="723900"/>
                  </a:lnTo>
                  <a:lnTo>
                    <a:pt x="675659" y="685800"/>
                  </a:lnTo>
                  <a:lnTo>
                    <a:pt x="668218" y="660400"/>
                  </a:lnTo>
                  <a:lnTo>
                    <a:pt x="668550" y="622300"/>
                  </a:lnTo>
                  <a:lnTo>
                    <a:pt x="675507" y="584200"/>
                  </a:lnTo>
                  <a:lnTo>
                    <a:pt x="682025" y="571500"/>
                  </a:lnTo>
                  <a:lnTo>
                    <a:pt x="690889" y="558800"/>
                  </a:lnTo>
                  <a:lnTo>
                    <a:pt x="702226" y="533400"/>
                  </a:lnTo>
                  <a:lnTo>
                    <a:pt x="716165" y="520700"/>
                  </a:lnTo>
                  <a:lnTo>
                    <a:pt x="744301" y="508000"/>
                  </a:lnTo>
                  <a:close/>
                </a:path>
                <a:path w="1441450" h="1435100">
                  <a:moveTo>
                    <a:pt x="1436277" y="330200"/>
                  </a:moveTo>
                  <a:lnTo>
                    <a:pt x="197165" y="330200"/>
                  </a:lnTo>
                  <a:lnTo>
                    <a:pt x="192108" y="342900"/>
                  </a:lnTo>
                  <a:lnTo>
                    <a:pt x="187208" y="342900"/>
                  </a:lnTo>
                  <a:lnTo>
                    <a:pt x="153616" y="381000"/>
                  </a:lnTo>
                  <a:lnTo>
                    <a:pt x="123352" y="419100"/>
                  </a:lnTo>
                  <a:lnTo>
                    <a:pt x="105022" y="444500"/>
                  </a:lnTo>
                  <a:lnTo>
                    <a:pt x="101534" y="444500"/>
                  </a:lnTo>
                  <a:lnTo>
                    <a:pt x="98112" y="457200"/>
                  </a:lnTo>
                  <a:lnTo>
                    <a:pt x="94763" y="457200"/>
                  </a:lnTo>
                  <a:lnTo>
                    <a:pt x="91493" y="469900"/>
                  </a:lnTo>
                  <a:lnTo>
                    <a:pt x="86601" y="469900"/>
                  </a:lnTo>
                  <a:lnTo>
                    <a:pt x="81848" y="482600"/>
                  </a:lnTo>
                  <a:lnTo>
                    <a:pt x="77235" y="495300"/>
                  </a:lnTo>
                  <a:lnTo>
                    <a:pt x="72761" y="495300"/>
                  </a:lnTo>
                  <a:lnTo>
                    <a:pt x="69138" y="508000"/>
                  </a:lnTo>
                  <a:lnTo>
                    <a:pt x="773476" y="508000"/>
                  </a:lnTo>
                  <a:lnTo>
                    <a:pt x="800946" y="520700"/>
                  </a:lnTo>
                  <a:lnTo>
                    <a:pt x="823963" y="533400"/>
                  </a:lnTo>
                  <a:lnTo>
                    <a:pt x="838426" y="571500"/>
                  </a:lnTo>
                  <a:lnTo>
                    <a:pt x="845966" y="596900"/>
                  </a:lnTo>
                  <a:lnTo>
                    <a:pt x="847662" y="622300"/>
                  </a:lnTo>
                  <a:lnTo>
                    <a:pt x="844591" y="647700"/>
                  </a:lnTo>
                  <a:lnTo>
                    <a:pt x="827705" y="698500"/>
                  </a:lnTo>
                  <a:lnTo>
                    <a:pt x="796362" y="736600"/>
                  </a:lnTo>
                  <a:lnTo>
                    <a:pt x="768843" y="749300"/>
                  </a:lnTo>
                  <a:lnTo>
                    <a:pt x="848762" y="749300"/>
                  </a:lnTo>
                  <a:lnTo>
                    <a:pt x="868650" y="711200"/>
                  </a:lnTo>
                  <a:lnTo>
                    <a:pt x="896977" y="685800"/>
                  </a:lnTo>
                  <a:lnTo>
                    <a:pt x="925851" y="673100"/>
                  </a:lnTo>
                  <a:lnTo>
                    <a:pt x="1405143" y="673100"/>
                  </a:lnTo>
                  <a:lnTo>
                    <a:pt x="1410444" y="660400"/>
                  </a:lnTo>
                  <a:lnTo>
                    <a:pt x="1415370" y="635000"/>
                  </a:lnTo>
                  <a:lnTo>
                    <a:pt x="1419914" y="609600"/>
                  </a:lnTo>
                  <a:lnTo>
                    <a:pt x="1422028" y="609600"/>
                  </a:lnTo>
                  <a:lnTo>
                    <a:pt x="1424034" y="596900"/>
                  </a:lnTo>
                  <a:lnTo>
                    <a:pt x="1425930" y="584200"/>
                  </a:lnTo>
                  <a:lnTo>
                    <a:pt x="1428898" y="571500"/>
                  </a:lnTo>
                  <a:lnTo>
                    <a:pt x="1430018" y="558800"/>
                  </a:lnTo>
                  <a:lnTo>
                    <a:pt x="1431055" y="546100"/>
                  </a:lnTo>
                  <a:lnTo>
                    <a:pt x="1435145" y="520700"/>
                  </a:lnTo>
                  <a:lnTo>
                    <a:pt x="1438245" y="495300"/>
                  </a:lnTo>
                  <a:lnTo>
                    <a:pt x="1440313" y="457200"/>
                  </a:lnTo>
                  <a:lnTo>
                    <a:pt x="1441306" y="431800"/>
                  </a:lnTo>
                  <a:lnTo>
                    <a:pt x="1441389" y="419100"/>
                  </a:lnTo>
                  <a:lnTo>
                    <a:pt x="1441086" y="393700"/>
                  </a:lnTo>
                  <a:lnTo>
                    <a:pt x="1440866" y="393700"/>
                  </a:lnTo>
                  <a:lnTo>
                    <a:pt x="1440417" y="381000"/>
                  </a:lnTo>
                  <a:lnTo>
                    <a:pt x="1439851" y="368300"/>
                  </a:lnTo>
                  <a:lnTo>
                    <a:pt x="1439162" y="368300"/>
                  </a:lnTo>
                  <a:lnTo>
                    <a:pt x="1438342" y="355600"/>
                  </a:lnTo>
                  <a:lnTo>
                    <a:pt x="1437378" y="342900"/>
                  </a:lnTo>
                  <a:lnTo>
                    <a:pt x="1436277" y="330200"/>
                  </a:lnTo>
                  <a:close/>
                </a:path>
                <a:path w="1441450" h="1435100">
                  <a:moveTo>
                    <a:pt x="1420026" y="254000"/>
                  </a:moveTo>
                  <a:lnTo>
                    <a:pt x="292308" y="254000"/>
                  </a:lnTo>
                  <a:lnTo>
                    <a:pt x="282561" y="266700"/>
                  </a:lnTo>
                  <a:lnTo>
                    <a:pt x="272995" y="266700"/>
                  </a:lnTo>
                  <a:lnTo>
                    <a:pt x="263603" y="279400"/>
                  </a:lnTo>
                  <a:lnTo>
                    <a:pt x="253792" y="279400"/>
                  </a:lnTo>
                  <a:lnTo>
                    <a:pt x="248881" y="292100"/>
                  </a:lnTo>
                  <a:lnTo>
                    <a:pt x="240337" y="292100"/>
                  </a:lnTo>
                  <a:lnTo>
                    <a:pt x="234547" y="304800"/>
                  </a:lnTo>
                  <a:lnTo>
                    <a:pt x="228892" y="304800"/>
                  </a:lnTo>
                  <a:lnTo>
                    <a:pt x="219678" y="317500"/>
                  </a:lnTo>
                  <a:lnTo>
                    <a:pt x="210987" y="317500"/>
                  </a:lnTo>
                  <a:lnTo>
                    <a:pt x="205343" y="330200"/>
                  </a:lnTo>
                  <a:lnTo>
                    <a:pt x="1435038" y="330200"/>
                  </a:lnTo>
                  <a:lnTo>
                    <a:pt x="1433662" y="317500"/>
                  </a:lnTo>
                  <a:lnTo>
                    <a:pt x="1431332" y="304800"/>
                  </a:lnTo>
                  <a:lnTo>
                    <a:pt x="1428689" y="292100"/>
                  </a:lnTo>
                  <a:lnTo>
                    <a:pt x="1425727" y="279400"/>
                  </a:lnTo>
                  <a:lnTo>
                    <a:pt x="1422437" y="266700"/>
                  </a:lnTo>
                  <a:lnTo>
                    <a:pt x="1420026" y="254000"/>
                  </a:lnTo>
                  <a:close/>
                </a:path>
                <a:path w="1441450" h="1435100">
                  <a:moveTo>
                    <a:pt x="1411956" y="228600"/>
                  </a:moveTo>
                  <a:lnTo>
                    <a:pt x="324387" y="228600"/>
                  </a:lnTo>
                  <a:lnTo>
                    <a:pt x="318596" y="241300"/>
                  </a:lnTo>
                  <a:lnTo>
                    <a:pt x="303874" y="241300"/>
                  </a:lnTo>
                  <a:lnTo>
                    <a:pt x="302241" y="254000"/>
                  </a:lnTo>
                  <a:lnTo>
                    <a:pt x="1417475" y="254000"/>
                  </a:lnTo>
                  <a:lnTo>
                    <a:pt x="1414785" y="241300"/>
                  </a:lnTo>
                  <a:lnTo>
                    <a:pt x="1411956" y="228600"/>
                  </a:lnTo>
                  <a:close/>
                </a:path>
                <a:path w="1441450" h="1435100">
                  <a:moveTo>
                    <a:pt x="1402507" y="203200"/>
                  </a:moveTo>
                  <a:lnTo>
                    <a:pt x="365632" y="203200"/>
                  </a:lnTo>
                  <a:lnTo>
                    <a:pt x="350773" y="215900"/>
                  </a:lnTo>
                  <a:lnTo>
                    <a:pt x="344189" y="215900"/>
                  </a:lnTo>
                  <a:lnTo>
                    <a:pt x="338823" y="228600"/>
                  </a:lnTo>
                  <a:lnTo>
                    <a:pt x="1408974" y="228600"/>
                  </a:lnTo>
                  <a:lnTo>
                    <a:pt x="1405824" y="215900"/>
                  </a:lnTo>
                  <a:lnTo>
                    <a:pt x="1402507" y="203200"/>
                  </a:lnTo>
                  <a:close/>
                </a:path>
                <a:path w="1441450" h="1435100">
                  <a:moveTo>
                    <a:pt x="1395418" y="190500"/>
                  </a:moveTo>
                  <a:lnTo>
                    <a:pt x="388346" y="190500"/>
                  </a:lnTo>
                  <a:lnTo>
                    <a:pt x="375296" y="203200"/>
                  </a:lnTo>
                  <a:lnTo>
                    <a:pt x="1399024" y="203200"/>
                  </a:lnTo>
                  <a:lnTo>
                    <a:pt x="1395418" y="190500"/>
                  </a:lnTo>
                  <a:close/>
                </a:path>
                <a:path w="1441450" h="1435100">
                  <a:moveTo>
                    <a:pt x="1383569" y="165100"/>
                  </a:moveTo>
                  <a:lnTo>
                    <a:pt x="424855" y="165100"/>
                  </a:lnTo>
                  <a:lnTo>
                    <a:pt x="423295" y="177800"/>
                  </a:lnTo>
                  <a:lnTo>
                    <a:pt x="411498" y="177800"/>
                  </a:lnTo>
                  <a:lnTo>
                    <a:pt x="399846" y="190500"/>
                  </a:lnTo>
                  <a:lnTo>
                    <a:pt x="1391630" y="190500"/>
                  </a:lnTo>
                  <a:lnTo>
                    <a:pt x="1387676" y="177800"/>
                  </a:lnTo>
                  <a:lnTo>
                    <a:pt x="1383569" y="165100"/>
                  </a:lnTo>
                  <a:close/>
                </a:path>
                <a:path w="1441450" h="1435100">
                  <a:moveTo>
                    <a:pt x="1374878" y="152400"/>
                  </a:moveTo>
                  <a:lnTo>
                    <a:pt x="449158" y="152400"/>
                  </a:lnTo>
                  <a:lnTo>
                    <a:pt x="435043" y="165100"/>
                  </a:lnTo>
                  <a:lnTo>
                    <a:pt x="1377852" y="165100"/>
                  </a:lnTo>
                  <a:lnTo>
                    <a:pt x="1374878" y="152400"/>
                  </a:lnTo>
                  <a:close/>
                </a:path>
                <a:path w="1441450" h="1435100">
                  <a:moveTo>
                    <a:pt x="1365447" y="139700"/>
                  </a:moveTo>
                  <a:lnTo>
                    <a:pt x="477324" y="139700"/>
                  </a:lnTo>
                  <a:lnTo>
                    <a:pt x="464783" y="152400"/>
                  </a:lnTo>
                  <a:lnTo>
                    <a:pt x="1370236" y="152400"/>
                  </a:lnTo>
                  <a:lnTo>
                    <a:pt x="1365447" y="139700"/>
                  </a:lnTo>
                  <a:close/>
                </a:path>
                <a:path w="1441450" h="1435100">
                  <a:moveTo>
                    <a:pt x="1355402" y="127000"/>
                  </a:moveTo>
                  <a:lnTo>
                    <a:pt x="504224" y="127000"/>
                  </a:lnTo>
                  <a:lnTo>
                    <a:pt x="495083" y="139700"/>
                  </a:lnTo>
                  <a:lnTo>
                    <a:pt x="1360504" y="139700"/>
                  </a:lnTo>
                  <a:lnTo>
                    <a:pt x="1355402" y="127000"/>
                  </a:lnTo>
                  <a:close/>
                </a:path>
                <a:path w="1441450" h="1435100">
                  <a:moveTo>
                    <a:pt x="1344631" y="114300"/>
                  </a:moveTo>
                  <a:lnTo>
                    <a:pt x="532965" y="114300"/>
                  </a:lnTo>
                  <a:lnTo>
                    <a:pt x="520076" y="127000"/>
                  </a:lnTo>
                  <a:lnTo>
                    <a:pt x="1350093" y="127000"/>
                  </a:lnTo>
                  <a:lnTo>
                    <a:pt x="1344631" y="114300"/>
                  </a:lnTo>
                  <a:close/>
                </a:path>
                <a:path w="1441450" h="1435100">
                  <a:moveTo>
                    <a:pt x="1333183" y="101600"/>
                  </a:moveTo>
                  <a:lnTo>
                    <a:pt x="558997" y="101600"/>
                  </a:lnTo>
                  <a:lnTo>
                    <a:pt x="545940" y="114300"/>
                  </a:lnTo>
                  <a:lnTo>
                    <a:pt x="1338999" y="114300"/>
                  </a:lnTo>
                  <a:lnTo>
                    <a:pt x="1333183" y="101600"/>
                  </a:lnTo>
                  <a:close/>
                </a:path>
                <a:path w="1441450" h="1435100">
                  <a:moveTo>
                    <a:pt x="1318178" y="88900"/>
                  </a:moveTo>
                  <a:lnTo>
                    <a:pt x="587311" y="88900"/>
                  </a:lnTo>
                  <a:lnTo>
                    <a:pt x="575315" y="101600"/>
                  </a:lnTo>
                  <a:lnTo>
                    <a:pt x="1324272" y="101600"/>
                  </a:lnTo>
                  <a:lnTo>
                    <a:pt x="1318178" y="88900"/>
                  </a:lnTo>
                  <a:close/>
                </a:path>
                <a:path w="1441450" h="1435100">
                  <a:moveTo>
                    <a:pt x="1305393" y="76200"/>
                  </a:moveTo>
                  <a:lnTo>
                    <a:pt x="617257" y="76200"/>
                  </a:lnTo>
                  <a:lnTo>
                    <a:pt x="610404" y="88900"/>
                  </a:lnTo>
                  <a:lnTo>
                    <a:pt x="1308660" y="88900"/>
                  </a:lnTo>
                  <a:lnTo>
                    <a:pt x="1305393" y="76200"/>
                  </a:lnTo>
                  <a:close/>
                </a:path>
                <a:path w="1441450" h="1435100">
                  <a:moveTo>
                    <a:pt x="1286441" y="63500"/>
                  </a:moveTo>
                  <a:lnTo>
                    <a:pt x="662172" y="63500"/>
                  </a:lnTo>
                  <a:lnTo>
                    <a:pt x="647131" y="76200"/>
                  </a:lnTo>
                  <a:lnTo>
                    <a:pt x="1293572" y="76200"/>
                  </a:lnTo>
                  <a:lnTo>
                    <a:pt x="1286441" y="63500"/>
                  </a:lnTo>
                  <a:close/>
                </a:path>
                <a:path w="1441450" h="1435100">
                  <a:moveTo>
                    <a:pt x="1270536" y="50800"/>
                  </a:moveTo>
                  <a:lnTo>
                    <a:pt x="689371" y="50800"/>
                  </a:lnTo>
                  <a:lnTo>
                    <a:pt x="675757" y="63500"/>
                  </a:lnTo>
                  <a:lnTo>
                    <a:pt x="1274106" y="63500"/>
                  </a:lnTo>
                  <a:lnTo>
                    <a:pt x="1270536" y="50800"/>
                  </a:lnTo>
                  <a:close/>
                </a:path>
                <a:path w="1441450" h="1435100">
                  <a:moveTo>
                    <a:pt x="1245647" y="38100"/>
                  </a:moveTo>
                  <a:lnTo>
                    <a:pt x="732144" y="38100"/>
                  </a:lnTo>
                  <a:lnTo>
                    <a:pt x="725967" y="50800"/>
                  </a:lnTo>
                  <a:lnTo>
                    <a:pt x="1251521" y="50800"/>
                  </a:lnTo>
                  <a:lnTo>
                    <a:pt x="1245647" y="38100"/>
                  </a:lnTo>
                  <a:close/>
                </a:path>
                <a:path w="1441450" h="1435100">
                  <a:moveTo>
                    <a:pt x="1218370" y="25400"/>
                  </a:moveTo>
                  <a:lnTo>
                    <a:pt x="777698" y="25400"/>
                  </a:lnTo>
                  <a:lnTo>
                    <a:pt x="771534" y="38100"/>
                  </a:lnTo>
                  <a:lnTo>
                    <a:pt x="1222087" y="38100"/>
                  </a:lnTo>
                  <a:lnTo>
                    <a:pt x="1218370" y="25400"/>
                  </a:lnTo>
                  <a:close/>
                </a:path>
                <a:path w="1441450" h="1435100">
                  <a:moveTo>
                    <a:pt x="1178685" y="12700"/>
                  </a:moveTo>
                  <a:lnTo>
                    <a:pt x="835581" y="12700"/>
                  </a:lnTo>
                  <a:lnTo>
                    <a:pt x="822081" y="25400"/>
                  </a:lnTo>
                  <a:lnTo>
                    <a:pt x="1184926" y="25400"/>
                  </a:lnTo>
                  <a:lnTo>
                    <a:pt x="1178685" y="12700"/>
                  </a:lnTo>
                  <a:close/>
                </a:path>
                <a:path w="1441450" h="1435100">
                  <a:moveTo>
                    <a:pt x="1124069" y="0"/>
                  </a:moveTo>
                  <a:lnTo>
                    <a:pt x="908044" y="0"/>
                  </a:lnTo>
                  <a:lnTo>
                    <a:pt x="901452" y="12700"/>
                  </a:lnTo>
                  <a:lnTo>
                    <a:pt x="1130760" y="12700"/>
                  </a:lnTo>
                  <a:lnTo>
                    <a:pt x="1124069" y="0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191360" y="2726251"/>
              <a:ext cx="1441450" cy="1435100"/>
            </a:xfrm>
            <a:custGeom>
              <a:avLst/>
              <a:gdLst/>
              <a:ahLst/>
              <a:cxnLst/>
              <a:rect l="l" t="t" r="r" b="b"/>
              <a:pathLst>
                <a:path w="1441450" h="1435100">
                  <a:moveTo>
                    <a:pt x="506971" y="737082"/>
                  </a:moveTo>
                  <a:lnTo>
                    <a:pt x="504913" y="726922"/>
                  </a:lnTo>
                  <a:lnTo>
                    <a:pt x="499338" y="718629"/>
                  </a:lnTo>
                  <a:lnTo>
                    <a:pt x="491070" y="713054"/>
                  </a:lnTo>
                  <a:lnTo>
                    <a:pt x="480961" y="710996"/>
                  </a:lnTo>
                  <a:lnTo>
                    <a:pt x="470801" y="713054"/>
                  </a:lnTo>
                  <a:lnTo>
                    <a:pt x="462508" y="718629"/>
                  </a:lnTo>
                  <a:lnTo>
                    <a:pt x="456920" y="726922"/>
                  </a:lnTo>
                  <a:lnTo>
                    <a:pt x="454875" y="737082"/>
                  </a:lnTo>
                  <a:lnTo>
                    <a:pt x="456920" y="747242"/>
                  </a:lnTo>
                  <a:lnTo>
                    <a:pt x="462508" y="755535"/>
                  </a:lnTo>
                  <a:lnTo>
                    <a:pt x="470801" y="761123"/>
                  </a:lnTo>
                  <a:lnTo>
                    <a:pt x="480961" y="763168"/>
                  </a:lnTo>
                  <a:lnTo>
                    <a:pt x="491070" y="761123"/>
                  </a:lnTo>
                  <a:lnTo>
                    <a:pt x="499338" y="755535"/>
                  </a:lnTo>
                  <a:lnTo>
                    <a:pt x="504913" y="747242"/>
                  </a:lnTo>
                  <a:lnTo>
                    <a:pt x="506971" y="737082"/>
                  </a:lnTo>
                  <a:close/>
                </a:path>
                <a:path w="1441450" h="1435100">
                  <a:moveTo>
                    <a:pt x="585216" y="841349"/>
                  </a:moveTo>
                  <a:lnTo>
                    <a:pt x="583171" y="831240"/>
                  </a:lnTo>
                  <a:lnTo>
                    <a:pt x="577583" y="822972"/>
                  </a:lnTo>
                  <a:lnTo>
                    <a:pt x="569290" y="817384"/>
                  </a:lnTo>
                  <a:lnTo>
                    <a:pt x="559130" y="815340"/>
                  </a:lnTo>
                  <a:lnTo>
                    <a:pt x="548970" y="817384"/>
                  </a:lnTo>
                  <a:lnTo>
                    <a:pt x="540677" y="822972"/>
                  </a:lnTo>
                  <a:lnTo>
                    <a:pt x="535101" y="831240"/>
                  </a:lnTo>
                  <a:lnTo>
                    <a:pt x="533044" y="841349"/>
                  </a:lnTo>
                  <a:lnTo>
                    <a:pt x="535101" y="851509"/>
                  </a:lnTo>
                  <a:lnTo>
                    <a:pt x="540677" y="859802"/>
                  </a:lnTo>
                  <a:lnTo>
                    <a:pt x="548970" y="865390"/>
                  </a:lnTo>
                  <a:lnTo>
                    <a:pt x="559130" y="867435"/>
                  </a:lnTo>
                  <a:lnTo>
                    <a:pt x="569290" y="865390"/>
                  </a:lnTo>
                  <a:lnTo>
                    <a:pt x="577583" y="859802"/>
                  </a:lnTo>
                  <a:lnTo>
                    <a:pt x="583171" y="851509"/>
                  </a:lnTo>
                  <a:lnTo>
                    <a:pt x="585216" y="841349"/>
                  </a:lnTo>
                  <a:close/>
                </a:path>
                <a:path w="1441450" h="1435100">
                  <a:moveTo>
                    <a:pt x="663397" y="945680"/>
                  </a:moveTo>
                  <a:lnTo>
                    <a:pt x="661352" y="935520"/>
                  </a:lnTo>
                  <a:lnTo>
                    <a:pt x="655777" y="927239"/>
                  </a:lnTo>
                  <a:lnTo>
                    <a:pt x="647509" y="921651"/>
                  </a:lnTo>
                  <a:lnTo>
                    <a:pt x="637387" y="919607"/>
                  </a:lnTo>
                  <a:lnTo>
                    <a:pt x="627227" y="921651"/>
                  </a:lnTo>
                  <a:lnTo>
                    <a:pt x="618947" y="927239"/>
                  </a:lnTo>
                  <a:lnTo>
                    <a:pt x="613359" y="935520"/>
                  </a:lnTo>
                  <a:lnTo>
                    <a:pt x="611301" y="945680"/>
                  </a:lnTo>
                  <a:lnTo>
                    <a:pt x="613359" y="955814"/>
                  </a:lnTo>
                  <a:lnTo>
                    <a:pt x="618947" y="964107"/>
                  </a:lnTo>
                  <a:lnTo>
                    <a:pt x="627227" y="969708"/>
                  </a:lnTo>
                  <a:lnTo>
                    <a:pt x="637387" y="971765"/>
                  </a:lnTo>
                  <a:lnTo>
                    <a:pt x="647509" y="969708"/>
                  </a:lnTo>
                  <a:lnTo>
                    <a:pt x="655777" y="964107"/>
                  </a:lnTo>
                  <a:lnTo>
                    <a:pt x="661352" y="955814"/>
                  </a:lnTo>
                  <a:lnTo>
                    <a:pt x="663397" y="945680"/>
                  </a:lnTo>
                  <a:close/>
                </a:path>
                <a:path w="1441450" h="1435100">
                  <a:moveTo>
                    <a:pt x="663397" y="737082"/>
                  </a:moveTo>
                  <a:lnTo>
                    <a:pt x="661352" y="726922"/>
                  </a:lnTo>
                  <a:lnTo>
                    <a:pt x="655777" y="718629"/>
                  </a:lnTo>
                  <a:lnTo>
                    <a:pt x="647509" y="713054"/>
                  </a:lnTo>
                  <a:lnTo>
                    <a:pt x="637387" y="710996"/>
                  </a:lnTo>
                  <a:lnTo>
                    <a:pt x="627227" y="713054"/>
                  </a:lnTo>
                  <a:lnTo>
                    <a:pt x="618947" y="718629"/>
                  </a:lnTo>
                  <a:lnTo>
                    <a:pt x="613359" y="726922"/>
                  </a:lnTo>
                  <a:lnTo>
                    <a:pt x="611301" y="737082"/>
                  </a:lnTo>
                  <a:lnTo>
                    <a:pt x="613359" y="747242"/>
                  </a:lnTo>
                  <a:lnTo>
                    <a:pt x="618947" y="755535"/>
                  </a:lnTo>
                  <a:lnTo>
                    <a:pt x="627227" y="761123"/>
                  </a:lnTo>
                  <a:lnTo>
                    <a:pt x="637387" y="763168"/>
                  </a:lnTo>
                  <a:lnTo>
                    <a:pt x="647509" y="761123"/>
                  </a:lnTo>
                  <a:lnTo>
                    <a:pt x="655777" y="755535"/>
                  </a:lnTo>
                  <a:lnTo>
                    <a:pt x="661352" y="747242"/>
                  </a:lnTo>
                  <a:lnTo>
                    <a:pt x="663397" y="737082"/>
                  </a:lnTo>
                  <a:close/>
                </a:path>
                <a:path w="1441450" h="1435100">
                  <a:moveTo>
                    <a:pt x="748195" y="841349"/>
                  </a:moveTo>
                  <a:lnTo>
                    <a:pt x="746150" y="831240"/>
                  </a:lnTo>
                  <a:lnTo>
                    <a:pt x="740562" y="822972"/>
                  </a:lnTo>
                  <a:lnTo>
                    <a:pt x="732269" y="817384"/>
                  </a:lnTo>
                  <a:lnTo>
                    <a:pt x="722109" y="815340"/>
                  </a:lnTo>
                  <a:lnTo>
                    <a:pt x="711949" y="817384"/>
                  </a:lnTo>
                  <a:lnTo>
                    <a:pt x="703656" y="822972"/>
                  </a:lnTo>
                  <a:lnTo>
                    <a:pt x="698080" y="831240"/>
                  </a:lnTo>
                  <a:lnTo>
                    <a:pt x="696023" y="841349"/>
                  </a:lnTo>
                  <a:lnTo>
                    <a:pt x="698080" y="851509"/>
                  </a:lnTo>
                  <a:lnTo>
                    <a:pt x="703656" y="859802"/>
                  </a:lnTo>
                  <a:lnTo>
                    <a:pt x="711949" y="865390"/>
                  </a:lnTo>
                  <a:lnTo>
                    <a:pt x="722109" y="867435"/>
                  </a:lnTo>
                  <a:lnTo>
                    <a:pt x="732269" y="865390"/>
                  </a:lnTo>
                  <a:lnTo>
                    <a:pt x="740562" y="859802"/>
                  </a:lnTo>
                  <a:lnTo>
                    <a:pt x="746150" y="851509"/>
                  </a:lnTo>
                  <a:lnTo>
                    <a:pt x="748195" y="841349"/>
                  </a:lnTo>
                  <a:close/>
                </a:path>
                <a:path w="1441450" h="1435100">
                  <a:moveTo>
                    <a:pt x="819823" y="737082"/>
                  </a:moveTo>
                  <a:lnTo>
                    <a:pt x="817778" y="726922"/>
                  </a:lnTo>
                  <a:lnTo>
                    <a:pt x="812203" y="718629"/>
                  </a:lnTo>
                  <a:lnTo>
                    <a:pt x="803935" y="713054"/>
                  </a:lnTo>
                  <a:lnTo>
                    <a:pt x="793813" y="710996"/>
                  </a:lnTo>
                  <a:lnTo>
                    <a:pt x="783653" y="713054"/>
                  </a:lnTo>
                  <a:lnTo>
                    <a:pt x="775373" y="718629"/>
                  </a:lnTo>
                  <a:lnTo>
                    <a:pt x="769785" y="726922"/>
                  </a:lnTo>
                  <a:lnTo>
                    <a:pt x="767727" y="737082"/>
                  </a:lnTo>
                  <a:lnTo>
                    <a:pt x="769785" y="747242"/>
                  </a:lnTo>
                  <a:lnTo>
                    <a:pt x="775373" y="755535"/>
                  </a:lnTo>
                  <a:lnTo>
                    <a:pt x="783653" y="761123"/>
                  </a:lnTo>
                  <a:lnTo>
                    <a:pt x="793813" y="763168"/>
                  </a:lnTo>
                  <a:lnTo>
                    <a:pt x="803935" y="761123"/>
                  </a:lnTo>
                  <a:lnTo>
                    <a:pt x="812203" y="755535"/>
                  </a:lnTo>
                  <a:lnTo>
                    <a:pt x="817778" y="747242"/>
                  </a:lnTo>
                  <a:lnTo>
                    <a:pt x="819823" y="737082"/>
                  </a:lnTo>
                  <a:close/>
                </a:path>
                <a:path w="1441450" h="1435100">
                  <a:moveTo>
                    <a:pt x="1441386" y="419100"/>
                  </a:moveTo>
                  <a:lnTo>
                    <a:pt x="1441081" y="393700"/>
                  </a:lnTo>
                  <a:lnTo>
                    <a:pt x="1440865" y="393700"/>
                  </a:lnTo>
                  <a:lnTo>
                    <a:pt x="1440408" y="381000"/>
                  </a:lnTo>
                  <a:lnTo>
                    <a:pt x="1439849" y="368300"/>
                  </a:lnTo>
                  <a:lnTo>
                    <a:pt x="1439164" y="368300"/>
                  </a:lnTo>
                  <a:lnTo>
                    <a:pt x="1438338" y="355600"/>
                  </a:lnTo>
                  <a:lnTo>
                    <a:pt x="1437373" y="342900"/>
                  </a:lnTo>
                  <a:lnTo>
                    <a:pt x="1436281" y="330200"/>
                  </a:lnTo>
                  <a:lnTo>
                    <a:pt x="1435036" y="330200"/>
                  </a:lnTo>
                  <a:lnTo>
                    <a:pt x="1433664" y="317500"/>
                  </a:lnTo>
                  <a:lnTo>
                    <a:pt x="1431328" y="304800"/>
                  </a:lnTo>
                  <a:lnTo>
                    <a:pt x="1428686" y="292100"/>
                  </a:lnTo>
                  <a:lnTo>
                    <a:pt x="1425727" y="279400"/>
                  </a:lnTo>
                  <a:lnTo>
                    <a:pt x="1422438" y="266700"/>
                  </a:lnTo>
                  <a:lnTo>
                    <a:pt x="1420025" y="254000"/>
                  </a:lnTo>
                  <a:lnTo>
                    <a:pt x="1417472" y="254000"/>
                  </a:lnTo>
                  <a:lnTo>
                    <a:pt x="1414780" y="241300"/>
                  </a:lnTo>
                  <a:lnTo>
                    <a:pt x="1411947" y="228600"/>
                  </a:lnTo>
                  <a:lnTo>
                    <a:pt x="1408976" y="228600"/>
                  </a:lnTo>
                  <a:lnTo>
                    <a:pt x="1405826" y="215900"/>
                  </a:lnTo>
                  <a:lnTo>
                    <a:pt x="1402511" y="203200"/>
                  </a:lnTo>
                  <a:lnTo>
                    <a:pt x="1399019" y="203200"/>
                  </a:lnTo>
                  <a:lnTo>
                    <a:pt x="1395412" y="190500"/>
                  </a:lnTo>
                  <a:lnTo>
                    <a:pt x="1391627" y="190500"/>
                  </a:lnTo>
                  <a:lnTo>
                    <a:pt x="1387678" y="177800"/>
                  </a:lnTo>
                  <a:lnTo>
                    <a:pt x="1383563" y="165100"/>
                  </a:lnTo>
                  <a:lnTo>
                    <a:pt x="1377848" y="165100"/>
                  </a:lnTo>
                  <a:lnTo>
                    <a:pt x="1374876" y="152400"/>
                  </a:lnTo>
                  <a:lnTo>
                    <a:pt x="1370228" y="152400"/>
                  </a:lnTo>
                  <a:lnTo>
                    <a:pt x="1365440" y="139700"/>
                  </a:lnTo>
                  <a:lnTo>
                    <a:pt x="1360500" y="139700"/>
                  </a:lnTo>
                  <a:lnTo>
                    <a:pt x="1355394" y="127000"/>
                  </a:lnTo>
                  <a:lnTo>
                    <a:pt x="1350086" y="127000"/>
                  </a:lnTo>
                  <a:lnTo>
                    <a:pt x="1344625" y="114300"/>
                  </a:lnTo>
                  <a:lnTo>
                    <a:pt x="1338999" y="114300"/>
                  </a:lnTo>
                  <a:lnTo>
                    <a:pt x="1333182" y="101600"/>
                  </a:lnTo>
                  <a:lnTo>
                    <a:pt x="1324267" y="101600"/>
                  </a:lnTo>
                  <a:lnTo>
                    <a:pt x="1318171" y="88900"/>
                  </a:lnTo>
                  <a:lnTo>
                    <a:pt x="1308658" y="88900"/>
                  </a:lnTo>
                  <a:lnTo>
                    <a:pt x="1305394" y="76200"/>
                  </a:lnTo>
                  <a:lnTo>
                    <a:pt x="1293583" y="76200"/>
                  </a:lnTo>
                  <a:lnTo>
                    <a:pt x="1290307" y="63500"/>
                  </a:lnTo>
                  <a:lnTo>
                    <a:pt x="1274102" y="63500"/>
                  </a:lnTo>
                  <a:lnTo>
                    <a:pt x="1270533" y="50800"/>
                  </a:lnTo>
                  <a:lnTo>
                    <a:pt x="1251521" y="50800"/>
                  </a:lnTo>
                  <a:lnTo>
                    <a:pt x="1245641" y="38100"/>
                  </a:lnTo>
                  <a:lnTo>
                    <a:pt x="1222082" y="38100"/>
                  </a:lnTo>
                  <a:lnTo>
                    <a:pt x="1218361" y="25400"/>
                  </a:lnTo>
                  <a:lnTo>
                    <a:pt x="1184935" y="25400"/>
                  </a:lnTo>
                  <a:lnTo>
                    <a:pt x="1181074" y="12700"/>
                  </a:lnTo>
                  <a:lnTo>
                    <a:pt x="1130757" y="12700"/>
                  </a:lnTo>
                  <a:lnTo>
                    <a:pt x="1124064" y="0"/>
                  </a:lnTo>
                  <a:lnTo>
                    <a:pt x="913091" y="0"/>
                  </a:lnTo>
                  <a:lnTo>
                    <a:pt x="913091" y="749300"/>
                  </a:lnTo>
                  <a:lnTo>
                    <a:pt x="909396" y="787400"/>
                  </a:lnTo>
                  <a:lnTo>
                    <a:pt x="899896" y="825500"/>
                  </a:lnTo>
                  <a:lnTo>
                    <a:pt x="885240" y="850900"/>
                  </a:lnTo>
                  <a:lnTo>
                    <a:pt x="866127" y="889000"/>
                  </a:lnTo>
                  <a:lnTo>
                    <a:pt x="843305" y="914400"/>
                  </a:lnTo>
                  <a:lnTo>
                    <a:pt x="818045" y="952500"/>
                  </a:lnTo>
                  <a:lnTo>
                    <a:pt x="790917" y="977900"/>
                  </a:lnTo>
                  <a:lnTo>
                    <a:pt x="762533" y="1003300"/>
                  </a:lnTo>
                  <a:lnTo>
                    <a:pt x="708355" y="1041400"/>
                  </a:lnTo>
                  <a:lnTo>
                    <a:pt x="690079" y="1066800"/>
                  </a:lnTo>
                  <a:lnTo>
                    <a:pt x="655269" y="1079500"/>
                  </a:lnTo>
                  <a:lnTo>
                    <a:pt x="602094" y="1079500"/>
                  </a:lnTo>
                  <a:lnTo>
                    <a:pt x="531152" y="1016000"/>
                  </a:lnTo>
                  <a:lnTo>
                    <a:pt x="477024" y="965200"/>
                  </a:lnTo>
                  <a:lnTo>
                    <a:pt x="432117" y="914400"/>
                  </a:lnTo>
                  <a:lnTo>
                    <a:pt x="394906" y="863600"/>
                  </a:lnTo>
                  <a:lnTo>
                    <a:pt x="371373" y="800100"/>
                  </a:lnTo>
                  <a:lnTo>
                    <a:pt x="363855" y="749300"/>
                  </a:lnTo>
                  <a:lnTo>
                    <a:pt x="372529" y="698500"/>
                  </a:lnTo>
                  <a:lnTo>
                    <a:pt x="393306" y="660400"/>
                  </a:lnTo>
                  <a:lnTo>
                    <a:pt x="424713" y="622300"/>
                  </a:lnTo>
                  <a:lnTo>
                    <a:pt x="465277" y="609600"/>
                  </a:lnTo>
                  <a:lnTo>
                    <a:pt x="513511" y="596900"/>
                  </a:lnTo>
                  <a:lnTo>
                    <a:pt x="545147" y="609600"/>
                  </a:lnTo>
                  <a:lnTo>
                    <a:pt x="607923" y="609600"/>
                  </a:lnTo>
                  <a:lnTo>
                    <a:pt x="639470" y="622300"/>
                  </a:lnTo>
                  <a:lnTo>
                    <a:pt x="672541" y="609600"/>
                  </a:lnTo>
                  <a:lnTo>
                    <a:pt x="704926" y="609600"/>
                  </a:lnTo>
                  <a:lnTo>
                    <a:pt x="737158" y="596900"/>
                  </a:lnTo>
                  <a:lnTo>
                    <a:pt x="769810" y="596900"/>
                  </a:lnTo>
                  <a:lnTo>
                    <a:pt x="813358" y="609600"/>
                  </a:lnTo>
                  <a:lnTo>
                    <a:pt x="852678" y="635000"/>
                  </a:lnTo>
                  <a:lnTo>
                    <a:pt x="884542" y="660400"/>
                  </a:lnTo>
                  <a:lnTo>
                    <a:pt x="905751" y="698500"/>
                  </a:lnTo>
                  <a:lnTo>
                    <a:pt x="913091" y="749300"/>
                  </a:lnTo>
                  <a:lnTo>
                    <a:pt x="913091" y="0"/>
                  </a:lnTo>
                  <a:lnTo>
                    <a:pt x="908037" y="0"/>
                  </a:lnTo>
                  <a:lnTo>
                    <a:pt x="901446" y="12700"/>
                  </a:lnTo>
                  <a:lnTo>
                    <a:pt x="835583" y="12700"/>
                  </a:lnTo>
                  <a:lnTo>
                    <a:pt x="822083" y="25400"/>
                  </a:lnTo>
                  <a:lnTo>
                    <a:pt x="777697" y="25400"/>
                  </a:lnTo>
                  <a:lnTo>
                    <a:pt x="771537" y="38100"/>
                  </a:lnTo>
                  <a:lnTo>
                    <a:pt x="770864" y="38100"/>
                  </a:lnTo>
                  <a:lnTo>
                    <a:pt x="770864" y="457200"/>
                  </a:lnTo>
                  <a:lnTo>
                    <a:pt x="738936" y="533400"/>
                  </a:lnTo>
                  <a:lnTo>
                    <a:pt x="694626" y="571500"/>
                  </a:lnTo>
                  <a:lnTo>
                    <a:pt x="655320" y="584200"/>
                  </a:lnTo>
                  <a:lnTo>
                    <a:pt x="638352" y="584200"/>
                  </a:lnTo>
                  <a:lnTo>
                    <a:pt x="576707" y="584200"/>
                  </a:lnTo>
                  <a:lnTo>
                    <a:pt x="542531" y="571500"/>
                  </a:lnTo>
                  <a:lnTo>
                    <a:pt x="523570" y="533400"/>
                  </a:lnTo>
                  <a:lnTo>
                    <a:pt x="507568" y="444500"/>
                  </a:lnTo>
                  <a:lnTo>
                    <a:pt x="582891" y="457200"/>
                  </a:lnTo>
                  <a:lnTo>
                    <a:pt x="621626" y="469900"/>
                  </a:lnTo>
                  <a:lnTo>
                    <a:pt x="636016" y="508000"/>
                  </a:lnTo>
                  <a:lnTo>
                    <a:pt x="638352" y="584200"/>
                  </a:lnTo>
                  <a:lnTo>
                    <a:pt x="660031" y="508000"/>
                  </a:lnTo>
                  <a:lnTo>
                    <a:pt x="705472" y="469900"/>
                  </a:lnTo>
                  <a:lnTo>
                    <a:pt x="750481" y="457200"/>
                  </a:lnTo>
                  <a:lnTo>
                    <a:pt x="770864" y="457200"/>
                  </a:lnTo>
                  <a:lnTo>
                    <a:pt x="770864" y="38100"/>
                  </a:lnTo>
                  <a:lnTo>
                    <a:pt x="732142" y="38100"/>
                  </a:lnTo>
                  <a:lnTo>
                    <a:pt x="725970" y="50800"/>
                  </a:lnTo>
                  <a:lnTo>
                    <a:pt x="689368" y="50800"/>
                  </a:lnTo>
                  <a:lnTo>
                    <a:pt x="675754" y="63500"/>
                  </a:lnTo>
                  <a:lnTo>
                    <a:pt x="662165" y="63500"/>
                  </a:lnTo>
                  <a:lnTo>
                    <a:pt x="647128" y="76200"/>
                  </a:lnTo>
                  <a:lnTo>
                    <a:pt x="617258" y="76200"/>
                  </a:lnTo>
                  <a:lnTo>
                    <a:pt x="610400" y="88900"/>
                  </a:lnTo>
                  <a:lnTo>
                    <a:pt x="587311" y="88900"/>
                  </a:lnTo>
                  <a:lnTo>
                    <a:pt x="575310" y="101600"/>
                  </a:lnTo>
                  <a:lnTo>
                    <a:pt x="558990" y="101600"/>
                  </a:lnTo>
                  <a:lnTo>
                    <a:pt x="545934" y="114300"/>
                  </a:lnTo>
                  <a:lnTo>
                    <a:pt x="532968" y="114300"/>
                  </a:lnTo>
                  <a:lnTo>
                    <a:pt x="520077" y="127000"/>
                  </a:lnTo>
                  <a:lnTo>
                    <a:pt x="504228" y="127000"/>
                  </a:lnTo>
                  <a:lnTo>
                    <a:pt x="495084" y="139700"/>
                  </a:lnTo>
                  <a:lnTo>
                    <a:pt x="477316" y="139700"/>
                  </a:lnTo>
                  <a:lnTo>
                    <a:pt x="464781" y="152400"/>
                  </a:lnTo>
                  <a:lnTo>
                    <a:pt x="449160" y="152400"/>
                  </a:lnTo>
                  <a:lnTo>
                    <a:pt x="435038" y="165100"/>
                  </a:lnTo>
                  <a:lnTo>
                    <a:pt x="428053" y="165100"/>
                  </a:lnTo>
                  <a:lnTo>
                    <a:pt x="411492" y="177800"/>
                  </a:lnTo>
                  <a:lnTo>
                    <a:pt x="399846" y="190500"/>
                  </a:lnTo>
                  <a:lnTo>
                    <a:pt x="388340" y="190500"/>
                  </a:lnTo>
                  <a:lnTo>
                    <a:pt x="375297" y="203200"/>
                  </a:lnTo>
                  <a:lnTo>
                    <a:pt x="365633" y="203200"/>
                  </a:lnTo>
                  <a:lnTo>
                    <a:pt x="350774" y="215900"/>
                  </a:lnTo>
                  <a:lnTo>
                    <a:pt x="344182" y="215900"/>
                  </a:lnTo>
                  <a:lnTo>
                    <a:pt x="338823" y="228600"/>
                  </a:lnTo>
                  <a:lnTo>
                    <a:pt x="324383" y="228600"/>
                  </a:lnTo>
                  <a:lnTo>
                    <a:pt x="318592" y="241300"/>
                  </a:lnTo>
                  <a:lnTo>
                    <a:pt x="303872" y="241300"/>
                  </a:lnTo>
                  <a:lnTo>
                    <a:pt x="302234" y="254000"/>
                  </a:lnTo>
                  <a:lnTo>
                    <a:pt x="292303" y="254000"/>
                  </a:lnTo>
                  <a:lnTo>
                    <a:pt x="282562" y="266700"/>
                  </a:lnTo>
                  <a:lnTo>
                    <a:pt x="272986" y="266700"/>
                  </a:lnTo>
                  <a:lnTo>
                    <a:pt x="263601" y="279400"/>
                  </a:lnTo>
                  <a:lnTo>
                    <a:pt x="253784" y="279400"/>
                  </a:lnTo>
                  <a:lnTo>
                    <a:pt x="248894" y="292100"/>
                  </a:lnTo>
                  <a:lnTo>
                    <a:pt x="240334" y="292100"/>
                  </a:lnTo>
                  <a:lnTo>
                    <a:pt x="234543" y="304800"/>
                  </a:lnTo>
                  <a:lnTo>
                    <a:pt x="228892" y="304800"/>
                  </a:lnTo>
                  <a:lnTo>
                    <a:pt x="219671" y="317500"/>
                  </a:lnTo>
                  <a:lnTo>
                    <a:pt x="210985" y="317500"/>
                  </a:lnTo>
                  <a:lnTo>
                    <a:pt x="205346" y="330200"/>
                  </a:lnTo>
                  <a:lnTo>
                    <a:pt x="197167" y="330200"/>
                  </a:lnTo>
                  <a:lnTo>
                    <a:pt x="192100" y="342900"/>
                  </a:lnTo>
                  <a:lnTo>
                    <a:pt x="187210" y="342900"/>
                  </a:lnTo>
                  <a:lnTo>
                    <a:pt x="153619" y="381000"/>
                  </a:lnTo>
                  <a:lnTo>
                    <a:pt x="124117" y="419100"/>
                  </a:lnTo>
                  <a:lnTo>
                    <a:pt x="106502" y="444500"/>
                  </a:lnTo>
                  <a:lnTo>
                    <a:pt x="105016" y="444500"/>
                  </a:lnTo>
                  <a:lnTo>
                    <a:pt x="80251" y="482600"/>
                  </a:lnTo>
                  <a:lnTo>
                    <a:pt x="69138" y="508000"/>
                  </a:lnTo>
                  <a:lnTo>
                    <a:pt x="65608" y="508000"/>
                  </a:lnTo>
                  <a:lnTo>
                    <a:pt x="62166" y="520700"/>
                  </a:lnTo>
                  <a:lnTo>
                    <a:pt x="58788" y="533400"/>
                  </a:lnTo>
                  <a:lnTo>
                    <a:pt x="52400" y="546100"/>
                  </a:lnTo>
                  <a:lnTo>
                    <a:pt x="35458" y="584200"/>
                  </a:lnTo>
                  <a:lnTo>
                    <a:pt x="21742" y="635000"/>
                  </a:lnTo>
                  <a:lnTo>
                    <a:pt x="16141" y="647700"/>
                  </a:lnTo>
                  <a:lnTo>
                    <a:pt x="11379" y="673100"/>
                  </a:lnTo>
                  <a:lnTo>
                    <a:pt x="8661" y="685800"/>
                  </a:lnTo>
                  <a:lnTo>
                    <a:pt x="6311" y="711200"/>
                  </a:lnTo>
                  <a:lnTo>
                    <a:pt x="977" y="762000"/>
                  </a:lnTo>
                  <a:lnTo>
                    <a:pt x="0" y="812800"/>
                  </a:lnTo>
                  <a:lnTo>
                    <a:pt x="749" y="825500"/>
                  </a:lnTo>
                  <a:lnTo>
                    <a:pt x="1714" y="850900"/>
                  </a:lnTo>
                  <a:lnTo>
                    <a:pt x="3048" y="863600"/>
                  </a:lnTo>
                  <a:lnTo>
                    <a:pt x="4749" y="876300"/>
                  </a:lnTo>
                  <a:lnTo>
                    <a:pt x="6845" y="889000"/>
                  </a:lnTo>
                  <a:lnTo>
                    <a:pt x="9271" y="901700"/>
                  </a:lnTo>
                  <a:lnTo>
                    <a:pt x="12065" y="927100"/>
                  </a:lnTo>
                  <a:lnTo>
                    <a:pt x="15227" y="939800"/>
                  </a:lnTo>
                  <a:lnTo>
                    <a:pt x="18745" y="952500"/>
                  </a:lnTo>
                  <a:lnTo>
                    <a:pt x="21869" y="965200"/>
                  </a:lnTo>
                  <a:lnTo>
                    <a:pt x="25260" y="977900"/>
                  </a:lnTo>
                  <a:lnTo>
                    <a:pt x="28892" y="990600"/>
                  </a:lnTo>
                  <a:lnTo>
                    <a:pt x="32778" y="1003300"/>
                  </a:lnTo>
                  <a:lnTo>
                    <a:pt x="33743" y="1003300"/>
                  </a:lnTo>
                  <a:lnTo>
                    <a:pt x="37007" y="1016000"/>
                  </a:lnTo>
                  <a:lnTo>
                    <a:pt x="40424" y="1028700"/>
                  </a:lnTo>
                  <a:lnTo>
                    <a:pt x="44005" y="1028700"/>
                  </a:lnTo>
                  <a:lnTo>
                    <a:pt x="47726" y="1041400"/>
                  </a:lnTo>
                  <a:lnTo>
                    <a:pt x="68592" y="1092200"/>
                  </a:lnTo>
                  <a:lnTo>
                    <a:pt x="93230" y="1130300"/>
                  </a:lnTo>
                  <a:lnTo>
                    <a:pt x="121640" y="1168400"/>
                  </a:lnTo>
                  <a:lnTo>
                    <a:pt x="153797" y="1219200"/>
                  </a:lnTo>
                  <a:lnTo>
                    <a:pt x="189725" y="1257300"/>
                  </a:lnTo>
                  <a:lnTo>
                    <a:pt x="195668" y="1257300"/>
                  </a:lnTo>
                  <a:lnTo>
                    <a:pt x="201663" y="1270000"/>
                  </a:lnTo>
                  <a:lnTo>
                    <a:pt x="207708" y="1270000"/>
                  </a:lnTo>
                  <a:lnTo>
                    <a:pt x="216039" y="1282700"/>
                  </a:lnTo>
                  <a:lnTo>
                    <a:pt x="226580" y="1282700"/>
                  </a:lnTo>
                  <a:lnTo>
                    <a:pt x="232537" y="1295400"/>
                  </a:lnTo>
                  <a:lnTo>
                    <a:pt x="241236" y="1295400"/>
                  </a:lnTo>
                  <a:lnTo>
                    <a:pt x="243903" y="1308100"/>
                  </a:lnTo>
                  <a:lnTo>
                    <a:pt x="258318" y="1308100"/>
                  </a:lnTo>
                  <a:lnTo>
                    <a:pt x="264350" y="1320800"/>
                  </a:lnTo>
                  <a:lnTo>
                    <a:pt x="269913" y="1320800"/>
                  </a:lnTo>
                  <a:lnTo>
                    <a:pt x="278676" y="1333500"/>
                  </a:lnTo>
                  <a:lnTo>
                    <a:pt x="296291" y="1333500"/>
                  </a:lnTo>
                  <a:lnTo>
                    <a:pt x="299046" y="1346200"/>
                  </a:lnTo>
                  <a:lnTo>
                    <a:pt x="311531" y="1346200"/>
                  </a:lnTo>
                  <a:lnTo>
                    <a:pt x="317919" y="1358900"/>
                  </a:lnTo>
                  <a:lnTo>
                    <a:pt x="339255" y="1358900"/>
                  </a:lnTo>
                  <a:lnTo>
                    <a:pt x="345643" y="1371600"/>
                  </a:lnTo>
                  <a:lnTo>
                    <a:pt x="354926" y="1371600"/>
                  </a:lnTo>
                  <a:lnTo>
                    <a:pt x="367563" y="1384300"/>
                  </a:lnTo>
                  <a:lnTo>
                    <a:pt x="389483" y="1384300"/>
                  </a:lnTo>
                  <a:lnTo>
                    <a:pt x="395135" y="1397000"/>
                  </a:lnTo>
                  <a:lnTo>
                    <a:pt x="423748" y="1397000"/>
                  </a:lnTo>
                  <a:lnTo>
                    <a:pt x="427824" y="1409700"/>
                  </a:lnTo>
                  <a:lnTo>
                    <a:pt x="461645" y="1409700"/>
                  </a:lnTo>
                  <a:lnTo>
                    <a:pt x="465658" y="1422400"/>
                  </a:lnTo>
                  <a:lnTo>
                    <a:pt x="510247" y="1422400"/>
                  </a:lnTo>
                  <a:lnTo>
                    <a:pt x="516039" y="1435100"/>
                  </a:lnTo>
                  <a:lnTo>
                    <a:pt x="767588" y="1435100"/>
                  </a:lnTo>
                  <a:lnTo>
                    <a:pt x="773531" y="1422400"/>
                  </a:lnTo>
                  <a:lnTo>
                    <a:pt x="820051" y="1422400"/>
                  </a:lnTo>
                  <a:lnTo>
                    <a:pt x="824064" y="1409700"/>
                  </a:lnTo>
                  <a:lnTo>
                    <a:pt x="853935" y="1409700"/>
                  </a:lnTo>
                  <a:lnTo>
                    <a:pt x="863968" y="1397000"/>
                  </a:lnTo>
                  <a:lnTo>
                    <a:pt x="893330" y="1397000"/>
                  </a:lnTo>
                  <a:lnTo>
                    <a:pt x="899566" y="1384300"/>
                  </a:lnTo>
                  <a:lnTo>
                    <a:pt x="922235" y="1384300"/>
                  </a:lnTo>
                  <a:lnTo>
                    <a:pt x="928560" y="1371600"/>
                  </a:lnTo>
                  <a:lnTo>
                    <a:pt x="944156" y="1371600"/>
                  </a:lnTo>
                  <a:lnTo>
                    <a:pt x="950468" y="1358900"/>
                  </a:lnTo>
                  <a:lnTo>
                    <a:pt x="968971" y="1358900"/>
                  </a:lnTo>
                  <a:lnTo>
                    <a:pt x="978192" y="1346200"/>
                  </a:lnTo>
                  <a:lnTo>
                    <a:pt x="984275" y="1346200"/>
                  </a:lnTo>
                  <a:lnTo>
                    <a:pt x="993343" y="1333500"/>
                  </a:lnTo>
                  <a:lnTo>
                    <a:pt x="1005166" y="1333500"/>
                  </a:lnTo>
                  <a:lnTo>
                    <a:pt x="1017206" y="1320800"/>
                  </a:lnTo>
                  <a:lnTo>
                    <a:pt x="1025525" y="1320800"/>
                  </a:lnTo>
                  <a:lnTo>
                    <a:pt x="1031405" y="1308100"/>
                  </a:lnTo>
                  <a:lnTo>
                    <a:pt x="1042924" y="1308100"/>
                  </a:lnTo>
                  <a:lnTo>
                    <a:pt x="1045667" y="1295400"/>
                  </a:lnTo>
                  <a:lnTo>
                    <a:pt x="1057338" y="1295400"/>
                  </a:lnTo>
                  <a:lnTo>
                    <a:pt x="1063358" y="1282700"/>
                  </a:lnTo>
                  <a:lnTo>
                    <a:pt x="1073912" y="1282700"/>
                  </a:lnTo>
                  <a:lnTo>
                    <a:pt x="1076058" y="1270000"/>
                  </a:lnTo>
                  <a:lnTo>
                    <a:pt x="1082167" y="1270000"/>
                  </a:lnTo>
                  <a:lnTo>
                    <a:pt x="1088199" y="1257300"/>
                  </a:lnTo>
                  <a:lnTo>
                    <a:pt x="1100074" y="1257300"/>
                  </a:lnTo>
                  <a:lnTo>
                    <a:pt x="1126426" y="1219200"/>
                  </a:lnTo>
                  <a:lnTo>
                    <a:pt x="1135151" y="1219200"/>
                  </a:lnTo>
                  <a:lnTo>
                    <a:pt x="1146797" y="1193800"/>
                  </a:lnTo>
                  <a:lnTo>
                    <a:pt x="1152575" y="1193800"/>
                  </a:lnTo>
                  <a:lnTo>
                    <a:pt x="1158328" y="1181100"/>
                  </a:lnTo>
                  <a:lnTo>
                    <a:pt x="1185684" y="1155700"/>
                  </a:lnTo>
                  <a:lnTo>
                    <a:pt x="1212430" y="1104900"/>
                  </a:lnTo>
                  <a:lnTo>
                    <a:pt x="1229779" y="1079500"/>
                  </a:lnTo>
                  <a:lnTo>
                    <a:pt x="1238453" y="1066800"/>
                  </a:lnTo>
                  <a:lnTo>
                    <a:pt x="1263561" y="1028700"/>
                  </a:lnTo>
                  <a:lnTo>
                    <a:pt x="1287627" y="977900"/>
                  </a:lnTo>
                  <a:lnTo>
                    <a:pt x="1292466" y="977900"/>
                  </a:lnTo>
                  <a:lnTo>
                    <a:pt x="1297266" y="965200"/>
                  </a:lnTo>
                  <a:lnTo>
                    <a:pt x="1302029" y="952500"/>
                  </a:lnTo>
                  <a:lnTo>
                    <a:pt x="1306728" y="939800"/>
                  </a:lnTo>
                  <a:lnTo>
                    <a:pt x="1327188" y="901700"/>
                  </a:lnTo>
                  <a:lnTo>
                    <a:pt x="1346377" y="850900"/>
                  </a:lnTo>
                  <a:lnTo>
                    <a:pt x="1364157" y="812800"/>
                  </a:lnTo>
                  <a:lnTo>
                    <a:pt x="1380451" y="762000"/>
                  </a:lnTo>
                  <a:lnTo>
                    <a:pt x="1385493" y="749300"/>
                  </a:lnTo>
                  <a:lnTo>
                    <a:pt x="1390345" y="723900"/>
                  </a:lnTo>
                  <a:lnTo>
                    <a:pt x="1395018" y="711200"/>
                  </a:lnTo>
                  <a:lnTo>
                    <a:pt x="1399476" y="698500"/>
                  </a:lnTo>
                  <a:lnTo>
                    <a:pt x="1405140" y="673100"/>
                  </a:lnTo>
                  <a:lnTo>
                    <a:pt x="1410436" y="660400"/>
                  </a:lnTo>
                  <a:lnTo>
                    <a:pt x="1415364" y="635000"/>
                  </a:lnTo>
                  <a:lnTo>
                    <a:pt x="1419910" y="609600"/>
                  </a:lnTo>
                  <a:lnTo>
                    <a:pt x="1422031" y="609600"/>
                  </a:lnTo>
                  <a:lnTo>
                    <a:pt x="1424025" y="596900"/>
                  </a:lnTo>
                  <a:lnTo>
                    <a:pt x="1425930" y="584200"/>
                  </a:lnTo>
                  <a:lnTo>
                    <a:pt x="1428889" y="571500"/>
                  </a:lnTo>
                  <a:lnTo>
                    <a:pt x="1430020" y="558800"/>
                  </a:lnTo>
                  <a:lnTo>
                    <a:pt x="1431048" y="546100"/>
                  </a:lnTo>
                  <a:lnTo>
                    <a:pt x="1435138" y="520700"/>
                  </a:lnTo>
                  <a:lnTo>
                    <a:pt x="1438249" y="495300"/>
                  </a:lnTo>
                  <a:lnTo>
                    <a:pt x="1440319" y="457200"/>
                  </a:lnTo>
                  <a:lnTo>
                    <a:pt x="1441310" y="431800"/>
                  </a:lnTo>
                  <a:lnTo>
                    <a:pt x="1441386" y="41910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818174" y="5270683"/>
              <a:ext cx="1441450" cy="1435100"/>
            </a:xfrm>
            <a:custGeom>
              <a:avLst/>
              <a:gdLst/>
              <a:ahLst/>
              <a:cxnLst/>
              <a:rect l="l" t="t" r="r" b="b"/>
              <a:pathLst>
                <a:path w="1441450" h="1435100">
                  <a:moveTo>
                    <a:pt x="507009" y="737082"/>
                  </a:moveTo>
                  <a:lnTo>
                    <a:pt x="504964" y="726922"/>
                  </a:lnTo>
                  <a:lnTo>
                    <a:pt x="499376" y="718629"/>
                  </a:lnTo>
                  <a:lnTo>
                    <a:pt x="491109" y="713041"/>
                  </a:lnTo>
                  <a:lnTo>
                    <a:pt x="480999" y="710996"/>
                  </a:lnTo>
                  <a:lnTo>
                    <a:pt x="470839" y="713041"/>
                  </a:lnTo>
                  <a:lnTo>
                    <a:pt x="462546" y="718629"/>
                  </a:lnTo>
                  <a:lnTo>
                    <a:pt x="456958" y="726922"/>
                  </a:lnTo>
                  <a:lnTo>
                    <a:pt x="454914" y="737082"/>
                  </a:lnTo>
                  <a:lnTo>
                    <a:pt x="456958" y="747229"/>
                  </a:lnTo>
                  <a:lnTo>
                    <a:pt x="462546" y="755523"/>
                  </a:lnTo>
                  <a:lnTo>
                    <a:pt x="470839" y="761111"/>
                  </a:lnTo>
                  <a:lnTo>
                    <a:pt x="480999" y="763155"/>
                  </a:lnTo>
                  <a:lnTo>
                    <a:pt x="491109" y="761111"/>
                  </a:lnTo>
                  <a:lnTo>
                    <a:pt x="499376" y="755523"/>
                  </a:lnTo>
                  <a:lnTo>
                    <a:pt x="504964" y="747229"/>
                  </a:lnTo>
                  <a:lnTo>
                    <a:pt x="507009" y="737082"/>
                  </a:lnTo>
                  <a:close/>
                </a:path>
                <a:path w="1441450" h="1435100">
                  <a:moveTo>
                    <a:pt x="585203" y="841349"/>
                  </a:moveTo>
                  <a:lnTo>
                    <a:pt x="583158" y="831227"/>
                  </a:lnTo>
                  <a:lnTo>
                    <a:pt x="577570" y="822960"/>
                  </a:lnTo>
                  <a:lnTo>
                    <a:pt x="569277" y="817384"/>
                  </a:lnTo>
                  <a:lnTo>
                    <a:pt x="559117" y="815340"/>
                  </a:lnTo>
                  <a:lnTo>
                    <a:pt x="548957" y="817384"/>
                  </a:lnTo>
                  <a:lnTo>
                    <a:pt x="540677" y="822960"/>
                  </a:lnTo>
                  <a:lnTo>
                    <a:pt x="535089" y="831227"/>
                  </a:lnTo>
                  <a:lnTo>
                    <a:pt x="533031" y="841349"/>
                  </a:lnTo>
                  <a:lnTo>
                    <a:pt x="535089" y="851509"/>
                  </a:lnTo>
                  <a:lnTo>
                    <a:pt x="540677" y="859790"/>
                  </a:lnTo>
                  <a:lnTo>
                    <a:pt x="548957" y="865378"/>
                  </a:lnTo>
                  <a:lnTo>
                    <a:pt x="559117" y="867422"/>
                  </a:lnTo>
                  <a:lnTo>
                    <a:pt x="569277" y="865378"/>
                  </a:lnTo>
                  <a:lnTo>
                    <a:pt x="577570" y="859790"/>
                  </a:lnTo>
                  <a:lnTo>
                    <a:pt x="583158" y="851509"/>
                  </a:lnTo>
                  <a:lnTo>
                    <a:pt x="585203" y="841349"/>
                  </a:lnTo>
                  <a:close/>
                </a:path>
                <a:path w="1441450" h="1435100">
                  <a:moveTo>
                    <a:pt x="663448" y="945680"/>
                  </a:moveTo>
                  <a:lnTo>
                    <a:pt x="661403" y="935520"/>
                  </a:lnTo>
                  <a:lnTo>
                    <a:pt x="655828" y="927227"/>
                  </a:lnTo>
                  <a:lnTo>
                    <a:pt x="647560" y="921639"/>
                  </a:lnTo>
                  <a:lnTo>
                    <a:pt x="637438" y="919594"/>
                  </a:lnTo>
                  <a:lnTo>
                    <a:pt x="627278" y="921639"/>
                  </a:lnTo>
                  <a:lnTo>
                    <a:pt x="618998" y="927227"/>
                  </a:lnTo>
                  <a:lnTo>
                    <a:pt x="613410" y="935520"/>
                  </a:lnTo>
                  <a:lnTo>
                    <a:pt x="611365" y="945680"/>
                  </a:lnTo>
                  <a:lnTo>
                    <a:pt x="613410" y="955802"/>
                  </a:lnTo>
                  <a:lnTo>
                    <a:pt x="618998" y="964095"/>
                  </a:lnTo>
                  <a:lnTo>
                    <a:pt x="627278" y="969708"/>
                  </a:lnTo>
                  <a:lnTo>
                    <a:pt x="637438" y="971765"/>
                  </a:lnTo>
                  <a:lnTo>
                    <a:pt x="647560" y="969708"/>
                  </a:lnTo>
                  <a:lnTo>
                    <a:pt x="655828" y="964095"/>
                  </a:lnTo>
                  <a:lnTo>
                    <a:pt x="661403" y="955802"/>
                  </a:lnTo>
                  <a:lnTo>
                    <a:pt x="663448" y="945680"/>
                  </a:lnTo>
                  <a:close/>
                </a:path>
                <a:path w="1441450" h="1435100">
                  <a:moveTo>
                    <a:pt x="663448" y="737082"/>
                  </a:moveTo>
                  <a:lnTo>
                    <a:pt x="661403" y="726922"/>
                  </a:lnTo>
                  <a:lnTo>
                    <a:pt x="655828" y="718629"/>
                  </a:lnTo>
                  <a:lnTo>
                    <a:pt x="647560" y="713041"/>
                  </a:lnTo>
                  <a:lnTo>
                    <a:pt x="637438" y="710996"/>
                  </a:lnTo>
                  <a:lnTo>
                    <a:pt x="627278" y="713041"/>
                  </a:lnTo>
                  <a:lnTo>
                    <a:pt x="618998" y="718629"/>
                  </a:lnTo>
                  <a:lnTo>
                    <a:pt x="613410" y="726922"/>
                  </a:lnTo>
                  <a:lnTo>
                    <a:pt x="611365" y="737082"/>
                  </a:lnTo>
                  <a:lnTo>
                    <a:pt x="613410" y="747229"/>
                  </a:lnTo>
                  <a:lnTo>
                    <a:pt x="618998" y="755523"/>
                  </a:lnTo>
                  <a:lnTo>
                    <a:pt x="627278" y="761111"/>
                  </a:lnTo>
                  <a:lnTo>
                    <a:pt x="637438" y="763155"/>
                  </a:lnTo>
                  <a:lnTo>
                    <a:pt x="647560" y="761111"/>
                  </a:lnTo>
                  <a:lnTo>
                    <a:pt x="655828" y="755523"/>
                  </a:lnTo>
                  <a:lnTo>
                    <a:pt x="661403" y="747229"/>
                  </a:lnTo>
                  <a:lnTo>
                    <a:pt x="663448" y="737082"/>
                  </a:lnTo>
                  <a:close/>
                </a:path>
                <a:path w="1441450" h="1435100">
                  <a:moveTo>
                    <a:pt x="748233" y="841349"/>
                  </a:moveTo>
                  <a:lnTo>
                    <a:pt x="746188" y="831227"/>
                  </a:lnTo>
                  <a:lnTo>
                    <a:pt x="740600" y="822960"/>
                  </a:lnTo>
                  <a:lnTo>
                    <a:pt x="732307" y="817384"/>
                  </a:lnTo>
                  <a:lnTo>
                    <a:pt x="722147" y="815340"/>
                  </a:lnTo>
                  <a:lnTo>
                    <a:pt x="711987" y="817384"/>
                  </a:lnTo>
                  <a:lnTo>
                    <a:pt x="703707" y="822960"/>
                  </a:lnTo>
                  <a:lnTo>
                    <a:pt x="698119" y="831227"/>
                  </a:lnTo>
                  <a:lnTo>
                    <a:pt x="696074" y="841349"/>
                  </a:lnTo>
                  <a:lnTo>
                    <a:pt x="698119" y="851509"/>
                  </a:lnTo>
                  <a:lnTo>
                    <a:pt x="703707" y="859790"/>
                  </a:lnTo>
                  <a:lnTo>
                    <a:pt x="711987" y="865378"/>
                  </a:lnTo>
                  <a:lnTo>
                    <a:pt x="722147" y="867422"/>
                  </a:lnTo>
                  <a:lnTo>
                    <a:pt x="732307" y="865378"/>
                  </a:lnTo>
                  <a:lnTo>
                    <a:pt x="740600" y="859790"/>
                  </a:lnTo>
                  <a:lnTo>
                    <a:pt x="746188" y="851509"/>
                  </a:lnTo>
                  <a:lnTo>
                    <a:pt x="748233" y="841349"/>
                  </a:lnTo>
                  <a:close/>
                </a:path>
                <a:path w="1441450" h="1435100">
                  <a:moveTo>
                    <a:pt x="819886" y="737082"/>
                  </a:moveTo>
                  <a:lnTo>
                    <a:pt x="817841" y="726922"/>
                  </a:lnTo>
                  <a:lnTo>
                    <a:pt x="812266" y="718629"/>
                  </a:lnTo>
                  <a:lnTo>
                    <a:pt x="803998" y="713041"/>
                  </a:lnTo>
                  <a:lnTo>
                    <a:pt x="793877" y="710996"/>
                  </a:lnTo>
                  <a:lnTo>
                    <a:pt x="783717" y="713041"/>
                  </a:lnTo>
                  <a:lnTo>
                    <a:pt x="775423" y="718629"/>
                  </a:lnTo>
                  <a:lnTo>
                    <a:pt x="769835" y="726922"/>
                  </a:lnTo>
                  <a:lnTo>
                    <a:pt x="767791" y="737082"/>
                  </a:lnTo>
                  <a:lnTo>
                    <a:pt x="769835" y="747229"/>
                  </a:lnTo>
                  <a:lnTo>
                    <a:pt x="775423" y="755523"/>
                  </a:lnTo>
                  <a:lnTo>
                    <a:pt x="783717" y="761111"/>
                  </a:lnTo>
                  <a:lnTo>
                    <a:pt x="793877" y="763155"/>
                  </a:lnTo>
                  <a:lnTo>
                    <a:pt x="803998" y="761111"/>
                  </a:lnTo>
                  <a:lnTo>
                    <a:pt x="812266" y="755523"/>
                  </a:lnTo>
                  <a:lnTo>
                    <a:pt x="817841" y="747229"/>
                  </a:lnTo>
                  <a:lnTo>
                    <a:pt x="819886" y="737082"/>
                  </a:lnTo>
                  <a:close/>
                </a:path>
                <a:path w="1441450" h="1435100">
                  <a:moveTo>
                    <a:pt x="1441386" y="419100"/>
                  </a:moveTo>
                  <a:lnTo>
                    <a:pt x="1441081" y="393700"/>
                  </a:lnTo>
                  <a:lnTo>
                    <a:pt x="1440865" y="393700"/>
                  </a:lnTo>
                  <a:lnTo>
                    <a:pt x="1440408" y="381000"/>
                  </a:lnTo>
                  <a:lnTo>
                    <a:pt x="1439849" y="368300"/>
                  </a:lnTo>
                  <a:lnTo>
                    <a:pt x="1439164" y="368300"/>
                  </a:lnTo>
                  <a:lnTo>
                    <a:pt x="1438338" y="355600"/>
                  </a:lnTo>
                  <a:lnTo>
                    <a:pt x="1437373" y="342900"/>
                  </a:lnTo>
                  <a:lnTo>
                    <a:pt x="1436268" y="330200"/>
                  </a:lnTo>
                  <a:lnTo>
                    <a:pt x="1435036" y="330200"/>
                  </a:lnTo>
                  <a:lnTo>
                    <a:pt x="1433652" y="317500"/>
                  </a:lnTo>
                  <a:lnTo>
                    <a:pt x="1431328" y="304800"/>
                  </a:lnTo>
                  <a:lnTo>
                    <a:pt x="1428686" y="292100"/>
                  </a:lnTo>
                  <a:lnTo>
                    <a:pt x="1425727" y="279400"/>
                  </a:lnTo>
                  <a:lnTo>
                    <a:pt x="1422438" y="266700"/>
                  </a:lnTo>
                  <a:lnTo>
                    <a:pt x="1420025" y="254000"/>
                  </a:lnTo>
                  <a:lnTo>
                    <a:pt x="1417472" y="254000"/>
                  </a:lnTo>
                  <a:lnTo>
                    <a:pt x="1414780" y="241300"/>
                  </a:lnTo>
                  <a:lnTo>
                    <a:pt x="1411947" y="228600"/>
                  </a:lnTo>
                  <a:lnTo>
                    <a:pt x="1408976" y="228600"/>
                  </a:lnTo>
                  <a:lnTo>
                    <a:pt x="1405826" y="215900"/>
                  </a:lnTo>
                  <a:lnTo>
                    <a:pt x="1402511" y="203200"/>
                  </a:lnTo>
                  <a:lnTo>
                    <a:pt x="1399019" y="203200"/>
                  </a:lnTo>
                  <a:lnTo>
                    <a:pt x="1395412" y="190500"/>
                  </a:lnTo>
                  <a:lnTo>
                    <a:pt x="1391627" y="190500"/>
                  </a:lnTo>
                  <a:lnTo>
                    <a:pt x="1387678" y="177800"/>
                  </a:lnTo>
                  <a:lnTo>
                    <a:pt x="1383563" y="165100"/>
                  </a:lnTo>
                  <a:lnTo>
                    <a:pt x="1377848" y="165100"/>
                  </a:lnTo>
                  <a:lnTo>
                    <a:pt x="1374876" y="152400"/>
                  </a:lnTo>
                  <a:lnTo>
                    <a:pt x="1370228" y="152400"/>
                  </a:lnTo>
                  <a:lnTo>
                    <a:pt x="1365440" y="139700"/>
                  </a:lnTo>
                  <a:lnTo>
                    <a:pt x="1360500" y="139700"/>
                  </a:lnTo>
                  <a:lnTo>
                    <a:pt x="1355394" y="127000"/>
                  </a:lnTo>
                  <a:lnTo>
                    <a:pt x="1350086" y="127000"/>
                  </a:lnTo>
                  <a:lnTo>
                    <a:pt x="1344625" y="114300"/>
                  </a:lnTo>
                  <a:lnTo>
                    <a:pt x="1338999" y="114300"/>
                  </a:lnTo>
                  <a:lnTo>
                    <a:pt x="1333182" y="101600"/>
                  </a:lnTo>
                  <a:lnTo>
                    <a:pt x="1324267" y="101600"/>
                  </a:lnTo>
                  <a:lnTo>
                    <a:pt x="1318171" y="88900"/>
                  </a:lnTo>
                  <a:lnTo>
                    <a:pt x="1308658" y="88900"/>
                  </a:lnTo>
                  <a:lnTo>
                    <a:pt x="1305394" y="76200"/>
                  </a:lnTo>
                  <a:lnTo>
                    <a:pt x="1293583" y="76200"/>
                  </a:lnTo>
                  <a:lnTo>
                    <a:pt x="1290307" y="63500"/>
                  </a:lnTo>
                  <a:lnTo>
                    <a:pt x="1274102" y="63500"/>
                  </a:lnTo>
                  <a:lnTo>
                    <a:pt x="1270533" y="50800"/>
                  </a:lnTo>
                  <a:lnTo>
                    <a:pt x="1251521" y="50800"/>
                  </a:lnTo>
                  <a:lnTo>
                    <a:pt x="1245641" y="38100"/>
                  </a:lnTo>
                  <a:lnTo>
                    <a:pt x="1222082" y="38100"/>
                  </a:lnTo>
                  <a:lnTo>
                    <a:pt x="1218361" y="25400"/>
                  </a:lnTo>
                  <a:lnTo>
                    <a:pt x="1184935" y="25400"/>
                  </a:lnTo>
                  <a:lnTo>
                    <a:pt x="1178687" y="12700"/>
                  </a:lnTo>
                  <a:lnTo>
                    <a:pt x="1130757" y="12700"/>
                  </a:lnTo>
                  <a:lnTo>
                    <a:pt x="1124064" y="0"/>
                  </a:lnTo>
                  <a:lnTo>
                    <a:pt x="913091" y="0"/>
                  </a:lnTo>
                  <a:lnTo>
                    <a:pt x="913091" y="749300"/>
                  </a:lnTo>
                  <a:lnTo>
                    <a:pt x="909396" y="787400"/>
                  </a:lnTo>
                  <a:lnTo>
                    <a:pt x="899896" y="825500"/>
                  </a:lnTo>
                  <a:lnTo>
                    <a:pt x="885240" y="850900"/>
                  </a:lnTo>
                  <a:lnTo>
                    <a:pt x="866127" y="889000"/>
                  </a:lnTo>
                  <a:lnTo>
                    <a:pt x="843305" y="914400"/>
                  </a:lnTo>
                  <a:lnTo>
                    <a:pt x="818032" y="952500"/>
                  </a:lnTo>
                  <a:lnTo>
                    <a:pt x="790917" y="977900"/>
                  </a:lnTo>
                  <a:lnTo>
                    <a:pt x="762533" y="1003300"/>
                  </a:lnTo>
                  <a:lnTo>
                    <a:pt x="708355" y="1041400"/>
                  </a:lnTo>
                  <a:lnTo>
                    <a:pt x="690079" y="1066800"/>
                  </a:lnTo>
                  <a:lnTo>
                    <a:pt x="655269" y="1079500"/>
                  </a:lnTo>
                  <a:lnTo>
                    <a:pt x="602094" y="1079500"/>
                  </a:lnTo>
                  <a:lnTo>
                    <a:pt x="531152" y="1016000"/>
                  </a:lnTo>
                  <a:lnTo>
                    <a:pt x="477024" y="965200"/>
                  </a:lnTo>
                  <a:lnTo>
                    <a:pt x="432117" y="914400"/>
                  </a:lnTo>
                  <a:lnTo>
                    <a:pt x="394906" y="863600"/>
                  </a:lnTo>
                  <a:lnTo>
                    <a:pt x="371373" y="800100"/>
                  </a:lnTo>
                  <a:lnTo>
                    <a:pt x="363842" y="749300"/>
                  </a:lnTo>
                  <a:lnTo>
                    <a:pt x="372529" y="698500"/>
                  </a:lnTo>
                  <a:lnTo>
                    <a:pt x="393306" y="660400"/>
                  </a:lnTo>
                  <a:lnTo>
                    <a:pt x="424713" y="622300"/>
                  </a:lnTo>
                  <a:lnTo>
                    <a:pt x="465264" y="609600"/>
                  </a:lnTo>
                  <a:lnTo>
                    <a:pt x="513511" y="596900"/>
                  </a:lnTo>
                  <a:lnTo>
                    <a:pt x="545147" y="609600"/>
                  </a:lnTo>
                  <a:lnTo>
                    <a:pt x="607923" y="609600"/>
                  </a:lnTo>
                  <a:lnTo>
                    <a:pt x="639470" y="622300"/>
                  </a:lnTo>
                  <a:lnTo>
                    <a:pt x="672541" y="609600"/>
                  </a:lnTo>
                  <a:lnTo>
                    <a:pt x="704926" y="609600"/>
                  </a:lnTo>
                  <a:lnTo>
                    <a:pt x="737158" y="596900"/>
                  </a:lnTo>
                  <a:lnTo>
                    <a:pt x="769810" y="596900"/>
                  </a:lnTo>
                  <a:lnTo>
                    <a:pt x="813358" y="609600"/>
                  </a:lnTo>
                  <a:lnTo>
                    <a:pt x="852678" y="635000"/>
                  </a:lnTo>
                  <a:lnTo>
                    <a:pt x="884542" y="660400"/>
                  </a:lnTo>
                  <a:lnTo>
                    <a:pt x="905751" y="698500"/>
                  </a:lnTo>
                  <a:lnTo>
                    <a:pt x="913091" y="749300"/>
                  </a:lnTo>
                  <a:lnTo>
                    <a:pt x="913091" y="0"/>
                  </a:lnTo>
                  <a:lnTo>
                    <a:pt x="908037" y="0"/>
                  </a:lnTo>
                  <a:lnTo>
                    <a:pt x="901446" y="12700"/>
                  </a:lnTo>
                  <a:lnTo>
                    <a:pt x="835571" y="12700"/>
                  </a:lnTo>
                  <a:lnTo>
                    <a:pt x="822083" y="25400"/>
                  </a:lnTo>
                  <a:lnTo>
                    <a:pt x="777697" y="25400"/>
                  </a:lnTo>
                  <a:lnTo>
                    <a:pt x="771525" y="38100"/>
                  </a:lnTo>
                  <a:lnTo>
                    <a:pt x="770864" y="38100"/>
                  </a:lnTo>
                  <a:lnTo>
                    <a:pt x="770864" y="457200"/>
                  </a:lnTo>
                  <a:lnTo>
                    <a:pt x="738936" y="533400"/>
                  </a:lnTo>
                  <a:lnTo>
                    <a:pt x="694626" y="571500"/>
                  </a:lnTo>
                  <a:lnTo>
                    <a:pt x="655320" y="584200"/>
                  </a:lnTo>
                  <a:lnTo>
                    <a:pt x="638352" y="584200"/>
                  </a:lnTo>
                  <a:lnTo>
                    <a:pt x="576707" y="584200"/>
                  </a:lnTo>
                  <a:lnTo>
                    <a:pt x="542531" y="571500"/>
                  </a:lnTo>
                  <a:lnTo>
                    <a:pt x="523570" y="533400"/>
                  </a:lnTo>
                  <a:lnTo>
                    <a:pt x="507568" y="444500"/>
                  </a:lnTo>
                  <a:lnTo>
                    <a:pt x="582891" y="457200"/>
                  </a:lnTo>
                  <a:lnTo>
                    <a:pt x="621614" y="469900"/>
                  </a:lnTo>
                  <a:lnTo>
                    <a:pt x="636016" y="508000"/>
                  </a:lnTo>
                  <a:lnTo>
                    <a:pt x="638352" y="584200"/>
                  </a:lnTo>
                  <a:lnTo>
                    <a:pt x="660031" y="508000"/>
                  </a:lnTo>
                  <a:lnTo>
                    <a:pt x="705472" y="469900"/>
                  </a:lnTo>
                  <a:lnTo>
                    <a:pt x="750481" y="457200"/>
                  </a:lnTo>
                  <a:lnTo>
                    <a:pt x="770864" y="457200"/>
                  </a:lnTo>
                  <a:lnTo>
                    <a:pt x="770864" y="38100"/>
                  </a:lnTo>
                  <a:lnTo>
                    <a:pt x="732142" y="38100"/>
                  </a:lnTo>
                  <a:lnTo>
                    <a:pt x="725970" y="50800"/>
                  </a:lnTo>
                  <a:lnTo>
                    <a:pt x="689368" y="50800"/>
                  </a:lnTo>
                  <a:lnTo>
                    <a:pt x="675754" y="63500"/>
                  </a:lnTo>
                  <a:lnTo>
                    <a:pt x="662165" y="63500"/>
                  </a:lnTo>
                  <a:lnTo>
                    <a:pt x="647128" y="76200"/>
                  </a:lnTo>
                  <a:lnTo>
                    <a:pt x="617258" y="76200"/>
                  </a:lnTo>
                  <a:lnTo>
                    <a:pt x="610400" y="88900"/>
                  </a:lnTo>
                  <a:lnTo>
                    <a:pt x="587311" y="88900"/>
                  </a:lnTo>
                  <a:lnTo>
                    <a:pt x="575310" y="101600"/>
                  </a:lnTo>
                  <a:lnTo>
                    <a:pt x="558990" y="101600"/>
                  </a:lnTo>
                  <a:lnTo>
                    <a:pt x="545934" y="114300"/>
                  </a:lnTo>
                  <a:lnTo>
                    <a:pt x="532968" y="114300"/>
                  </a:lnTo>
                  <a:lnTo>
                    <a:pt x="520077" y="127000"/>
                  </a:lnTo>
                  <a:lnTo>
                    <a:pt x="504215" y="127000"/>
                  </a:lnTo>
                  <a:lnTo>
                    <a:pt x="495084" y="139700"/>
                  </a:lnTo>
                  <a:lnTo>
                    <a:pt x="477316" y="139700"/>
                  </a:lnTo>
                  <a:lnTo>
                    <a:pt x="464781" y="152400"/>
                  </a:lnTo>
                  <a:lnTo>
                    <a:pt x="449148" y="152400"/>
                  </a:lnTo>
                  <a:lnTo>
                    <a:pt x="435038" y="165100"/>
                  </a:lnTo>
                  <a:lnTo>
                    <a:pt x="428053" y="165100"/>
                  </a:lnTo>
                  <a:lnTo>
                    <a:pt x="411492" y="177800"/>
                  </a:lnTo>
                  <a:lnTo>
                    <a:pt x="399846" y="190500"/>
                  </a:lnTo>
                  <a:lnTo>
                    <a:pt x="388340" y="190500"/>
                  </a:lnTo>
                  <a:lnTo>
                    <a:pt x="375297" y="203200"/>
                  </a:lnTo>
                  <a:lnTo>
                    <a:pt x="365633" y="203200"/>
                  </a:lnTo>
                  <a:lnTo>
                    <a:pt x="350774" y="215900"/>
                  </a:lnTo>
                  <a:lnTo>
                    <a:pt x="344182" y="215900"/>
                  </a:lnTo>
                  <a:lnTo>
                    <a:pt x="338823" y="228600"/>
                  </a:lnTo>
                  <a:lnTo>
                    <a:pt x="324383" y="228600"/>
                  </a:lnTo>
                  <a:lnTo>
                    <a:pt x="318592" y="241300"/>
                  </a:lnTo>
                  <a:lnTo>
                    <a:pt x="303872" y="241300"/>
                  </a:lnTo>
                  <a:lnTo>
                    <a:pt x="302234" y="254000"/>
                  </a:lnTo>
                  <a:lnTo>
                    <a:pt x="292303" y="254000"/>
                  </a:lnTo>
                  <a:lnTo>
                    <a:pt x="282562" y="266700"/>
                  </a:lnTo>
                  <a:lnTo>
                    <a:pt x="272986" y="266700"/>
                  </a:lnTo>
                  <a:lnTo>
                    <a:pt x="263601" y="279400"/>
                  </a:lnTo>
                  <a:lnTo>
                    <a:pt x="253784" y="279400"/>
                  </a:lnTo>
                  <a:lnTo>
                    <a:pt x="248894" y="292100"/>
                  </a:lnTo>
                  <a:lnTo>
                    <a:pt x="240334" y="292100"/>
                  </a:lnTo>
                  <a:lnTo>
                    <a:pt x="234543" y="304800"/>
                  </a:lnTo>
                  <a:lnTo>
                    <a:pt x="228892" y="304800"/>
                  </a:lnTo>
                  <a:lnTo>
                    <a:pt x="219671" y="317500"/>
                  </a:lnTo>
                  <a:lnTo>
                    <a:pt x="210985" y="317500"/>
                  </a:lnTo>
                  <a:lnTo>
                    <a:pt x="205333" y="330200"/>
                  </a:lnTo>
                  <a:lnTo>
                    <a:pt x="197167" y="330200"/>
                  </a:lnTo>
                  <a:lnTo>
                    <a:pt x="192100" y="342900"/>
                  </a:lnTo>
                  <a:lnTo>
                    <a:pt x="187198" y="342900"/>
                  </a:lnTo>
                  <a:lnTo>
                    <a:pt x="153619" y="381000"/>
                  </a:lnTo>
                  <a:lnTo>
                    <a:pt x="124117" y="419100"/>
                  </a:lnTo>
                  <a:lnTo>
                    <a:pt x="106489" y="444500"/>
                  </a:lnTo>
                  <a:lnTo>
                    <a:pt x="105016" y="444500"/>
                  </a:lnTo>
                  <a:lnTo>
                    <a:pt x="80251" y="482600"/>
                  </a:lnTo>
                  <a:lnTo>
                    <a:pt x="69138" y="508000"/>
                  </a:lnTo>
                  <a:lnTo>
                    <a:pt x="65608" y="508000"/>
                  </a:lnTo>
                  <a:lnTo>
                    <a:pt x="62166" y="520700"/>
                  </a:lnTo>
                  <a:lnTo>
                    <a:pt x="58788" y="533400"/>
                  </a:lnTo>
                  <a:lnTo>
                    <a:pt x="52400" y="546100"/>
                  </a:lnTo>
                  <a:lnTo>
                    <a:pt x="35458" y="584200"/>
                  </a:lnTo>
                  <a:lnTo>
                    <a:pt x="21742" y="635000"/>
                  </a:lnTo>
                  <a:lnTo>
                    <a:pt x="16141" y="647700"/>
                  </a:lnTo>
                  <a:lnTo>
                    <a:pt x="11379" y="673100"/>
                  </a:lnTo>
                  <a:lnTo>
                    <a:pt x="8661" y="685800"/>
                  </a:lnTo>
                  <a:lnTo>
                    <a:pt x="6299" y="711200"/>
                  </a:lnTo>
                  <a:lnTo>
                    <a:pt x="977" y="762000"/>
                  </a:lnTo>
                  <a:lnTo>
                    <a:pt x="0" y="812800"/>
                  </a:lnTo>
                  <a:lnTo>
                    <a:pt x="749" y="825500"/>
                  </a:lnTo>
                  <a:lnTo>
                    <a:pt x="1714" y="850900"/>
                  </a:lnTo>
                  <a:lnTo>
                    <a:pt x="3048" y="863600"/>
                  </a:lnTo>
                  <a:lnTo>
                    <a:pt x="4749" y="876300"/>
                  </a:lnTo>
                  <a:lnTo>
                    <a:pt x="6845" y="889000"/>
                  </a:lnTo>
                  <a:lnTo>
                    <a:pt x="9271" y="901700"/>
                  </a:lnTo>
                  <a:lnTo>
                    <a:pt x="12065" y="927100"/>
                  </a:lnTo>
                  <a:lnTo>
                    <a:pt x="15227" y="939800"/>
                  </a:lnTo>
                  <a:lnTo>
                    <a:pt x="18732" y="952500"/>
                  </a:lnTo>
                  <a:lnTo>
                    <a:pt x="21869" y="965200"/>
                  </a:lnTo>
                  <a:lnTo>
                    <a:pt x="25260" y="977900"/>
                  </a:lnTo>
                  <a:lnTo>
                    <a:pt x="28892" y="990600"/>
                  </a:lnTo>
                  <a:lnTo>
                    <a:pt x="32778" y="1003300"/>
                  </a:lnTo>
                  <a:lnTo>
                    <a:pt x="33743" y="1003300"/>
                  </a:lnTo>
                  <a:lnTo>
                    <a:pt x="37007" y="1016000"/>
                  </a:lnTo>
                  <a:lnTo>
                    <a:pt x="40424" y="1028700"/>
                  </a:lnTo>
                  <a:lnTo>
                    <a:pt x="44005" y="1028700"/>
                  </a:lnTo>
                  <a:lnTo>
                    <a:pt x="47726" y="1041400"/>
                  </a:lnTo>
                  <a:lnTo>
                    <a:pt x="68592" y="1092200"/>
                  </a:lnTo>
                  <a:lnTo>
                    <a:pt x="93230" y="1130300"/>
                  </a:lnTo>
                  <a:lnTo>
                    <a:pt x="121640" y="1168400"/>
                  </a:lnTo>
                  <a:lnTo>
                    <a:pt x="153797" y="1219200"/>
                  </a:lnTo>
                  <a:lnTo>
                    <a:pt x="189725" y="1257300"/>
                  </a:lnTo>
                  <a:lnTo>
                    <a:pt x="195668" y="1257300"/>
                  </a:lnTo>
                  <a:lnTo>
                    <a:pt x="201663" y="1270000"/>
                  </a:lnTo>
                  <a:lnTo>
                    <a:pt x="207708" y="1270000"/>
                  </a:lnTo>
                  <a:lnTo>
                    <a:pt x="216039" y="1282700"/>
                  </a:lnTo>
                  <a:lnTo>
                    <a:pt x="226580" y="1282700"/>
                  </a:lnTo>
                  <a:lnTo>
                    <a:pt x="232537" y="1295400"/>
                  </a:lnTo>
                  <a:lnTo>
                    <a:pt x="241236" y="1295400"/>
                  </a:lnTo>
                  <a:lnTo>
                    <a:pt x="243903" y="1308100"/>
                  </a:lnTo>
                  <a:lnTo>
                    <a:pt x="258318" y="1308100"/>
                  </a:lnTo>
                  <a:lnTo>
                    <a:pt x="264337" y="1320800"/>
                  </a:lnTo>
                  <a:lnTo>
                    <a:pt x="269913" y="1320800"/>
                  </a:lnTo>
                  <a:lnTo>
                    <a:pt x="278688" y="1333500"/>
                  </a:lnTo>
                  <a:lnTo>
                    <a:pt x="296291" y="1333500"/>
                  </a:lnTo>
                  <a:lnTo>
                    <a:pt x="299046" y="1346200"/>
                  </a:lnTo>
                  <a:lnTo>
                    <a:pt x="311531" y="1346200"/>
                  </a:lnTo>
                  <a:lnTo>
                    <a:pt x="317919" y="1358900"/>
                  </a:lnTo>
                  <a:lnTo>
                    <a:pt x="339255" y="1358900"/>
                  </a:lnTo>
                  <a:lnTo>
                    <a:pt x="345643" y="1371600"/>
                  </a:lnTo>
                  <a:lnTo>
                    <a:pt x="354926" y="1371600"/>
                  </a:lnTo>
                  <a:lnTo>
                    <a:pt x="367563" y="1384300"/>
                  </a:lnTo>
                  <a:lnTo>
                    <a:pt x="389483" y="1384300"/>
                  </a:lnTo>
                  <a:lnTo>
                    <a:pt x="395135" y="1397000"/>
                  </a:lnTo>
                  <a:lnTo>
                    <a:pt x="423735" y="1397000"/>
                  </a:lnTo>
                  <a:lnTo>
                    <a:pt x="427824" y="1409700"/>
                  </a:lnTo>
                  <a:lnTo>
                    <a:pt x="461645" y="1409700"/>
                  </a:lnTo>
                  <a:lnTo>
                    <a:pt x="465658" y="1422400"/>
                  </a:lnTo>
                  <a:lnTo>
                    <a:pt x="510247" y="1422400"/>
                  </a:lnTo>
                  <a:lnTo>
                    <a:pt x="516039" y="1435100"/>
                  </a:lnTo>
                  <a:lnTo>
                    <a:pt x="767588" y="1435100"/>
                  </a:lnTo>
                  <a:lnTo>
                    <a:pt x="773531" y="1422400"/>
                  </a:lnTo>
                  <a:lnTo>
                    <a:pt x="820051" y="1422400"/>
                  </a:lnTo>
                  <a:lnTo>
                    <a:pt x="824064" y="1409700"/>
                  </a:lnTo>
                  <a:lnTo>
                    <a:pt x="853935" y="1409700"/>
                  </a:lnTo>
                  <a:lnTo>
                    <a:pt x="863968" y="1397000"/>
                  </a:lnTo>
                  <a:lnTo>
                    <a:pt x="893318" y="1397000"/>
                  </a:lnTo>
                  <a:lnTo>
                    <a:pt x="899566" y="1384300"/>
                  </a:lnTo>
                  <a:lnTo>
                    <a:pt x="922223" y="1384300"/>
                  </a:lnTo>
                  <a:lnTo>
                    <a:pt x="928547" y="1371600"/>
                  </a:lnTo>
                  <a:lnTo>
                    <a:pt x="944156" y="1371600"/>
                  </a:lnTo>
                  <a:lnTo>
                    <a:pt x="950468" y="1358900"/>
                  </a:lnTo>
                  <a:lnTo>
                    <a:pt x="968971" y="1358900"/>
                  </a:lnTo>
                  <a:lnTo>
                    <a:pt x="978192" y="1346200"/>
                  </a:lnTo>
                  <a:lnTo>
                    <a:pt x="984275" y="1346200"/>
                  </a:lnTo>
                  <a:lnTo>
                    <a:pt x="993343" y="1333500"/>
                  </a:lnTo>
                  <a:lnTo>
                    <a:pt x="1005166" y="1333500"/>
                  </a:lnTo>
                  <a:lnTo>
                    <a:pt x="1017206" y="1320800"/>
                  </a:lnTo>
                  <a:lnTo>
                    <a:pt x="1025525" y="1320800"/>
                  </a:lnTo>
                  <a:lnTo>
                    <a:pt x="1031392" y="1308100"/>
                  </a:lnTo>
                  <a:lnTo>
                    <a:pt x="1042911" y="1308100"/>
                  </a:lnTo>
                  <a:lnTo>
                    <a:pt x="1045667" y="1295400"/>
                  </a:lnTo>
                  <a:lnTo>
                    <a:pt x="1057338" y="1295400"/>
                  </a:lnTo>
                  <a:lnTo>
                    <a:pt x="1063358" y="1282700"/>
                  </a:lnTo>
                  <a:lnTo>
                    <a:pt x="1073912" y="1282700"/>
                  </a:lnTo>
                  <a:lnTo>
                    <a:pt x="1076058" y="1270000"/>
                  </a:lnTo>
                  <a:lnTo>
                    <a:pt x="1082167" y="1270000"/>
                  </a:lnTo>
                  <a:lnTo>
                    <a:pt x="1088199" y="1257300"/>
                  </a:lnTo>
                  <a:lnTo>
                    <a:pt x="1100061" y="1257300"/>
                  </a:lnTo>
                  <a:lnTo>
                    <a:pt x="1126413" y="1219200"/>
                  </a:lnTo>
                  <a:lnTo>
                    <a:pt x="1135138" y="1219200"/>
                  </a:lnTo>
                  <a:lnTo>
                    <a:pt x="1140980" y="1206500"/>
                  </a:lnTo>
                  <a:lnTo>
                    <a:pt x="1146784" y="1193800"/>
                  </a:lnTo>
                  <a:lnTo>
                    <a:pt x="1152575" y="1193800"/>
                  </a:lnTo>
                  <a:lnTo>
                    <a:pt x="1158328" y="1181100"/>
                  </a:lnTo>
                  <a:lnTo>
                    <a:pt x="1185672" y="1155700"/>
                  </a:lnTo>
                  <a:lnTo>
                    <a:pt x="1212430" y="1104900"/>
                  </a:lnTo>
                  <a:lnTo>
                    <a:pt x="1229779" y="1079500"/>
                  </a:lnTo>
                  <a:lnTo>
                    <a:pt x="1238440" y="1066800"/>
                  </a:lnTo>
                  <a:lnTo>
                    <a:pt x="1263561" y="1028700"/>
                  </a:lnTo>
                  <a:lnTo>
                    <a:pt x="1287627" y="977900"/>
                  </a:lnTo>
                  <a:lnTo>
                    <a:pt x="1292466" y="977900"/>
                  </a:lnTo>
                  <a:lnTo>
                    <a:pt x="1297266" y="965200"/>
                  </a:lnTo>
                  <a:lnTo>
                    <a:pt x="1302016" y="952500"/>
                  </a:lnTo>
                  <a:lnTo>
                    <a:pt x="1306728" y="939800"/>
                  </a:lnTo>
                  <a:lnTo>
                    <a:pt x="1327188" y="901700"/>
                  </a:lnTo>
                  <a:lnTo>
                    <a:pt x="1346377" y="850900"/>
                  </a:lnTo>
                  <a:lnTo>
                    <a:pt x="1364157" y="812800"/>
                  </a:lnTo>
                  <a:lnTo>
                    <a:pt x="1380439" y="762000"/>
                  </a:lnTo>
                  <a:lnTo>
                    <a:pt x="1385481" y="749300"/>
                  </a:lnTo>
                  <a:lnTo>
                    <a:pt x="1390345" y="723900"/>
                  </a:lnTo>
                  <a:lnTo>
                    <a:pt x="1395018" y="711200"/>
                  </a:lnTo>
                  <a:lnTo>
                    <a:pt x="1399476" y="698500"/>
                  </a:lnTo>
                  <a:lnTo>
                    <a:pt x="1405140" y="673100"/>
                  </a:lnTo>
                  <a:lnTo>
                    <a:pt x="1410436" y="660400"/>
                  </a:lnTo>
                  <a:lnTo>
                    <a:pt x="1415364" y="635000"/>
                  </a:lnTo>
                  <a:lnTo>
                    <a:pt x="1419910" y="609600"/>
                  </a:lnTo>
                  <a:lnTo>
                    <a:pt x="1422019" y="609600"/>
                  </a:lnTo>
                  <a:lnTo>
                    <a:pt x="1424025" y="596900"/>
                  </a:lnTo>
                  <a:lnTo>
                    <a:pt x="1425930" y="584200"/>
                  </a:lnTo>
                  <a:lnTo>
                    <a:pt x="1428889" y="571500"/>
                  </a:lnTo>
                  <a:lnTo>
                    <a:pt x="1430020" y="558800"/>
                  </a:lnTo>
                  <a:lnTo>
                    <a:pt x="1431048" y="546100"/>
                  </a:lnTo>
                  <a:lnTo>
                    <a:pt x="1435138" y="520700"/>
                  </a:lnTo>
                  <a:lnTo>
                    <a:pt x="1438249" y="495300"/>
                  </a:lnTo>
                  <a:lnTo>
                    <a:pt x="1440319" y="457200"/>
                  </a:lnTo>
                  <a:lnTo>
                    <a:pt x="1441310" y="431800"/>
                  </a:lnTo>
                  <a:lnTo>
                    <a:pt x="1441386" y="419100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467238" y="7838750"/>
              <a:ext cx="1441450" cy="1435100"/>
            </a:xfrm>
            <a:custGeom>
              <a:avLst/>
              <a:gdLst/>
              <a:ahLst/>
              <a:cxnLst/>
              <a:rect l="l" t="t" r="r" b="b"/>
              <a:pathLst>
                <a:path w="1441450" h="1435100">
                  <a:moveTo>
                    <a:pt x="507009" y="737082"/>
                  </a:moveTo>
                  <a:lnTo>
                    <a:pt x="504964" y="726935"/>
                  </a:lnTo>
                  <a:lnTo>
                    <a:pt x="499389" y="718642"/>
                  </a:lnTo>
                  <a:lnTo>
                    <a:pt x="491121" y="713054"/>
                  </a:lnTo>
                  <a:lnTo>
                    <a:pt x="480999" y="711009"/>
                  </a:lnTo>
                  <a:lnTo>
                    <a:pt x="470852" y="713054"/>
                  </a:lnTo>
                  <a:lnTo>
                    <a:pt x="462559" y="718642"/>
                  </a:lnTo>
                  <a:lnTo>
                    <a:pt x="456971" y="726935"/>
                  </a:lnTo>
                  <a:lnTo>
                    <a:pt x="454926" y="737082"/>
                  </a:lnTo>
                  <a:lnTo>
                    <a:pt x="456971" y="747242"/>
                  </a:lnTo>
                  <a:lnTo>
                    <a:pt x="462559" y="755535"/>
                  </a:lnTo>
                  <a:lnTo>
                    <a:pt x="470852" y="761123"/>
                  </a:lnTo>
                  <a:lnTo>
                    <a:pt x="480999" y="763168"/>
                  </a:lnTo>
                  <a:lnTo>
                    <a:pt x="491121" y="761123"/>
                  </a:lnTo>
                  <a:lnTo>
                    <a:pt x="499389" y="755535"/>
                  </a:lnTo>
                  <a:lnTo>
                    <a:pt x="504964" y="747242"/>
                  </a:lnTo>
                  <a:lnTo>
                    <a:pt x="507009" y="737082"/>
                  </a:lnTo>
                  <a:close/>
                </a:path>
                <a:path w="1441450" h="1435100">
                  <a:moveTo>
                    <a:pt x="585216" y="841349"/>
                  </a:moveTo>
                  <a:lnTo>
                    <a:pt x="583158" y="831227"/>
                  </a:lnTo>
                  <a:lnTo>
                    <a:pt x="577583" y="822960"/>
                  </a:lnTo>
                  <a:lnTo>
                    <a:pt x="569290" y="817384"/>
                  </a:lnTo>
                  <a:lnTo>
                    <a:pt x="559130" y="815340"/>
                  </a:lnTo>
                  <a:lnTo>
                    <a:pt x="548970" y="817384"/>
                  </a:lnTo>
                  <a:lnTo>
                    <a:pt x="540677" y="822960"/>
                  </a:lnTo>
                  <a:lnTo>
                    <a:pt x="535089" y="831227"/>
                  </a:lnTo>
                  <a:lnTo>
                    <a:pt x="533044" y="841349"/>
                  </a:lnTo>
                  <a:lnTo>
                    <a:pt x="535089" y="851509"/>
                  </a:lnTo>
                  <a:lnTo>
                    <a:pt x="540677" y="859790"/>
                  </a:lnTo>
                  <a:lnTo>
                    <a:pt x="548970" y="865378"/>
                  </a:lnTo>
                  <a:lnTo>
                    <a:pt x="559130" y="867435"/>
                  </a:lnTo>
                  <a:lnTo>
                    <a:pt x="569290" y="865378"/>
                  </a:lnTo>
                  <a:lnTo>
                    <a:pt x="577583" y="859790"/>
                  </a:lnTo>
                  <a:lnTo>
                    <a:pt x="583158" y="851509"/>
                  </a:lnTo>
                  <a:lnTo>
                    <a:pt x="585216" y="841349"/>
                  </a:lnTo>
                  <a:close/>
                </a:path>
                <a:path w="1441450" h="1435100">
                  <a:moveTo>
                    <a:pt x="663359" y="945680"/>
                  </a:moveTo>
                  <a:lnTo>
                    <a:pt x="661314" y="935520"/>
                  </a:lnTo>
                  <a:lnTo>
                    <a:pt x="655726" y="927227"/>
                  </a:lnTo>
                  <a:lnTo>
                    <a:pt x="647458" y="921639"/>
                  </a:lnTo>
                  <a:lnTo>
                    <a:pt x="637349" y="919594"/>
                  </a:lnTo>
                  <a:lnTo>
                    <a:pt x="627189" y="921639"/>
                  </a:lnTo>
                  <a:lnTo>
                    <a:pt x="618896" y="927227"/>
                  </a:lnTo>
                  <a:lnTo>
                    <a:pt x="613308" y="935520"/>
                  </a:lnTo>
                  <a:lnTo>
                    <a:pt x="611263" y="945680"/>
                  </a:lnTo>
                  <a:lnTo>
                    <a:pt x="613308" y="955802"/>
                  </a:lnTo>
                  <a:lnTo>
                    <a:pt x="618896" y="964095"/>
                  </a:lnTo>
                  <a:lnTo>
                    <a:pt x="627189" y="969708"/>
                  </a:lnTo>
                  <a:lnTo>
                    <a:pt x="637349" y="971765"/>
                  </a:lnTo>
                  <a:lnTo>
                    <a:pt x="647458" y="969708"/>
                  </a:lnTo>
                  <a:lnTo>
                    <a:pt x="655726" y="964095"/>
                  </a:lnTo>
                  <a:lnTo>
                    <a:pt x="661314" y="955802"/>
                  </a:lnTo>
                  <a:lnTo>
                    <a:pt x="663359" y="945680"/>
                  </a:lnTo>
                  <a:close/>
                </a:path>
                <a:path w="1441450" h="1435100">
                  <a:moveTo>
                    <a:pt x="663359" y="737082"/>
                  </a:moveTo>
                  <a:lnTo>
                    <a:pt x="661314" y="726935"/>
                  </a:lnTo>
                  <a:lnTo>
                    <a:pt x="655726" y="718642"/>
                  </a:lnTo>
                  <a:lnTo>
                    <a:pt x="647458" y="713054"/>
                  </a:lnTo>
                  <a:lnTo>
                    <a:pt x="637349" y="711009"/>
                  </a:lnTo>
                  <a:lnTo>
                    <a:pt x="627189" y="713054"/>
                  </a:lnTo>
                  <a:lnTo>
                    <a:pt x="618896" y="718642"/>
                  </a:lnTo>
                  <a:lnTo>
                    <a:pt x="613308" y="726935"/>
                  </a:lnTo>
                  <a:lnTo>
                    <a:pt x="611263" y="737082"/>
                  </a:lnTo>
                  <a:lnTo>
                    <a:pt x="613308" y="747242"/>
                  </a:lnTo>
                  <a:lnTo>
                    <a:pt x="618896" y="755535"/>
                  </a:lnTo>
                  <a:lnTo>
                    <a:pt x="627189" y="761123"/>
                  </a:lnTo>
                  <a:lnTo>
                    <a:pt x="637349" y="763168"/>
                  </a:lnTo>
                  <a:lnTo>
                    <a:pt x="647458" y="761123"/>
                  </a:lnTo>
                  <a:lnTo>
                    <a:pt x="655726" y="755535"/>
                  </a:lnTo>
                  <a:lnTo>
                    <a:pt x="661314" y="747242"/>
                  </a:lnTo>
                  <a:lnTo>
                    <a:pt x="663359" y="737082"/>
                  </a:lnTo>
                  <a:close/>
                </a:path>
                <a:path w="1441450" h="1435100">
                  <a:moveTo>
                    <a:pt x="748245" y="841349"/>
                  </a:moveTo>
                  <a:lnTo>
                    <a:pt x="746201" y="831227"/>
                  </a:lnTo>
                  <a:lnTo>
                    <a:pt x="740613" y="822960"/>
                  </a:lnTo>
                  <a:lnTo>
                    <a:pt x="732320" y="817384"/>
                  </a:lnTo>
                  <a:lnTo>
                    <a:pt x="722160" y="815340"/>
                  </a:lnTo>
                  <a:lnTo>
                    <a:pt x="712000" y="817384"/>
                  </a:lnTo>
                  <a:lnTo>
                    <a:pt x="703707" y="822960"/>
                  </a:lnTo>
                  <a:lnTo>
                    <a:pt x="698131" y="831227"/>
                  </a:lnTo>
                  <a:lnTo>
                    <a:pt x="696074" y="841349"/>
                  </a:lnTo>
                  <a:lnTo>
                    <a:pt x="698131" y="851509"/>
                  </a:lnTo>
                  <a:lnTo>
                    <a:pt x="703707" y="859790"/>
                  </a:lnTo>
                  <a:lnTo>
                    <a:pt x="712000" y="865378"/>
                  </a:lnTo>
                  <a:lnTo>
                    <a:pt x="722160" y="867435"/>
                  </a:lnTo>
                  <a:lnTo>
                    <a:pt x="732320" y="865378"/>
                  </a:lnTo>
                  <a:lnTo>
                    <a:pt x="740613" y="859790"/>
                  </a:lnTo>
                  <a:lnTo>
                    <a:pt x="746201" y="851509"/>
                  </a:lnTo>
                  <a:lnTo>
                    <a:pt x="748245" y="841349"/>
                  </a:lnTo>
                  <a:close/>
                </a:path>
                <a:path w="1441450" h="1435100">
                  <a:moveTo>
                    <a:pt x="819797" y="737082"/>
                  </a:moveTo>
                  <a:lnTo>
                    <a:pt x="817740" y="726935"/>
                  </a:lnTo>
                  <a:lnTo>
                    <a:pt x="812165" y="718642"/>
                  </a:lnTo>
                  <a:lnTo>
                    <a:pt x="803897" y="713054"/>
                  </a:lnTo>
                  <a:lnTo>
                    <a:pt x="793788" y="711009"/>
                  </a:lnTo>
                  <a:lnTo>
                    <a:pt x="783628" y="713054"/>
                  </a:lnTo>
                  <a:lnTo>
                    <a:pt x="775335" y="718642"/>
                  </a:lnTo>
                  <a:lnTo>
                    <a:pt x="769747" y="726935"/>
                  </a:lnTo>
                  <a:lnTo>
                    <a:pt x="767702" y="737082"/>
                  </a:lnTo>
                  <a:lnTo>
                    <a:pt x="769747" y="747242"/>
                  </a:lnTo>
                  <a:lnTo>
                    <a:pt x="775335" y="755535"/>
                  </a:lnTo>
                  <a:lnTo>
                    <a:pt x="783628" y="761123"/>
                  </a:lnTo>
                  <a:lnTo>
                    <a:pt x="793788" y="763168"/>
                  </a:lnTo>
                  <a:lnTo>
                    <a:pt x="803897" y="761123"/>
                  </a:lnTo>
                  <a:lnTo>
                    <a:pt x="812165" y="755535"/>
                  </a:lnTo>
                  <a:lnTo>
                    <a:pt x="817740" y="747242"/>
                  </a:lnTo>
                  <a:lnTo>
                    <a:pt x="819797" y="737082"/>
                  </a:lnTo>
                  <a:close/>
                </a:path>
                <a:path w="1441450" h="1435100">
                  <a:moveTo>
                    <a:pt x="1441399" y="419100"/>
                  </a:moveTo>
                  <a:lnTo>
                    <a:pt x="1441094" y="393700"/>
                  </a:lnTo>
                  <a:lnTo>
                    <a:pt x="1440865" y="393700"/>
                  </a:lnTo>
                  <a:lnTo>
                    <a:pt x="1440421" y="381000"/>
                  </a:lnTo>
                  <a:lnTo>
                    <a:pt x="1439862" y="368300"/>
                  </a:lnTo>
                  <a:lnTo>
                    <a:pt x="1439164" y="368300"/>
                  </a:lnTo>
                  <a:lnTo>
                    <a:pt x="1438351" y="355600"/>
                  </a:lnTo>
                  <a:lnTo>
                    <a:pt x="1437386" y="342900"/>
                  </a:lnTo>
                  <a:lnTo>
                    <a:pt x="1436281" y="330200"/>
                  </a:lnTo>
                  <a:lnTo>
                    <a:pt x="1435049" y="330200"/>
                  </a:lnTo>
                  <a:lnTo>
                    <a:pt x="1433664" y="317500"/>
                  </a:lnTo>
                  <a:lnTo>
                    <a:pt x="1431340" y="304800"/>
                  </a:lnTo>
                  <a:lnTo>
                    <a:pt x="1428699" y="292100"/>
                  </a:lnTo>
                  <a:lnTo>
                    <a:pt x="1425727" y="279400"/>
                  </a:lnTo>
                  <a:lnTo>
                    <a:pt x="1422438" y="266700"/>
                  </a:lnTo>
                  <a:lnTo>
                    <a:pt x="1420037" y="254000"/>
                  </a:lnTo>
                  <a:lnTo>
                    <a:pt x="1417485" y="254000"/>
                  </a:lnTo>
                  <a:lnTo>
                    <a:pt x="1414792" y="241300"/>
                  </a:lnTo>
                  <a:lnTo>
                    <a:pt x="1411960" y="228600"/>
                  </a:lnTo>
                  <a:lnTo>
                    <a:pt x="1408976" y="228600"/>
                  </a:lnTo>
                  <a:lnTo>
                    <a:pt x="1405839" y="215900"/>
                  </a:lnTo>
                  <a:lnTo>
                    <a:pt x="1402511" y="203200"/>
                  </a:lnTo>
                  <a:lnTo>
                    <a:pt x="1399032" y="203200"/>
                  </a:lnTo>
                  <a:lnTo>
                    <a:pt x="1395425" y="190500"/>
                  </a:lnTo>
                  <a:lnTo>
                    <a:pt x="1391640" y="190500"/>
                  </a:lnTo>
                  <a:lnTo>
                    <a:pt x="1387678" y="177800"/>
                  </a:lnTo>
                  <a:lnTo>
                    <a:pt x="1383576" y="165100"/>
                  </a:lnTo>
                  <a:lnTo>
                    <a:pt x="1377861" y="165100"/>
                  </a:lnTo>
                  <a:lnTo>
                    <a:pt x="1374889" y="152400"/>
                  </a:lnTo>
                  <a:lnTo>
                    <a:pt x="1370241" y="152400"/>
                  </a:lnTo>
                  <a:lnTo>
                    <a:pt x="1365453" y="139700"/>
                  </a:lnTo>
                  <a:lnTo>
                    <a:pt x="1360512" y="139700"/>
                  </a:lnTo>
                  <a:lnTo>
                    <a:pt x="1355407" y="127000"/>
                  </a:lnTo>
                  <a:lnTo>
                    <a:pt x="1350098" y="127000"/>
                  </a:lnTo>
                  <a:lnTo>
                    <a:pt x="1344637" y="114300"/>
                  </a:lnTo>
                  <a:lnTo>
                    <a:pt x="1338999" y="114300"/>
                  </a:lnTo>
                  <a:lnTo>
                    <a:pt x="1333195" y="101600"/>
                  </a:lnTo>
                  <a:lnTo>
                    <a:pt x="1324279" y="101600"/>
                  </a:lnTo>
                  <a:lnTo>
                    <a:pt x="1318183" y="88900"/>
                  </a:lnTo>
                  <a:lnTo>
                    <a:pt x="1308671" y="88900"/>
                  </a:lnTo>
                  <a:lnTo>
                    <a:pt x="1305394" y="76200"/>
                  </a:lnTo>
                  <a:lnTo>
                    <a:pt x="1293583" y="76200"/>
                  </a:lnTo>
                  <a:lnTo>
                    <a:pt x="1290307" y="63500"/>
                  </a:lnTo>
                  <a:lnTo>
                    <a:pt x="1274114" y="63500"/>
                  </a:lnTo>
                  <a:lnTo>
                    <a:pt x="1270546" y="50800"/>
                  </a:lnTo>
                  <a:lnTo>
                    <a:pt x="1251521" y="50800"/>
                  </a:lnTo>
                  <a:lnTo>
                    <a:pt x="1245654" y="38100"/>
                  </a:lnTo>
                  <a:lnTo>
                    <a:pt x="1222095" y="38100"/>
                  </a:lnTo>
                  <a:lnTo>
                    <a:pt x="1218374" y="25400"/>
                  </a:lnTo>
                  <a:lnTo>
                    <a:pt x="1184948" y="25400"/>
                  </a:lnTo>
                  <a:lnTo>
                    <a:pt x="1178687" y="12700"/>
                  </a:lnTo>
                  <a:lnTo>
                    <a:pt x="1130769" y="12700"/>
                  </a:lnTo>
                  <a:lnTo>
                    <a:pt x="1124077" y="0"/>
                  </a:lnTo>
                  <a:lnTo>
                    <a:pt x="913091" y="0"/>
                  </a:lnTo>
                  <a:lnTo>
                    <a:pt x="913091" y="749300"/>
                  </a:lnTo>
                  <a:lnTo>
                    <a:pt x="909408" y="787400"/>
                  </a:lnTo>
                  <a:lnTo>
                    <a:pt x="899896" y="825500"/>
                  </a:lnTo>
                  <a:lnTo>
                    <a:pt x="885253" y="850900"/>
                  </a:lnTo>
                  <a:lnTo>
                    <a:pt x="866140" y="889000"/>
                  </a:lnTo>
                  <a:lnTo>
                    <a:pt x="843318" y="914400"/>
                  </a:lnTo>
                  <a:lnTo>
                    <a:pt x="818045" y="952500"/>
                  </a:lnTo>
                  <a:lnTo>
                    <a:pt x="790930" y="977900"/>
                  </a:lnTo>
                  <a:lnTo>
                    <a:pt x="762546" y="1003300"/>
                  </a:lnTo>
                  <a:lnTo>
                    <a:pt x="708355" y="1041400"/>
                  </a:lnTo>
                  <a:lnTo>
                    <a:pt x="690092" y="1066800"/>
                  </a:lnTo>
                  <a:lnTo>
                    <a:pt x="655281" y="1079500"/>
                  </a:lnTo>
                  <a:lnTo>
                    <a:pt x="602107" y="1079500"/>
                  </a:lnTo>
                  <a:lnTo>
                    <a:pt x="531164" y="1016000"/>
                  </a:lnTo>
                  <a:lnTo>
                    <a:pt x="477037" y="965200"/>
                  </a:lnTo>
                  <a:lnTo>
                    <a:pt x="432130" y="914400"/>
                  </a:lnTo>
                  <a:lnTo>
                    <a:pt x="394919" y="863600"/>
                  </a:lnTo>
                  <a:lnTo>
                    <a:pt x="371386" y="800100"/>
                  </a:lnTo>
                  <a:lnTo>
                    <a:pt x="363855" y="749300"/>
                  </a:lnTo>
                  <a:lnTo>
                    <a:pt x="372541" y="698500"/>
                  </a:lnTo>
                  <a:lnTo>
                    <a:pt x="393319" y="660400"/>
                  </a:lnTo>
                  <a:lnTo>
                    <a:pt x="424726" y="622300"/>
                  </a:lnTo>
                  <a:lnTo>
                    <a:pt x="465277" y="609600"/>
                  </a:lnTo>
                  <a:lnTo>
                    <a:pt x="513511" y="596900"/>
                  </a:lnTo>
                  <a:lnTo>
                    <a:pt x="545160" y="609600"/>
                  </a:lnTo>
                  <a:lnTo>
                    <a:pt x="607936" y="609600"/>
                  </a:lnTo>
                  <a:lnTo>
                    <a:pt x="639483" y="622300"/>
                  </a:lnTo>
                  <a:lnTo>
                    <a:pt x="672553" y="609600"/>
                  </a:lnTo>
                  <a:lnTo>
                    <a:pt x="704926" y="609600"/>
                  </a:lnTo>
                  <a:lnTo>
                    <a:pt x="737171" y="596900"/>
                  </a:lnTo>
                  <a:lnTo>
                    <a:pt x="769823" y="596900"/>
                  </a:lnTo>
                  <a:lnTo>
                    <a:pt x="813371" y="609600"/>
                  </a:lnTo>
                  <a:lnTo>
                    <a:pt x="852678" y="635000"/>
                  </a:lnTo>
                  <a:lnTo>
                    <a:pt x="884555" y="660400"/>
                  </a:lnTo>
                  <a:lnTo>
                    <a:pt x="905764" y="698500"/>
                  </a:lnTo>
                  <a:lnTo>
                    <a:pt x="913091" y="749300"/>
                  </a:lnTo>
                  <a:lnTo>
                    <a:pt x="913091" y="0"/>
                  </a:lnTo>
                  <a:lnTo>
                    <a:pt x="908050" y="0"/>
                  </a:lnTo>
                  <a:lnTo>
                    <a:pt x="901458" y="12700"/>
                  </a:lnTo>
                  <a:lnTo>
                    <a:pt x="835583" y="12700"/>
                  </a:lnTo>
                  <a:lnTo>
                    <a:pt x="822083" y="25400"/>
                  </a:lnTo>
                  <a:lnTo>
                    <a:pt x="777709" y="25400"/>
                  </a:lnTo>
                  <a:lnTo>
                    <a:pt x="771537" y="38100"/>
                  </a:lnTo>
                  <a:lnTo>
                    <a:pt x="770877" y="38100"/>
                  </a:lnTo>
                  <a:lnTo>
                    <a:pt x="770877" y="457200"/>
                  </a:lnTo>
                  <a:lnTo>
                    <a:pt x="738936" y="533400"/>
                  </a:lnTo>
                  <a:lnTo>
                    <a:pt x="694639" y="571500"/>
                  </a:lnTo>
                  <a:lnTo>
                    <a:pt x="655320" y="584200"/>
                  </a:lnTo>
                  <a:lnTo>
                    <a:pt x="638365" y="584200"/>
                  </a:lnTo>
                  <a:lnTo>
                    <a:pt x="576719" y="584200"/>
                  </a:lnTo>
                  <a:lnTo>
                    <a:pt x="542544" y="571500"/>
                  </a:lnTo>
                  <a:lnTo>
                    <a:pt x="523582" y="533400"/>
                  </a:lnTo>
                  <a:lnTo>
                    <a:pt x="507580" y="444500"/>
                  </a:lnTo>
                  <a:lnTo>
                    <a:pt x="582904" y="457200"/>
                  </a:lnTo>
                  <a:lnTo>
                    <a:pt x="621626" y="469900"/>
                  </a:lnTo>
                  <a:lnTo>
                    <a:pt x="636028" y="508000"/>
                  </a:lnTo>
                  <a:lnTo>
                    <a:pt x="638365" y="584200"/>
                  </a:lnTo>
                  <a:lnTo>
                    <a:pt x="660044" y="508000"/>
                  </a:lnTo>
                  <a:lnTo>
                    <a:pt x="705485" y="469900"/>
                  </a:lnTo>
                  <a:lnTo>
                    <a:pt x="750493" y="457200"/>
                  </a:lnTo>
                  <a:lnTo>
                    <a:pt x="770877" y="457200"/>
                  </a:lnTo>
                  <a:lnTo>
                    <a:pt x="770877" y="38100"/>
                  </a:lnTo>
                  <a:lnTo>
                    <a:pt x="732155" y="38100"/>
                  </a:lnTo>
                  <a:lnTo>
                    <a:pt x="725970" y="50800"/>
                  </a:lnTo>
                  <a:lnTo>
                    <a:pt x="689381" y="50800"/>
                  </a:lnTo>
                  <a:lnTo>
                    <a:pt x="675767" y="63500"/>
                  </a:lnTo>
                  <a:lnTo>
                    <a:pt x="662178" y="63500"/>
                  </a:lnTo>
                  <a:lnTo>
                    <a:pt x="647141" y="76200"/>
                  </a:lnTo>
                  <a:lnTo>
                    <a:pt x="617258" y="76200"/>
                  </a:lnTo>
                  <a:lnTo>
                    <a:pt x="610412" y="88900"/>
                  </a:lnTo>
                  <a:lnTo>
                    <a:pt x="587311" y="88900"/>
                  </a:lnTo>
                  <a:lnTo>
                    <a:pt x="575322" y="101600"/>
                  </a:lnTo>
                  <a:lnTo>
                    <a:pt x="559003" y="101600"/>
                  </a:lnTo>
                  <a:lnTo>
                    <a:pt x="545947" y="114300"/>
                  </a:lnTo>
                  <a:lnTo>
                    <a:pt x="532968" y="114300"/>
                  </a:lnTo>
                  <a:lnTo>
                    <a:pt x="520077" y="127000"/>
                  </a:lnTo>
                  <a:lnTo>
                    <a:pt x="504228" y="127000"/>
                  </a:lnTo>
                  <a:lnTo>
                    <a:pt x="495084" y="139700"/>
                  </a:lnTo>
                  <a:lnTo>
                    <a:pt x="477329" y="139700"/>
                  </a:lnTo>
                  <a:lnTo>
                    <a:pt x="464794" y="152400"/>
                  </a:lnTo>
                  <a:lnTo>
                    <a:pt x="449160" y="152400"/>
                  </a:lnTo>
                  <a:lnTo>
                    <a:pt x="435051" y="165100"/>
                  </a:lnTo>
                  <a:lnTo>
                    <a:pt x="428066" y="165100"/>
                  </a:lnTo>
                  <a:lnTo>
                    <a:pt x="411505" y="177800"/>
                  </a:lnTo>
                  <a:lnTo>
                    <a:pt x="399846" y="190500"/>
                  </a:lnTo>
                  <a:lnTo>
                    <a:pt x="388353" y="190500"/>
                  </a:lnTo>
                  <a:lnTo>
                    <a:pt x="375297" y="203200"/>
                  </a:lnTo>
                  <a:lnTo>
                    <a:pt x="365633" y="203200"/>
                  </a:lnTo>
                  <a:lnTo>
                    <a:pt x="350774" y="215900"/>
                  </a:lnTo>
                  <a:lnTo>
                    <a:pt x="344195" y="215900"/>
                  </a:lnTo>
                  <a:lnTo>
                    <a:pt x="338823" y="228600"/>
                  </a:lnTo>
                  <a:lnTo>
                    <a:pt x="324396" y="228600"/>
                  </a:lnTo>
                  <a:lnTo>
                    <a:pt x="318604" y="241300"/>
                  </a:lnTo>
                  <a:lnTo>
                    <a:pt x="303885" y="241300"/>
                  </a:lnTo>
                  <a:lnTo>
                    <a:pt x="302247" y="254000"/>
                  </a:lnTo>
                  <a:lnTo>
                    <a:pt x="292315" y="254000"/>
                  </a:lnTo>
                  <a:lnTo>
                    <a:pt x="282562" y="266700"/>
                  </a:lnTo>
                  <a:lnTo>
                    <a:pt x="272999" y="266700"/>
                  </a:lnTo>
                  <a:lnTo>
                    <a:pt x="263613" y="279400"/>
                  </a:lnTo>
                  <a:lnTo>
                    <a:pt x="253796" y="279400"/>
                  </a:lnTo>
                  <a:lnTo>
                    <a:pt x="248894" y="292100"/>
                  </a:lnTo>
                  <a:lnTo>
                    <a:pt x="240347" y="292100"/>
                  </a:lnTo>
                  <a:lnTo>
                    <a:pt x="234556" y="304800"/>
                  </a:lnTo>
                  <a:lnTo>
                    <a:pt x="228892" y="304800"/>
                  </a:lnTo>
                  <a:lnTo>
                    <a:pt x="219684" y="317500"/>
                  </a:lnTo>
                  <a:lnTo>
                    <a:pt x="210997" y="317500"/>
                  </a:lnTo>
                  <a:lnTo>
                    <a:pt x="205346" y="330200"/>
                  </a:lnTo>
                  <a:lnTo>
                    <a:pt x="197167" y="330200"/>
                  </a:lnTo>
                  <a:lnTo>
                    <a:pt x="192112" y="342900"/>
                  </a:lnTo>
                  <a:lnTo>
                    <a:pt x="187210" y="342900"/>
                  </a:lnTo>
                  <a:lnTo>
                    <a:pt x="153619" y="381000"/>
                  </a:lnTo>
                  <a:lnTo>
                    <a:pt x="124129" y="419100"/>
                  </a:lnTo>
                  <a:lnTo>
                    <a:pt x="106502" y="444500"/>
                  </a:lnTo>
                  <a:lnTo>
                    <a:pt x="105029" y="444500"/>
                  </a:lnTo>
                  <a:lnTo>
                    <a:pt x="80264" y="482600"/>
                  </a:lnTo>
                  <a:lnTo>
                    <a:pt x="69138" y="508000"/>
                  </a:lnTo>
                  <a:lnTo>
                    <a:pt x="65620" y="508000"/>
                  </a:lnTo>
                  <a:lnTo>
                    <a:pt x="62179" y="520700"/>
                  </a:lnTo>
                  <a:lnTo>
                    <a:pt x="58801" y="533400"/>
                  </a:lnTo>
                  <a:lnTo>
                    <a:pt x="52412" y="546100"/>
                  </a:lnTo>
                  <a:lnTo>
                    <a:pt x="35471" y="584200"/>
                  </a:lnTo>
                  <a:lnTo>
                    <a:pt x="21755" y="635000"/>
                  </a:lnTo>
                  <a:lnTo>
                    <a:pt x="16154" y="647700"/>
                  </a:lnTo>
                  <a:lnTo>
                    <a:pt x="11391" y="673100"/>
                  </a:lnTo>
                  <a:lnTo>
                    <a:pt x="8674" y="685800"/>
                  </a:lnTo>
                  <a:lnTo>
                    <a:pt x="6311" y="711200"/>
                  </a:lnTo>
                  <a:lnTo>
                    <a:pt x="977" y="762000"/>
                  </a:lnTo>
                  <a:lnTo>
                    <a:pt x="0" y="812800"/>
                  </a:lnTo>
                  <a:lnTo>
                    <a:pt x="762" y="825500"/>
                  </a:lnTo>
                  <a:lnTo>
                    <a:pt x="1727" y="850900"/>
                  </a:lnTo>
                  <a:lnTo>
                    <a:pt x="3060" y="863600"/>
                  </a:lnTo>
                  <a:lnTo>
                    <a:pt x="4762" y="876300"/>
                  </a:lnTo>
                  <a:lnTo>
                    <a:pt x="6858" y="889000"/>
                  </a:lnTo>
                  <a:lnTo>
                    <a:pt x="9271" y="901700"/>
                  </a:lnTo>
                  <a:lnTo>
                    <a:pt x="12077" y="927100"/>
                  </a:lnTo>
                  <a:lnTo>
                    <a:pt x="15240" y="939800"/>
                  </a:lnTo>
                  <a:lnTo>
                    <a:pt x="18745" y="952500"/>
                  </a:lnTo>
                  <a:lnTo>
                    <a:pt x="21882" y="965200"/>
                  </a:lnTo>
                  <a:lnTo>
                    <a:pt x="25260" y="977900"/>
                  </a:lnTo>
                  <a:lnTo>
                    <a:pt x="28905" y="990600"/>
                  </a:lnTo>
                  <a:lnTo>
                    <a:pt x="32791" y="1003300"/>
                  </a:lnTo>
                  <a:lnTo>
                    <a:pt x="33756" y="1003300"/>
                  </a:lnTo>
                  <a:lnTo>
                    <a:pt x="37020" y="1016000"/>
                  </a:lnTo>
                  <a:lnTo>
                    <a:pt x="40436" y="1028700"/>
                  </a:lnTo>
                  <a:lnTo>
                    <a:pt x="44005" y="1028700"/>
                  </a:lnTo>
                  <a:lnTo>
                    <a:pt x="47726" y="1041400"/>
                  </a:lnTo>
                  <a:lnTo>
                    <a:pt x="68605" y="1092200"/>
                  </a:lnTo>
                  <a:lnTo>
                    <a:pt x="93243" y="1130300"/>
                  </a:lnTo>
                  <a:lnTo>
                    <a:pt x="121640" y="1168400"/>
                  </a:lnTo>
                  <a:lnTo>
                    <a:pt x="153809" y="1219200"/>
                  </a:lnTo>
                  <a:lnTo>
                    <a:pt x="189738" y="1257300"/>
                  </a:lnTo>
                  <a:lnTo>
                    <a:pt x="195681" y="1257300"/>
                  </a:lnTo>
                  <a:lnTo>
                    <a:pt x="201663" y="1270000"/>
                  </a:lnTo>
                  <a:lnTo>
                    <a:pt x="207721" y="1270000"/>
                  </a:lnTo>
                  <a:lnTo>
                    <a:pt x="216052" y="1282700"/>
                  </a:lnTo>
                  <a:lnTo>
                    <a:pt x="226593" y="1282700"/>
                  </a:lnTo>
                  <a:lnTo>
                    <a:pt x="232537" y="1295400"/>
                  </a:lnTo>
                  <a:lnTo>
                    <a:pt x="241249" y="1295400"/>
                  </a:lnTo>
                  <a:lnTo>
                    <a:pt x="243916" y="1308100"/>
                  </a:lnTo>
                  <a:lnTo>
                    <a:pt x="258330" y="1308100"/>
                  </a:lnTo>
                  <a:lnTo>
                    <a:pt x="264350" y="1320800"/>
                  </a:lnTo>
                  <a:lnTo>
                    <a:pt x="269925" y="1320800"/>
                  </a:lnTo>
                  <a:lnTo>
                    <a:pt x="278701" y="1333500"/>
                  </a:lnTo>
                  <a:lnTo>
                    <a:pt x="296303" y="1333500"/>
                  </a:lnTo>
                  <a:lnTo>
                    <a:pt x="299059" y="1346200"/>
                  </a:lnTo>
                  <a:lnTo>
                    <a:pt x="311531" y="1346200"/>
                  </a:lnTo>
                  <a:lnTo>
                    <a:pt x="317931" y="1358900"/>
                  </a:lnTo>
                  <a:lnTo>
                    <a:pt x="339267" y="1358900"/>
                  </a:lnTo>
                  <a:lnTo>
                    <a:pt x="345643" y="1371600"/>
                  </a:lnTo>
                  <a:lnTo>
                    <a:pt x="354939" y="1371600"/>
                  </a:lnTo>
                  <a:lnTo>
                    <a:pt x="367576" y="1384300"/>
                  </a:lnTo>
                  <a:lnTo>
                    <a:pt x="389496" y="1384300"/>
                  </a:lnTo>
                  <a:lnTo>
                    <a:pt x="395147" y="1397000"/>
                  </a:lnTo>
                  <a:lnTo>
                    <a:pt x="423748" y="1397000"/>
                  </a:lnTo>
                  <a:lnTo>
                    <a:pt x="427837" y="1409700"/>
                  </a:lnTo>
                  <a:lnTo>
                    <a:pt x="461657" y="1409700"/>
                  </a:lnTo>
                  <a:lnTo>
                    <a:pt x="465670" y="1422400"/>
                  </a:lnTo>
                  <a:lnTo>
                    <a:pt x="510247" y="1422400"/>
                  </a:lnTo>
                  <a:lnTo>
                    <a:pt x="516051" y="1435100"/>
                  </a:lnTo>
                  <a:lnTo>
                    <a:pt x="767588" y="1435100"/>
                  </a:lnTo>
                  <a:lnTo>
                    <a:pt x="773544" y="1422400"/>
                  </a:lnTo>
                  <a:lnTo>
                    <a:pt x="820064" y="1422400"/>
                  </a:lnTo>
                  <a:lnTo>
                    <a:pt x="824077" y="1409700"/>
                  </a:lnTo>
                  <a:lnTo>
                    <a:pt x="853948" y="1409700"/>
                  </a:lnTo>
                  <a:lnTo>
                    <a:pt x="863981" y="1397000"/>
                  </a:lnTo>
                  <a:lnTo>
                    <a:pt x="893330" y="1397000"/>
                  </a:lnTo>
                  <a:lnTo>
                    <a:pt x="899579" y="1384300"/>
                  </a:lnTo>
                  <a:lnTo>
                    <a:pt x="922235" y="1384300"/>
                  </a:lnTo>
                  <a:lnTo>
                    <a:pt x="928560" y="1371600"/>
                  </a:lnTo>
                  <a:lnTo>
                    <a:pt x="944168" y="1371600"/>
                  </a:lnTo>
                  <a:lnTo>
                    <a:pt x="950480" y="1358900"/>
                  </a:lnTo>
                  <a:lnTo>
                    <a:pt x="968984" y="1358900"/>
                  </a:lnTo>
                  <a:lnTo>
                    <a:pt x="978204" y="1346200"/>
                  </a:lnTo>
                  <a:lnTo>
                    <a:pt x="984288" y="1346200"/>
                  </a:lnTo>
                  <a:lnTo>
                    <a:pt x="993355" y="1333500"/>
                  </a:lnTo>
                  <a:lnTo>
                    <a:pt x="1005179" y="1333500"/>
                  </a:lnTo>
                  <a:lnTo>
                    <a:pt x="1017219" y="1320800"/>
                  </a:lnTo>
                  <a:lnTo>
                    <a:pt x="1025537" y="1320800"/>
                  </a:lnTo>
                  <a:lnTo>
                    <a:pt x="1031405" y="1308100"/>
                  </a:lnTo>
                  <a:lnTo>
                    <a:pt x="1042924" y="1308100"/>
                  </a:lnTo>
                  <a:lnTo>
                    <a:pt x="1045679" y="1295400"/>
                  </a:lnTo>
                  <a:lnTo>
                    <a:pt x="1057338" y="1295400"/>
                  </a:lnTo>
                  <a:lnTo>
                    <a:pt x="1063371" y="1282700"/>
                  </a:lnTo>
                  <a:lnTo>
                    <a:pt x="1073924" y="1282700"/>
                  </a:lnTo>
                  <a:lnTo>
                    <a:pt x="1076071" y="1270000"/>
                  </a:lnTo>
                  <a:lnTo>
                    <a:pt x="1082167" y="1270000"/>
                  </a:lnTo>
                  <a:lnTo>
                    <a:pt x="1088212" y="1257300"/>
                  </a:lnTo>
                  <a:lnTo>
                    <a:pt x="1100074" y="1257300"/>
                  </a:lnTo>
                  <a:lnTo>
                    <a:pt x="1126426" y="1219200"/>
                  </a:lnTo>
                  <a:lnTo>
                    <a:pt x="1135138" y="1219200"/>
                  </a:lnTo>
                  <a:lnTo>
                    <a:pt x="1140980" y="1206500"/>
                  </a:lnTo>
                  <a:lnTo>
                    <a:pt x="1146797" y="1193800"/>
                  </a:lnTo>
                  <a:lnTo>
                    <a:pt x="1152575" y="1193800"/>
                  </a:lnTo>
                  <a:lnTo>
                    <a:pt x="1158341" y="1181100"/>
                  </a:lnTo>
                  <a:lnTo>
                    <a:pt x="1185684" y="1155700"/>
                  </a:lnTo>
                  <a:lnTo>
                    <a:pt x="1212443" y="1104900"/>
                  </a:lnTo>
                  <a:lnTo>
                    <a:pt x="1229779" y="1079500"/>
                  </a:lnTo>
                  <a:lnTo>
                    <a:pt x="1238453" y="1066800"/>
                  </a:lnTo>
                  <a:lnTo>
                    <a:pt x="1263573" y="1028700"/>
                  </a:lnTo>
                  <a:lnTo>
                    <a:pt x="1287640" y="977900"/>
                  </a:lnTo>
                  <a:lnTo>
                    <a:pt x="1292479" y="977900"/>
                  </a:lnTo>
                  <a:lnTo>
                    <a:pt x="1297266" y="965200"/>
                  </a:lnTo>
                  <a:lnTo>
                    <a:pt x="1302029" y="952500"/>
                  </a:lnTo>
                  <a:lnTo>
                    <a:pt x="1306741" y="939800"/>
                  </a:lnTo>
                  <a:lnTo>
                    <a:pt x="1327200" y="901700"/>
                  </a:lnTo>
                  <a:lnTo>
                    <a:pt x="1346377" y="850900"/>
                  </a:lnTo>
                  <a:lnTo>
                    <a:pt x="1364170" y="812800"/>
                  </a:lnTo>
                  <a:lnTo>
                    <a:pt x="1380451" y="762000"/>
                  </a:lnTo>
                  <a:lnTo>
                    <a:pt x="1385493" y="749300"/>
                  </a:lnTo>
                  <a:lnTo>
                    <a:pt x="1390357" y="723900"/>
                  </a:lnTo>
                  <a:lnTo>
                    <a:pt x="1395018" y="711200"/>
                  </a:lnTo>
                  <a:lnTo>
                    <a:pt x="1399476" y="698500"/>
                  </a:lnTo>
                  <a:lnTo>
                    <a:pt x="1405153" y="673100"/>
                  </a:lnTo>
                  <a:lnTo>
                    <a:pt x="1410449" y="660400"/>
                  </a:lnTo>
                  <a:lnTo>
                    <a:pt x="1415376" y="635000"/>
                  </a:lnTo>
                  <a:lnTo>
                    <a:pt x="1419923" y="609600"/>
                  </a:lnTo>
                  <a:lnTo>
                    <a:pt x="1422031" y="609600"/>
                  </a:lnTo>
                  <a:lnTo>
                    <a:pt x="1424038" y="596900"/>
                  </a:lnTo>
                  <a:lnTo>
                    <a:pt x="1425930" y="584200"/>
                  </a:lnTo>
                  <a:lnTo>
                    <a:pt x="1428902" y="571500"/>
                  </a:lnTo>
                  <a:lnTo>
                    <a:pt x="1430020" y="558800"/>
                  </a:lnTo>
                  <a:lnTo>
                    <a:pt x="1431061" y="546100"/>
                  </a:lnTo>
                  <a:lnTo>
                    <a:pt x="1435150" y="520700"/>
                  </a:lnTo>
                  <a:lnTo>
                    <a:pt x="1438249" y="495300"/>
                  </a:lnTo>
                  <a:lnTo>
                    <a:pt x="1440319" y="457200"/>
                  </a:lnTo>
                  <a:lnTo>
                    <a:pt x="1441323" y="431800"/>
                  </a:lnTo>
                  <a:lnTo>
                    <a:pt x="1441399" y="41910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055653" y="3457098"/>
              <a:ext cx="173219" cy="1732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493639" y="2726249"/>
              <a:ext cx="1441450" cy="1435100"/>
            </a:xfrm>
            <a:custGeom>
              <a:avLst/>
              <a:gdLst/>
              <a:ahLst/>
              <a:cxnLst/>
              <a:rect l="l" t="t" r="r" b="b"/>
              <a:pathLst>
                <a:path w="1441450" h="1435100">
                  <a:moveTo>
                    <a:pt x="773609" y="1422400"/>
                  </a:moveTo>
                  <a:lnTo>
                    <a:pt x="510245" y="1422400"/>
                  </a:lnTo>
                  <a:lnTo>
                    <a:pt x="516046" y="1435100"/>
                  </a:lnTo>
                  <a:lnTo>
                    <a:pt x="767734" y="1435100"/>
                  </a:lnTo>
                  <a:lnTo>
                    <a:pt x="773609" y="1422400"/>
                  </a:lnTo>
                  <a:close/>
                </a:path>
                <a:path w="1441450" h="1435100">
                  <a:moveTo>
                    <a:pt x="824068" y="1409700"/>
                  </a:moveTo>
                  <a:lnTo>
                    <a:pt x="461650" y="1409700"/>
                  </a:lnTo>
                  <a:lnTo>
                    <a:pt x="465660" y="1422400"/>
                  </a:lnTo>
                  <a:lnTo>
                    <a:pt x="820057" y="1422400"/>
                  </a:lnTo>
                  <a:lnTo>
                    <a:pt x="824068" y="1409700"/>
                  </a:lnTo>
                  <a:close/>
                </a:path>
                <a:path w="1441450" h="1435100">
                  <a:moveTo>
                    <a:pt x="863972" y="1397000"/>
                  </a:moveTo>
                  <a:lnTo>
                    <a:pt x="419588" y="1397000"/>
                  </a:lnTo>
                  <a:lnTo>
                    <a:pt x="425755" y="1409700"/>
                  </a:lnTo>
                  <a:lnTo>
                    <a:pt x="853941" y="1409700"/>
                  </a:lnTo>
                  <a:lnTo>
                    <a:pt x="863972" y="1397000"/>
                  </a:lnTo>
                  <a:close/>
                </a:path>
                <a:path w="1441450" h="1435100">
                  <a:moveTo>
                    <a:pt x="899573" y="1384300"/>
                  </a:moveTo>
                  <a:lnTo>
                    <a:pt x="390154" y="1384300"/>
                  </a:lnTo>
                  <a:lnTo>
                    <a:pt x="396395" y="1397000"/>
                  </a:lnTo>
                  <a:lnTo>
                    <a:pt x="893333" y="1397000"/>
                  </a:lnTo>
                  <a:lnTo>
                    <a:pt x="899573" y="1384300"/>
                  </a:lnTo>
                  <a:close/>
                </a:path>
                <a:path w="1441450" h="1435100">
                  <a:moveTo>
                    <a:pt x="928557" y="1371600"/>
                  </a:moveTo>
                  <a:lnTo>
                    <a:pt x="354930" y="1371600"/>
                  </a:lnTo>
                  <a:lnTo>
                    <a:pt x="367569" y="1384300"/>
                  </a:lnTo>
                  <a:lnTo>
                    <a:pt x="922232" y="1384300"/>
                  </a:lnTo>
                  <a:lnTo>
                    <a:pt x="928557" y="1371600"/>
                  </a:lnTo>
                  <a:close/>
                </a:path>
                <a:path w="1441450" h="1435100">
                  <a:moveTo>
                    <a:pt x="950472" y="1358900"/>
                  </a:moveTo>
                  <a:lnTo>
                    <a:pt x="339255" y="1358900"/>
                  </a:lnTo>
                  <a:lnTo>
                    <a:pt x="345643" y="1371600"/>
                  </a:lnTo>
                  <a:lnTo>
                    <a:pt x="944158" y="1371600"/>
                  </a:lnTo>
                  <a:lnTo>
                    <a:pt x="950472" y="1358900"/>
                  </a:lnTo>
                  <a:close/>
                </a:path>
                <a:path w="1441450" h="1435100">
                  <a:moveTo>
                    <a:pt x="978189" y="1346200"/>
                  </a:moveTo>
                  <a:lnTo>
                    <a:pt x="311539" y="1346200"/>
                  </a:lnTo>
                  <a:lnTo>
                    <a:pt x="320827" y="1358900"/>
                  </a:lnTo>
                  <a:lnTo>
                    <a:pt x="968974" y="1358900"/>
                  </a:lnTo>
                  <a:lnTo>
                    <a:pt x="978189" y="1346200"/>
                  </a:lnTo>
                  <a:close/>
                </a:path>
                <a:path w="1441450" h="1435100">
                  <a:moveTo>
                    <a:pt x="993351" y="1333500"/>
                  </a:moveTo>
                  <a:lnTo>
                    <a:pt x="296304" y="1333500"/>
                  </a:lnTo>
                  <a:lnTo>
                    <a:pt x="299047" y="1346200"/>
                  </a:lnTo>
                  <a:lnTo>
                    <a:pt x="984293" y="1346200"/>
                  </a:lnTo>
                  <a:lnTo>
                    <a:pt x="993351" y="1333500"/>
                  </a:lnTo>
                  <a:close/>
                </a:path>
                <a:path w="1441450" h="1435100">
                  <a:moveTo>
                    <a:pt x="1017203" y="1320800"/>
                  </a:moveTo>
                  <a:lnTo>
                    <a:pt x="275048" y="1320800"/>
                  </a:lnTo>
                  <a:lnTo>
                    <a:pt x="287163" y="1333500"/>
                  </a:lnTo>
                  <a:lnTo>
                    <a:pt x="1005172" y="1333500"/>
                  </a:lnTo>
                  <a:lnTo>
                    <a:pt x="1017203" y="1320800"/>
                  </a:lnTo>
                  <a:close/>
                </a:path>
                <a:path w="1441450" h="1435100">
                  <a:moveTo>
                    <a:pt x="1031402" y="1308100"/>
                  </a:moveTo>
                  <a:lnTo>
                    <a:pt x="258326" y="1308100"/>
                  </a:lnTo>
                  <a:lnTo>
                    <a:pt x="264347" y="1320800"/>
                  </a:lnTo>
                  <a:lnTo>
                    <a:pt x="1025528" y="1320800"/>
                  </a:lnTo>
                  <a:lnTo>
                    <a:pt x="1031402" y="1308100"/>
                  </a:lnTo>
                  <a:close/>
                </a:path>
                <a:path w="1441450" h="1435100">
                  <a:moveTo>
                    <a:pt x="1045674" y="1295400"/>
                  </a:moveTo>
                  <a:lnTo>
                    <a:pt x="241237" y="1295400"/>
                  </a:lnTo>
                  <a:lnTo>
                    <a:pt x="243907" y="1308100"/>
                  </a:lnTo>
                  <a:lnTo>
                    <a:pt x="1042920" y="1308100"/>
                  </a:lnTo>
                  <a:lnTo>
                    <a:pt x="1045674" y="1295400"/>
                  </a:lnTo>
                  <a:close/>
                </a:path>
                <a:path w="1441450" h="1435100">
                  <a:moveTo>
                    <a:pt x="1063359" y="1282700"/>
                  </a:moveTo>
                  <a:lnTo>
                    <a:pt x="226589" y="1282700"/>
                  </a:lnTo>
                  <a:lnTo>
                    <a:pt x="232536" y="1295400"/>
                  </a:lnTo>
                  <a:lnTo>
                    <a:pt x="1057338" y="1295400"/>
                  </a:lnTo>
                  <a:lnTo>
                    <a:pt x="1063359" y="1282700"/>
                  </a:lnTo>
                  <a:close/>
                </a:path>
                <a:path w="1441450" h="1435100">
                  <a:moveTo>
                    <a:pt x="1076060" y="1270000"/>
                  </a:moveTo>
                  <a:lnTo>
                    <a:pt x="207710" y="1270000"/>
                  </a:lnTo>
                  <a:lnTo>
                    <a:pt x="216044" y="1282700"/>
                  </a:lnTo>
                  <a:lnTo>
                    <a:pt x="1073914" y="1282700"/>
                  </a:lnTo>
                  <a:lnTo>
                    <a:pt x="1076060" y="1270000"/>
                  </a:lnTo>
                  <a:close/>
                </a:path>
                <a:path w="1441450" h="1435100">
                  <a:moveTo>
                    <a:pt x="1088206" y="1257300"/>
                  </a:moveTo>
                  <a:lnTo>
                    <a:pt x="195670" y="1257300"/>
                  </a:lnTo>
                  <a:lnTo>
                    <a:pt x="201663" y="1270000"/>
                  </a:lnTo>
                  <a:lnTo>
                    <a:pt x="1082165" y="1270000"/>
                  </a:lnTo>
                  <a:lnTo>
                    <a:pt x="1088206" y="1257300"/>
                  </a:lnTo>
                  <a:close/>
                </a:path>
                <a:path w="1441450" h="1435100">
                  <a:moveTo>
                    <a:pt x="1436277" y="330200"/>
                  </a:moveTo>
                  <a:lnTo>
                    <a:pt x="197165" y="330200"/>
                  </a:lnTo>
                  <a:lnTo>
                    <a:pt x="192108" y="342900"/>
                  </a:lnTo>
                  <a:lnTo>
                    <a:pt x="187208" y="342900"/>
                  </a:lnTo>
                  <a:lnTo>
                    <a:pt x="153616" y="381000"/>
                  </a:lnTo>
                  <a:lnTo>
                    <a:pt x="123356" y="419100"/>
                  </a:lnTo>
                  <a:lnTo>
                    <a:pt x="96661" y="457200"/>
                  </a:lnTo>
                  <a:lnTo>
                    <a:pt x="73661" y="495300"/>
                  </a:lnTo>
                  <a:lnTo>
                    <a:pt x="73065" y="495300"/>
                  </a:lnTo>
                  <a:lnTo>
                    <a:pt x="69138" y="508000"/>
                  </a:lnTo>
                  <a:lnTo>
                    <a:pt x="65612" y="508000"/>
                  </a:lnTo>
                  <a:lnTo>
                    <a:pt x="62168" y="520700"/>
                  </a:lnTo>
                  <a:lnTo>
                    <a:pt x="58793" y="533400"/>
                  </a:lnTo>
                  <a:lnTo>
                    <a:pt x="52401" y="546100"/>
                  </a:lnTo>
                  <a:lnTo>
                    <a:pt x="46378" y="558800"/>
                  </a:lnTo>
                  <a:lnTo>
                    <a:pt x="40730" y="571500"/>
                  </a:lnTo>
                  <a:lnTo>
                    <a:pt x="35464" y="584200"/>
                  </a:lnTo>
                  <a:lnTo>
                    <a:pt x="28187" y="609600"/>
                  </a:lnTo>
                  <a:lnTo>
                    <a:pt x="21749" y="635000"/>
                  </a:lnTo>
                  <a:lnTo>
                    <a:pt x="16148" y="647700"/>
                  </a:lnTo>
                  <a:lnTo>
                    <a:pt x="11381" y="673100"/>
                  </a:lnTo>
                  <a:lnTo>
                    <a:pt x="8664" y="685800"/>
                  </a:lnTo>
                  <a:lnTo>
                    <a:pt x="6309" y="711200"/>
                  </a:lnTo>
                  <a:lnTo>
                    <a:pt x="975" y="762000"/>
                  </a:lnTo>
                  <a:lnTo>
                    <a:pt x="0" y="812800"/>
                  </a:lnTo>
                  <a:lnTo>
                    <a:pt x="753" y="825500"/>
                  </a:lnTo>
                  <a:lnTo>
                    <a:pt x="1718" y="850900"/>
                  </a:lnTo>
                  <a:lnTo>
                    <a:pt x="3050" y="863600"/>
                  </a:lnTo>
                  <a:lnTo>
                    <a:pt x="4756" y="876300"/>
                  </a:lnTo>
                  <a:lnTo>
                    <a:pt x="6847" y="889000"/>
                  </a:lnTo>
                  <a:lnTo>
                    <a:pt x="9269" y="901700"/>
                  </a:lnTo>
                  <a:lnTo>
                    <a:pt x="12068" y="927100"/>
                  </a:lnTo>
                  <a:lnTo>
                    <a:pt x="15229" y="939800"/>
                  </a:lnTo>
                  <a:lnTo>
                    <a:pt x="18742" y="952500"/>
                  </a:lnTo>
                  <a:lnTo>
                    <a:pt x="20825" y="965200"/>
                  </a:lnTo>
                  <a:lnTo>
                    <a:pt x="21935" y="965200"/>
                  </a:lnTo>
                  <a:lnTo>
                    <a:pt x="27479" y="990600"/>
                  </a:lnTo>
                  <a:lnTo>
                    <a:pt x="33629" y="1003300"/>
                  </a:lnTo>
                  <a:lnTo>
                    <a:pt x="40379" y="1028700"/>
                  </a:lnTo>
                  <a:lnTo>
                    <a:pt x="47725" y="1041400"/>
                  </a:lnTo>
                  <a:lnTo>
                    <a:pt x="68599" y="1092200"/>
                  </a:lnTo>
                  <a:lnTo>
                    <a:pt x="93237" y="1130300"/>
                  </a:lnTo>
                  <a:lnTo>
                    <a:pt x="121639" y="1168400"/>
                  </a:lnTo>
                  <a:lnTo>
                    <a:pt x="153804" y="1219200"/>
                  </a:lnTo>
                  <a:lnTo>
                    <a:pt x="189731" y="1257300"/>
                  </a:lnTo>
                  <a:lnTo>
                    <a:pt x="1100070" y="1257300"/>
                  </a:lnTo>
                  <a:lnTo>
                    <a:pt x="1126423" y="1219200"/>
                  </a:lnTo>
                  <a:lnTo>
                    <a:pt x="1135147" y="1219200"/>
                  </a:lnTo>
                  <a:lnTo>
                    <a:pt x="1146794" y="1193800"/>
                  </a:lnTo>
                  <a:lnTo>
                    <a:pt x="1152575" y="1193800"/>
                  </a:lnTo>
                  <a:lnTo>
                    <a:pt x="1158330" y="1181100"/>
                  </a:lnTo>
                  <a:lnTo>
                    <a:pt x="597013" y="1181100"/>
                  </a:lnTo>
                  <a:lnTo>
                    <a:pt x="566583" y="1168400"/>
                  </a:lnTo>
                  <a:lnTo>
                    <a:pt x="538558" y="1155700"/>
                  </a:lnTo>
                  <a:lnTo>
                    <a:pt x="515594" y="1117600"/>
                  </a:lnTo>
                  <a:lnTo>
                    <a:pt x="506270" y="1066800"/>
                  </a:lnTo>
                  <a:lnTo>
                    <a:pt x="508315" y="1003300"/>
                  </a:lnTo>
                  <a:lnTo>
                    <a:pt x="515745" y="977900"/>
                  </a:lnTo>
                  <a:lnTo>
                    <a:pt x="427581" y="977900"/>
                  </a:lnTo>
                  <a:lnTo>
                    <a:pt x="378602" y="965200"/>
                  </a:lnTo>
                  <a:lnTo>
                    <a:pt x="340219" y="952500"/>
                  </a:lnTo>
                  <a:lnTo>
                    <a:pt x="322375" y="927100"/>
                  </a:lnTo>
                  <a:lnTo>
                    <a:pt x="308671" y="914400"/>
                  </a:lnTo>
                  <a:lnTo>
                    <a:pt x="299147" y="889000"/>
                  </a:lnTo>
                  <a:lnTo>
                    <a:pt x="293843" y="863600"/>
                  </a:lnTo>
                  <a:lnTo>
                    <a:pt x="293059" y="838200"/>
                  </a:lnTo>
                  <a:lnTo>
                    <a:pt x="298505" y="812800"/>
                  </a:lnTo>
                  <a:lnTo>
                    <a:pt x="310167" y="787400"/>
                  </a:lnTo>
                  <a:lnTo>
                    <a:pt x="328031" y="762000"/>
                  </a:lnTo>
                  <a:lnTo>
                    <a:pt x="357891" y="749300"/>
                  </a:lnTo>
                  <a:lnTo>
                    <a:pt x="399548" y="736600"/>
                  </a:lnTo>
                  <a:lnTo>
                    <a:pt x="480152" y="736600"/>
                  </a:lnTo>
                  <a:lnTo>
                    <a:pt x="452941" y="685800"/>
                  </a:lnTo>
                  <a:lnTo>
                    <a:pt x="435048" y="635000"/>
                  </a:lnTo>
                  <a:lnTo>
                    <a:pt x="430435" y="584200"/>
                  </a:lnTo>
                  <a:lnTo>
                    <a:pt x="443064" y="546100"/>
                  </a:lnTo>
                  <a:lnTo>
                    <a:pt x="464071" y="508000"/>
                  </a:lnTo>
                  <a:lnTo>
                    <a:pt x="490274" y="495300"/>
                  </a:lnTo>
                  <a:lnTo>
                    <a:pt x="521131" y="482600"/>
                  </a:lnTo>
                  <a:lnTo>
                    <a:pt x="1438937" y="482600"/>
                  </a:lnTo>
                  <a:lnTo>
                    <a:pt x="1440318" y="457200"/>
                  </a:lnTo>
                  <a:lnTo>
                    <a:pt x="1441316" y="431800"/>
                  </a:lnTo>
                  <a:lnTo>
                    <a:pt x="1441389" y="419100"/>
                  </a:lnTo>
                  <a:lnTo>
                    <a:pt x="1441086" y="393700"/>
                  </a:lnTo>
                  <a:lnTo>
                    <a:pt x="1440866" y="393700"/>
                  </a:lnTo>
                  <a:lnTo>
                    <a:pt x="1440417" y="381000"/>
                  </a:lnTo>
                  <a:lnTo>
                    <a:pt x="1439851" y="368300"/>
                  </a:lnTo>
                  <a:lnTo>
                    <a:pt x="1439162" y="368300"/>
                  </a:lnTo>
                  <a:lnTo>
                    <a:pt x="1438342" y="355600"/>
                  </a:lnTo>
                  <a:lnTo>
                    <a:pt x="1437378" y="342900"/>
                  </a:lnTo>
                  <a:lnTo>
                    <a:pt x="1436277" y="330200"/>
                  </a:lnTo>
                  <a:close/>
                </a:path>
                <a:path w="1441450" h="1435100">
                  <a:moveTo>
                    <a:pt x="748719" y="990600"/>
                  </a:moveTo>
                  <a:lnTo>
                    <a:pt x="747417" y="1028700"/>
                  </a:lnTo>
                  <a:lnTo>
                    <a:pt x="737744" y="1079500"/>
                  </a:lnTo>
                  <a:lnTo>
                    <a:pt x="720140" y="1117600"/>
                  </a:lnTo>
                  <a:lnTo>
                    <a:pt x="695042" y="1155700"/>
                  </a:lnTo>
                  <a:lnTo>
                    <a:pt x="629299" y="1181100"/>
                  </a:lnTo>
                  <a:lnTo>
                    <a:pt x="1158330" y="1181100"/>
                  </a:lnTo>
                  <a:lnTo>
                    <a:pt x="1175205" y="1168400"/>
                  </a:lnTo>
                  <a:lnTo>
                    <a:pt x="1191915" y="1143000"/>
                  </a:lnTo>
                  <a:lnTo>
                    <a:pt x="1208406" y="1117600"/>
                  </a:lnTo>
                  <a:lnTo>
                    <a:pt x="1224621" y="1092200"/>
                  </a:lnTo>
                  <a:lnTo>
                    <a:pt x="1240953" y="1066800"/>
                  </a:lnTo>
                  <a:lnTo>
                    <a:pt x="1256933" y="1041400"/>
                  </a:lnTo>
                  <a:lnTo>
                    <a:pt x="835447" y="1041400"/>
                  </a:lnTo>
                  <a:lnTo>
                    <a:pt x="787808" y="1016000"/>
                  </a:lnTo>
                  <a:lnTo>
                    <a:pt x="748719" y="990600"/>
                  </a:lnTo>
                  <a:close/>
                </a:path>
                <a:path w="1441450" h="1435100">
                  <a:moveTo>
                    <a:pt x="1433100" y="533400"/>
                  </a:moveTo>
                  <a:lnTo>
                    <a:pt x="857135" y="533400"/>
                  </a:lnTo>
                  <a:lnTo>
                    <a:pt x="889183" y="546100"/>
                  </a:lnTo>
                  <a:lnTo>
                    <a:pt x="914527" y="558800"/>
                  </a:lnTo>
                  <a:lnTo>
                    <a:pt x="932821" y="584200"/>
                  </a:lnTo>
                  <a:lnTo>
                    <a:pt x="943719" y="622300"/>
                  </a:lnTo>
                  <a:lnTo>
                    <a:pt x="940740" y="660400"/>
                  </a:lnTo>
                  <a:lnTo>
                    <a:pt x="919579" y="711200"/>
                  </a:lnTo>
                  <a:lnTo>
                    <a:pt x="887301" y="749300"/>
                  </a:lnTo>
                  <a:lnTo>
                    <a:pt x="850968" y="787400"/>
                  </a:lnTo>
                  <a:lnTo>
                    <a:pt x="898557" y="800100"/>
                  </a:lnTo>
                  <a:lnTo>
                    <a:pt x="943406" y="838200"/>
                  </a:lnTo>
                  <a:lnTo>
                    <a:pt x="977428" y="876300"/>
                  </a:lnTo>
                  <a:lnTo>
                    <a:pt x="992534" y="927100"/>
                  </a:lnTo>
                  <a:lnTo>
                    <a:pt x="989987" y="952500"/>
                  </a:lnTo>
                  <a:lnTo>
                    <a:pt x="978063" y="990600"/>
                  </a:lnTo>
                  <a:lnTo>
                    <a:pt x="957195" y="1016000"/>
                  </a:lnTo>
                  <a:lnTo>
                    <a:pt x="927813" y="1028700"/>
                  </a:lnTo>
                  <a:lnTo>
                    <a:pt x="884496" y="1041400"/>
                  </a:lnTo>
                  <a:lnTo>
                    <a:pt x="1256933" y="1041400"/>
                  </a:lnTo>
                  <a:lnTo>
                    <a:pt x="1272510" y="1016000"/>
                  </a:lnTo>
                  <a:lnTo>
                    <a:pt x="1287635" y="977900"/>
                  </a:lnTo>
                  <a:lnTo>
                    <a:pt x="1292467" y="977900"/>
                  </a:lnTo>
                  <a:lnTo>
                    <a:pt x="1297267" y="965200"/>
                  </a:lnTo>
                  <a:lnTo>
                    <a:pt x="1302025" y="952500"/>
                  </a:lnTo>
                  <a:lnTo>
                    <a:pt x="1306734" y="939800"/>
                  </a:lnTo>
                  <a:lnTo>
                    <a:pt x="1327198" y="901700"/>
                  </a:lnTo>
                  <a:lnTo>
                    <a:pt x="1346379" y="850900"/>
                  </a:lnTo>
                  <a:lnTo>
                    <a:pt x="1364166" y="812800"/>
                  </a:lnTo>
                  <a:lnTo>
                    <a:pt x="1380449" y="762000"/>
                  </a:lnTo>
                  <a:lnTo>
                    <a:pt x="1385490" y="749300"/>
                  </a:lnTo>
                  <a:lnTo>
                    <a:pt x="1390350" y="723900"/>
                  </a:lnTo>
                  <a:lnTo>
                    <a:pt x="1395016" y="711200"/>
                  </a:lnTo>
                  <a:lnTo>
                    <a:pt x="1399474" y="698500"/>
                  </a:lnTo>
                  <a:lnTo>
                    <a:pt x="1405143" y="673100"/>
                  </a:lnTo>
                  <a:lnTo>
                    <a:pt x="1410444" y="660400"/>
                  </a:lnTo>
                  <a:lnTo>
                    <a:pt x="1415370" y="635000"/>
                  </a:lnTo>
                  <a:lnTo>
                    <a:pt x="1419914" y="609600"/>
                  </a:lnTo>
                  <a:lnTo>
                    <a:pt x="1422028" y="609600"/>
                  </a:lnTo>
                  <a:lnTo>
                    <a:pt x="1424034" y="596900"/>
                  </a:lnTo>
                  <a:lnTo>
                    <a:pt x="1425930" y="584200"/>
                  </a:lnTo>
                  <a:lnTo>
                    <a:pt x="1428898" y="571500"/>
                  </a:lnTo>
                  <a:lnTo>
                    <a:pt x="1430018" y="558800"/>
                  </a:lnTo>
                  <a:lnTo>
                    <a:pt x="1431055" y="546100"/>
                  </a:lnTo>
                  <a:lnTo>
                    <a:pt x="1433100" y="533400"/>
                  </a:lnTo>
                  <a:close/>
                </a:path>
                <a:path w="1441450" h="1435100">
                  <a:moveTo>
                    <a:pt x="519459" y="965200"/>
                  </a:moveTo>
                  <a:lnTo>
                    <a:pt x="477690" y="965200"/>
                  </a:lnTo>
                  <a:lnTo>
                    <a:pt x="427581" y="977900"/>
                  </a:lnTo>
                  <a:lnTo>
                    <a:pt x="515745" y="977900"/>
                  </a:lnTo>
                  <a:lnTo>
                    <a:pt x="519459" y="965200"/>
                  </a:lnTo>
                  <a:close/>
                </a:path>
                <a:path w="1441450" h="1435100">
                  <a:moveTo>
                    <a:pt x="1438937" y="482600"/>
                  </a:moveTo>
                  <a:lnTo>
                    <a:pt x="556097" y="482600"/>
                  </a:lnTo>
                  <a:lnTo>
                    <a:pt x="599560" y="495300"/>
                  </a:lnTo>
                  <a:lnTo>
                    <a:pt x="637067" y="533400"/>
                  </a:lnTo>
                  <a:lnTo>
                    <a:pt x="665894" y="584200"/>
                  </a:lnTo>
                  <a:lnTo>
                    <a:pt x="683318" y="622300"/>
                  </a:lnTo>
                  <a:lnTo>
                    <a:pt x="715528" y="584200"/>
                  </a:lnTo>
                  <a:lnTo>
                    <a:pt x="759279" y="546100"/>
                  </a:lnTo>
                  <a:lnTo>
                    <a:pt x="808504" y="533400"/>
                  </a:lnTo>
                  <a:lnTo>
                    <a:pt x="1433100" y="533400"/>
                  </a:lnTo>
                  <a:lnTo>
                    <a:pt x="1435145" y="520700"/>
                  </a:lnTo>
                  <a:lnTo>
                    <a:pt x="1438247" y="495300"/>
                  </a:lnTo>
                  <a:lnTo>
                    <a:pt x="1438937" y="482600"/>
                  </a:lnTo>
                  <a:close/>
                </a:path>
                <a:path w="1441450" h="1435100">
                  <a:moveTo>
                    <a:pt x="1420026" y="254000"/>
                  </a:moveTo>
                  <a:lnTo>
                    <a:pt x="292308" y="254000"/>
                  </a:lnTo>
                  <a:lnTo>
                    <a:pt x="282561" y="266700"/>
                  </a:lnTo>
                  <a:lnTo>
                    <a:pt x="272995" y="266700"/>
                  </a:lnTo>
                  <a:lnTo>
                    <a:pt x="263603" y="279400"/>
                  </a:lnTo>
                  <a:lnTo>
                    <a:pt x="253792" y="279400"/>
                  </a:lnTo>
                  <a:lnTo>
                    <a:pt x="248892" y="292100"/>
                  </a:lnTo>
                  <a:lnTo>
                    <a:pt x="240337" y="292100"/>
                  </a:lnTo>
                  <a:lnTo>
                    <a:pt x="234547" y="304800"/>
                  </a:lnTo>
                  <a:lnTo>
                    <a:pt x="228892" y="304800"/>
                  </a:lnTo>
                  <a:lnTo>
                    <a:pt x="219678" y="317500"/>
                  </a:lnTo>
                  <a:lnTo>
                    <a:pt x="210987" y="317500"/>
                  </a:lnTo>
                  <a:lnTo>
                    <a:pt x="205343" y="330200"/>
                  </a:lnTo>
                  <a:lnTo>
                    <a:pt x="1435038" y="330200"/>
                  </a:lnTo>
                  <a:lnTo>
                    <a:pt x="1433662" y="317500"/>
                  </a:lnTo>
                  <a:lnTo>
                    <a:pt x="1431332" y="304800"/>
                  </a:lnTo>
                  <a:lnTo>
                    <a:pt x="1428689" y="292100"/>
                  </a:lnTo>
                  <a:lnTo>
                    <a:pt x="1425727" y="279400"/>
                  </a:lnTo>
                  <a:lnTo>
                    <a:pt x="1422437" y="266700"/>
                  </a:lnTo>
                  <a:lnTo>
                    <a:pt x="1420026" y="254000"/>
                  </a:lnTo>
                  <a:close/>
                </a:path>
                <a:path w="1441450" h="1435100">
                  <a:moveTo>
                    <a:pt x="1411956" y="228600"/>
                  </a:moveTo>
                  <a:lnTo>
                    <a:pt x="324387" y="228600"/>
                  </a:lnTo>
                  <a:lnTo>
                    <a:pt x="318596" y="241300"/>
                  </a:lnTo>
                  <a:lnTo>
                    <a:pt x="303874" y="241300"/>
                  </a:lnTo>
                  <a:lnTo>
                    <a:pt x="302241" y="254000"/>
                  </a:lnTo>
                  <a:lnTo>
                    <a:pt x="1417475" y="254000"/>
                  </a:lnTo>
                  <a:lnTo>
                    <a:pt x="1414785" y="241300"/>
                  </a:lnTo>
                  <a:lnTo>
                    <a:pt x="1411956" y="228600"/>
                  </a:lnTo>
                  <a:close/>
                </a:path>
                <a:path w="1441450" h="1435100">
                  <a:moveTo>
                    <a:pt x="1402511" y="203200"/>
                  </a:moveTo>
                  <a:lnTo>
                    <a:pt x="365632" y="203200"/>
                  </a:lnTo>
                  <a:lnTo>
                    <a:pt x="350773" y="215900"/>
                  </a:lnTo>
                  <a:lnTo>
                    <a:pt x="344189" y="215900"/>
                  </a:lnTo>
                  <a:lnTo>
                    <a:pt x="338823" y="228600"/>
                  </a:lnTo>
                  <a:lnTo>
                    <a:pt x="1408975" y="228600"/>
                  </a:lnTo>
                  <a:lnTo>
                    <a:pt x="1405828" y="215900"/>
                  </a:lnTo>
                  <a:lnTo>
                    <a:pt x="1402511" y="203200"/>
                  </a:lnTo>
                  <a:close/>
                </a:path>
                <a:path w="1441450" h="1435100">
                  <a:moveTo>
                    <a:pt x="1395420" y="190500"/>
                  </a:moveTo>
                  <a:lnTo>
                    <a:pt x="388346" y="190500"/>
                  </a:lnTo>
                  <a:lnTo>
                    <a:pt x="375296" y="203200"/>
                  </a:lnTo>
                  <a:lnTo>
                    <a:pt x="1399024" y="203200"/>
                  </a:lnTo>
                  <a:lnTo>
                    <a:pt x="1395420" y="190500"/>
                  </a:lnTo>
                  <a:close/>
                </a:path>
                <a:path w="1441450" h="1435100">
                  <a:moveTo>
                    <a:pt x="1383569" y="165100"/>
                  </a:moveTo>
                  <a:lnTo>
                    <a:pt x="424865" y="165100"/>
                  </a:lnTo>
                  <a:lnTo>
                    <a:pt x="411498" y="177800"/>
                  </a:lnTo>
                  <a:lnTo>
                    <a:pt x="399846" y="190500"/>
                  </a:lnTo>
                  <a:lnTo>
                    <a:pt x="1391634" y="190500"/>
                  </a:lnTo>
                  <a:lnTo>
                    <a:pt x="1387680" y="177800"/>
                  </a:lnTo>
                  <a:lnTo>
                    <a:pt x="1383569" y="165100"/>
                  </a:lnTo>
                  <a:close/>
                </a:path>
                <a:path w="1441450" h="1435100">
                  <a:moveTo>
                    <a:pt x="1374878" y="152400"/>
                  </a:moveTo>
                  <a:lnTo>
                    <a:pt x="449158" y="152400"/>
                  </a:lnTo>
                  <a:lnTo>
                    <a:pt x="435043" y="165100"/>
                  </a:lnTo>
                  <a:lnTo>
                    <a:pt x="1377852" y="165100"/>
                  </a:lnTo>
                  <a:lnTo>
                    <a:pt x="1374878" y="152400"/>
                  </a:lnTo>
                  <a:close/>
                </a:path>
                <a:path w="1441450" h="1435100">
                  <a:moveTo>
                    <a:pt x="1365447" y="139700"/>
                  </a:moveTo>
                  <a:lnTo>
                    <a:pt x="478214" y="139700"/>
                  </a:lnTo>
                  <a:lnTo>
                    <a:pt x="471040" y="152400"/>
                  </a:lnTo>
                  <a:lnTo>
                    <a:pt x="1370236" y="152400"/>
                  </a:lnTo>
                  <a:lnTo>
                    <a:pt x="1365447" y="139700"/>
                  </a:lnTo>
                  <a:close/>
                </a:path>
                <a:path w="1441450" h="1435100">
                  <a:moveTo>
                    <a:pt x="1355402" y="127000"/>
                  </a:moveTo>
                  <a:lnTo>
                    <a:pt x="504224" y="127000"/>
                  </a:lnTo>
                  <a:lnTo>
                    <a:pt x="495083" y="139700"/>
                  </a:lnTo>
                  <a:lnTo>
                    <a:pt x="1360504" y="139700"/>
                  </a:lnTo>
                  <a:lnTo>
                    <a:pt x="1355402" y="127000"/>
                  </a:lnTo>
                  <a:close/>
                </a:path>
                <a:path w="1441450" h="1435100">
                  <a:moveTo>
                    <a:pt x="1344631" y="114300"/>
                  </a:moveTo>
                  <a:lnTo>
                    <a:pt x="532965" y="114300"/>
                  </a:lnTo>
                  <a:lnTo>
                    <a:pt x="520076" y="127000"/>
                  </a:lnTo>
                  <a:lnTo>
                    <a:pt x="1350093" y="127000"/>
                  </a:lnTo>
                  <a:lnTo>
                    <a:pt x="1344631" y="114300"/>
                  </a:lnTo>
                  <a:close/>
                </a:path>
                <a:path w="1441450" h="1435100">
                  <a:moveTo>
                    <a:pt x="1333183" y="101600"/>
                  </a:moveTo>
                  <a:lnTo>
                    <a:pt x="558997" y="101600"/>
                  </a:lnTo>
                  <a:lnTo>
                    <a:pt x="545940" y="114300"/>
                  </a:lnTo>
                  <a:lnTo>
                    <a:pt x="1338999" y="114300"/>
                  </a:lnTo>
                  <a:lnTo>
                    <a:pt x="1333183" y="101600"/>
                  </a:lnTo>
                  <a:close/>
                </a:path>
                <a:path w="1441450" h="1435100">
                  <a:moveTo>
                    <a:pt x="1318178" y="88900"/>
                  </a:moveTo>
                  <a:lnTo>
                    <a:pt x="587311" y="88900"/>
                  </a:lnTo>
                  <a:lnTo>
                    <a:pt x="575316" y="101600"/>
                  </a:lnTo>
                  <a:lnTo>
                    <a:pt x="1324272" y="101600"/>
                  </a:lnTo>
                  <a:lnTo>
                    <a:pt x="1318178" y="88900"/>
                  </a:lnTo>
                  <a:close/>
                </a:path>
                <a:path w="1441450" h="1435100">
                  <a:moveTo>
                    <a:pt x="1305393" y="76200"/>
                  </a:moveTo>
                  <a:lnTo>
                    <a:pt x="617257" y="76200"/>
                  </a:lnTo>
                  <a:lnTo>
                    <a:pt x="610404" y="88900"/>
                  </a:lnTo>
                  <a:lnTo>
                    <a:pt x="1308660" y="88900"/>
                  </a:lnTo>
                  <a:lnTo>
                    <a:pt x="1305393" y="76200"/>
                  </a:lnTo>
                  <a:close/>
                </a:path>
                <a:path w="1441450" h="1435100">
                  <a:moveTo>
                    <a:pt x="1286441" y="63500"/>
                  </a:moveTo>
                  <a:lnTo>
                    <a:pt x="662172" y="63500"/>
                  </a:lnTo>
                  <a:lnTo>
                    <a:pt x="647131" y="76200"/>
                  </a:lnTo>
                  <a:lnTo>
                    <a:pt x="1293582" y="76200"/>
                  </a:lnTo>
                  <a:lnTo>
                    <a:pt x="1286441" y="63500"/>
                  </a:lnTo>
                  <a:close/>
                </a:path>
                <a:path w="1441450" h="1435100">
                  <a:moveTo>
                    <a:pt x="1270546" y="50800"/>
                  </a:moveTo>
                  <a:lnTo>
                    <a:pt x="689371" y="50800"/>
                  </a:lnTo>
                  <a:lnTo>
                    <a:pt x="675757" y="63500"/>
                  </a:lnTo>
                  <a:lnTo>
                    <a:pt x="1274106" y="63500"/>
                  </a:lnTo>
                  <a:lnTo>
                    <a:pt x="1270546" y="50800"/>
                  </a:lnTo>
                  <a:close/>
                </a:path>
                <a:path w="1441450" h="1435100">
                  <a:moveTo>
                    <a:pt x="1245647" y="38100"/>
                  </a:moveTo>
                  <a:lnTo>
                    <a:pt x="732144" y="38100"/>
                  </a:lnTo>
                  <a:lnTo>
                    <a:pt x="725969" y="50800"/>
                  </a:lnTo>
                  <a:lnTo>
                    <a:pt x="1251521" y="50800"/>
                  </a:lnTo>
                  <a:lnTo>
                    <a:pt x="1245647" y="38100"/>
                  </a:lnTo>
                  <a:close/>
                </a:path>
                <a:path w="1441450" h="1435100">
                  <a:moveTo>
                    <a:pt x="1218370" y="25400"/>
                  </a:moveTo>
                  <a:lnTo>
                    <a:pt x="777698" y="25400"/>
                  </a:lnTo>
                  <a:lnTo>
                    <a:pt x="771534" y="38100"/>
                  </a:lnTo>
                  <a:lnTo>
                    <a:pt x="1222087" y="38100"/>
                  </a:lnTo>
                  <a:lnTo>
                    <a:pt x="1218370" y="25400"/>
                  </a:lnTo>
                  <a:close/>
                </a:path>
                <a:path w="1441450" h="1435100">
                  <a:moveTo>
                    <a:pt x="1178696" y="12700"/>
                  </a:moveTo>
                  <a:lnTo>
                    <a:pt x="835581" y="12700"/>
                  </a:lnTo>
                  <a:lnTo>
                    <a:pt x="822081" y="25400"/>
                  </a:lnTo>
                  <a:lnTo>
                    <a:pt x="1184936" y="25400"/>
                  </a:lnTo>
                  <a:lnTo>
                    <a:pt x="1178696" y="12700"/>
                  </a:lnTo>
                  <a:close/>
                </a:path>
                <a:path w="1441450" h="1435100">
                  <a:moveTo>
                    <a:pt x="1124069" y="0"/>
                  </a:moveTo>
                  <a:lnTo>
                    <a:pt x="908044" y="0"/>
                  </a:lnTo>
                  <a:lnTo>
                    <a:pt x="901452" y="12700"/>
                  </a:lnTo>
                  <a:lnTo>
                    <a:pt x="1130760" y="12700"/>
                  </a:lnTo>
                  <a:lnTo>
                    <a:pt x="1124069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704725" y="6001524"/>
              <a:ext cx="173219" cy="1732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142712" y="5270674"/>
              <a:ext cx="1441450" cy="1435100"/>
            </a:xfrm>
            <a:custGeom>
              <a:avLst/>
              <a:gdLst/>
              <a:ahLst/>
              <a:cxnLst/>
              <a:rect l="l" t="t" r="r" b="b"/>
              <a:pathLst>
                <a:path w="1441450" h="1435100">
                  <a:moveTo>
                    <a:pt x="773609" y="1422400"/>
                  </a:moveTo>
                  <a:lnTo>
                    <a:pt x="510245" y="1422400"/>
                  </a:lnTo>
                  <a:lnTo>
                    <a:pt x="516046" y="1435100"/>
                  </a:lnTo>
                  <a:lnTo>
                    <a:pt x="767734" y="1435100"/>
                  </a:lnTo>
                  <a:lnTo>
                    <a:pt x="773609" y="1422400"/>
                  </a:lnTo>
                  <a:close/>
                </a:path>
                <a:path w="1441450" h="1435100">
                  <a:moveTo>
                    <a:pt x="824068" y="1409700"/>
                  </a:moveTo>
                  <a:lnTo>
                    <a:pt x="461650" y="1409700"/>
                  </a:lnTo>
                  <a:lnTo>
                    <a:pt x="465660" y="1422400"/>
                  </a:lnTo>
                  <a:lnTo>
                    <a:pt x="820057" y="1422400"/>
                  </a:lnTo>
                  <a:lnTo>
                    <a:pt x="824068" y="1409700"/>
                  </a:lnTo>
                  <a:close/>
                </a:path>
                <a:path w="1441450" h="1435100">
                  <a:moveTo>
                    <a:pt x="863972" y="1397000"/>
                  </a:moveTo>
                  <a:lnTo>
                    <a:pt x="419588" y="1397000"/>
                  </a:lnTo>
                  <a:lnTo>
                    <a:pt x="425755" y="1409700"/>
                  </a:lnTo>
                  <a:lnTo>
                    <a:pt x="853941" y="1409700"/>
                  </a:lnTo>
                  <a:lnTo>
                    <a:pt x="863972" y="1397000"/>
                  </a:lnTo>
                  <a:close/>
                </a:path>
                <a:path w="1441450" h="1435100">
                  <a:moveTo>
                    <a:pt x="899573" y="1384300"/>
                  </a:moveTo>
                  <a:lnTo>
                    <a:pt x="390154" y="1384300"/>
                  </a:lnTo>
                  <a:lnTo>
                    <a:pt x="396395" y="1397000"/>
                  </a:lnTo>
                  <a:lnTo>
                    <a:pt x="893333" y="1397000"/>
                  </a:lnTo>
                  <a:lnTo>
                    <a:pt x="899573" y="1384300"/>
                  </a:lnTo>
                  <a:close/>
                </a:path>
                <a:path w="1441450" h="1435100">
                  <a:moveTo>
                    <a:pt x="928557" y="1371600"/>
                  </a:moveTo>
                  <a:lnTo>
                    <a:pt x="354930" y="1371600"/>
                  </a:lnTo>
                  <a:lnTo>
                    <a:pt x="367569" y="1384300"/>
                  </a:lnTo>
                  <a:lnTo>
                    <a:pt x="922232" y="1384300"/>
                  </a:lnTo>
                  <a:lnTo>
                    <a:pt x="928557" y="1371600"/>
                  </a:lnTo>
                  <a:close/>
                </a:path>
                <a:path w="1441450" h="1435100">
                  <a:moveTo>
                    <a:pt x="950472" y="1358900"/>
                  </a:moveTo>
                  <a:lnTo>
                    <a:pt x="339255" y="1358900"/>
                  </a:lnTo>
                  <a:lnTo>
                    <a:pt x="345643" y="1371600"/>
                  </a:lnTo>
                  <a:lnTo>
                    <a:pt x="944158" y="1371600"/>
                  </a:lnTo>
                  <a:lnTo>
                    <a:pt x="950472" y="1358900"/>
                  </a:lnTo>
                  <a:close/>
                </a:path>
                <a:path w="1441450" h="1435100">
                  <a:moveTo>
                    <a:pt x="978189" y="1346200"/>
                  </a:moveTo>
                  <a:lnTo>
                    <a:pt x="311528" y="1346200"/>
                  </a:lnTo>
                  <a:lnTo>
                    <a:pt x="317926" y="1358900"/>
                  </a:lnTo>
                  <a:lnTo>
                    <a:pt x="968974" y="1358900"/>
                  </a:lnTo>
                  <a:lnTo>
                    <a:pt x="978189" y="1346200"/>
                  </a:lnTo>
                  <a:close/>
                </a:path>
                <a:path w="1441450" h="1435100">
                  <a:moveTo>
                    <a:pt x="993351" y="1333500"/>
                  </a:moveTo>
                  <a:lnTo>
                    <a:pt x="296304" y="1333500"/>
                  </a:lnTo>
                  <a:lnTo>
                    <a:pt x="299047" y="1346200"/>
                  </a:lnTo>
                  <a:lnTo>
                    <a:pt x="984293" y="1346200"/>
                  </a:lnTo>
                  <a:lnTo>
                    <a:pt x="993351" y="1333500"/>
                  </a:lnTo>
                  <a:close/>
                </a:path>
                <a:path w="1441450" h="1435100">
                  <a:moveTo>
                    <a:pt x="1017203" y="1320800"/>
                  </a:moveTo>
                  <a:lnTo>
                    <a:pt x="275048" y="1320800"/>
                  </a:lnTo>
                  <a:lnTo>
                    <a:pt x="287163" y="1333500"/>
                  </a:lnTo>
                  <a:lnTo>
                    <a:pt x="1005172" y="1333500"/>
                  </a:lnTo>
                  <a:lnTo>
                    <a:pt x="1017203" y="1320800"/>
                  </a:lnTo>
                  <a:close/>
                </a:path>
                <a:path w="1441450" h="1435100">
                  <a:moveTo>
                    <a:pt x="1031402" y="1308100"/>
                  </a:moveTo>
                  <a:lnTo>
                    <a:pt x="258326" y="1308100"/>
                  </a:lnTo>
                  <a:lnTo>
                    <a:pt x="264347" y="1320800"/>
                  </a:lnTo>
                  <a:lnTo>
                    <a:pt x="1025528" y="1320800"/>
                  </a:lnTo>
                  <a:lnTo>
                    <a:pt x="1031402" y="1308100"/>
                  </a:lnTo>
                  <a:close/>
                </a:path>
                <a:path w="1441450" h="1435100">
                  <a:moveTo>
                    <a:pt x="1045674" y="1295400"/>
                  </a:moveTo>
                  <a:lnTo>
                    <a:pt x="241237" y="1295400"/>
                  </a:lnTo>
                  <a:lnTo>
                    <a:pt x="243907" y="1308100"/>
                  </a:lnTo>
                  <a:lnTo>
                    <a:pt x="1042920" y="1308100"/>
                  </a:lnTo>
                  <a:lnTo>
                    <a:pt x="1045674" y="1295400"/>
                  </a:lnTo>
                  <a:close/>
                </a:path>
                <a:path w="1441450" h="1435100">
                  <a:moveTo>
                    <a:pt x="1063359" y="1282700"/>
                  </a:moveTo>
                  <a:lnTo>
                    <a:pt x="226589" y="1282700"/>
                  </a:lnTo>
                  <a:lnTo>
                    <a:pt x="232536" y="1295400"/>
                  </a:lnTo>
                  <a:lnTo>
                    <a:pt x="1057338" y="1295400"/>
                  </a:lnTo>
                  <a:lnTo>
                    <a:pt x="1063359" y="1282700"/>
                  </a:lnTo>
                  <a:close/>
                </a:path>
                <a:path w="1441450" h="1435100">
                  <a:moveTo>
                    <a:pt x="1076060" y="1270000"/>
                  </a:moveTo>
                  <a:lnTo>
                    <a:pt x="207710" y="1270000"/>
                  </a:lnTo>
                  <a:lnTo>
                    <a:pt x="216044" y="1282700"/>
                  </a:lnTo>
                  <a:lnTo>
                    <a:pt x="1073914" y="1282700"/>
                  </a:lnTo>
                  <a:lnTo>
                    <a:pt x="1076060" y="1270000"/>
                  </a:lnTo>
                  <a:close/>
                </a:path>
                <a:path w="1441450" h="1435100">
                  <a:moveTo>
                    <a:pt x="1088206" y="1257300"/>
                  </a:moveTo>
                  <a:lnTo>
                    <a:pt x="195670" y="1257300"/>
                  </a:lnTo>
                  <a:lnTo>
                    <a:pt x="201663" y="1270000"/>
                  </a:lnTo>
                  <a:lnTo>
                    <a:pt x="1082165" y="1270000"/>
                  </a:lnTo>
                  <a:lnTo>
                    <a:pt x="1088206" y="1257300"/>
                  </a:lnTo>
                  <a:close/>
                </a:path>
                <a:path w="1441450" h="1435100">
                  <a:moveTo>
                    <a:pt x="1436277" y="330200"/>
                  </a:moveTo>
                  <a:lnTo>
                    <a:pt x="197165" y="330200"/>
                  </a:lnTo>
                  <a:lnTo>
                    <a:pt x="192108" y="342900"/>
                  </a:lnTo>
                  <a:lnTo>
                    <a:pt x="187208" y="342900"/>
                  </a:lnTo>
                  <a:lnTo>
                    <a:pt x="153618" y="381000"/>
                  </a:lnTo>
                  <a:lnTo>
                    <a:pt x="123356" y="419100"/>
                  </a:lnTo>
                  <a:lnTo>
                    <a:pt x="96661" y="457200"/>
                  </a:lnTo>
                  <a:lnTo>
                    <a:pt x="73661" y="495300"/>
                  </a:lnTo>
                  <a:lnTo>
                    <a:pt x="73065" y="495300"/>
                  </a:lnTo>
                  <a:lnTo>
                    <a:pt x="69138" y="508000"/>
                  </a:lnTo>
                  <a:lnTo>
                    <a:pt x="65612" y="508000"/>
                  </a:lnTo>
                  <a:lnTo>
                    <a:pt x="62168" y="520700"/>
                  </a:lnTo>
                  <a:lnTo>
                    <a:pt x="58793" y="533400"/>
                  </a:lnTo>
                  <a:lnTo>
                    <a:pt x="52401" y="546100"/>
                  </a:lnTo>
                  <a:lnTo>
                    <a:pt x="46378" y="558800"/>
                  </a:lnTo>
                  <a:lnTo>
                    <a:pt x="40730" y="571500"/>
                  </a:lnTo>
                  <a:lnTo>
                    <a:pt x="35464" y="584200"/>
                  </a:lnTo>
                  <a:lnTo>
                    <a:pt x="28187" y="609600"/>
                  </a:lnTo>
                  <a:lnTo>
                    <a:pt x="21749" y="635000"/>
                  </a:lnTo>
                  <a:lnTo>
                    <a:pt x="16148" y="647700"/>
                  </a:lnTo>
                  <a:lnTo>
                    <a:pt x="11381" y="673100"/>
                  </a:lnTo>
                  <a:lnTo>
                    <a:pt x="8664" y="685800"/>
                  </a:lnTo>
                  <a:lnTo>
                    <a:pt x="6309" y="711200"/>
                  </a:lnTo>
                  <a:lnTo>
                    <a:pt x="975" y="762000"/>
                  </a:lnTo>
                  <a:lnTo>
                    <a:pt x="0" y="812800"/>
                  </a:lnTo>
                  <a:lnTo>
                    <a:pt x="753" y="825500"/>
                  </a:lnTo>
                  <a:lnTo>
                    <a:pt x="1718" y="850900"/>
                  </a:lnTo>
                  <a:lnTo>
                    <a:pt x="3050" y="863600"/>
                  </a:lnTo>
                  <a:lnTo>
                    <a:pt x="4756" y="876300"/>
                  </a:lnTo>
                  <a:lnTo>
                    <a:pt x="6847" y="889000"/>
                  </a:lnTo>
                  <a:lnTo>
                    <a:pt x="9269" y="901700"/>
                  </a:lnTo>
                  <a:lnTo>
                    <a:pt x="12068" y="927100"/>
                  </a:lnTo>
                  <a:lnTo>
                    <a:pt x="15229" y="939800"/>
                  </a:lnTo>
                  <a:lnTo>
                    <a:pt x="18742" y="952500"/>
                  </a:lnTo>
                  <a:lnTo>
                    <a:pt x="20825" y="965200"/>
                  </a:lnTo>
                  <a:lnTo>
                    <a:pt x="21935" y="965200"/>
                  </a:lnTo>
                  <a:lnTo>
                    <a:pt x="27479" y="990600"/>
                  </a:lnTo>
                  <a:lnTo>
                    <a:pt x="33629" y="1003300"/>
                  </a:lnTo>
                  <a:lnTo>
                    <a:pt x="40379" y="1028700"/>
                  </a:lnTo>
                  <a:lnTo>
                    <a:pt x="47725" y="1041400"/>
                  </a:lnTo>
                  <a:lnTo>
                    <a:pt x="68599" y="1092200"/>
                  </a:lnTo>
                  <a:lnTo>
                    <a:pt x="93237" y="1130300"/>
                  </a:lnTo>
                  <a:lnTo>
                    <a:pt x="121639" y="1168400"/>
                  </a:lnTo>
                  <a:lnTo>
                    <a:pt x="153804" y="1219200"/>
                  </a:lnTo>
                  <a:lnTo>
                    <a:pt x="189731" y="1257300"/>
                  </a:lnTo>
                  <a:lnTo>
                    <a:pt x="1100070" y="1257300"/>
                  </a:lnTo>
                  <a:lnTo>
                    <a:pt x="1126423" y="1219200"/>
                  </a:lnTo>
                  <a:lnTo>
                    <a:pt x="1135147" y="1219200"/>
                  </a:lnTo>
                  <a:lnTo>
                    <a:pt x="1146794" y="1193800"/>
                  </a:lnTo>
                  <a:lnTo>
                    <a:pt x="1152575" y="1193800"/>
                  </a:lnTo>
                  <a:lnTo>
                    <a:pt x="1158330" y="1181100"/>
                  </a:lnTo>
                  <a:lnTo>
                    <a:pt x="597013" y="1181100"/>
                  </a:lnTo>
                  <a:lnTo>
                    <a:pt x="566583" y="1168400"/>
                  </a:lnTo>
                  <a:lnTo>
                    <a:pt x="538558" y="1155700"/>
                  </a:lnTo>
                  <a:lnTo>
                    <a:pt x="515594" y="1117600"/>
                  </a:lnTo>
                  <a:lnTo>
                    <a:pt x="506270" y="1066800"/>
                  </a:lnTo>
                  <a:lnTo>
                    <a:pt x="508315" y="1003300"/>
                  </a:lnTo>
                  <a:lnTo>
                    <a:pt x="515745" y="977900"/>
                  </a:lnTo>
                  <a:lnTo>
                    <a:pt x="427581" y="977900"/>
                  </a:lnTo>
                  <a:lnTo>
                    <a:pt x="378602" y="965200"/>
                  </a:lnTo>
                  <a:lnTo>
                    <a:pt x="340219" y="952500"/>
                  </a:lnTo>
                  <a:lnTo>
                    <a:pt x="322375" y="927100"/>
                  </a:lnTo>
                  <a:lnTo>
                    <a:pt x="308671" y="914400"/>
                  </a:lnTo>
                  <a:lnTo>
                    <a:pt x="299147" y="889000"/>
                  </a:lnTo>
                  <a:lnTo>
                    <a:pt x="293843" y="863600"/>
                  </a:lnTo>
                  <a:lnTo>
                    <a:pt x="293064" y="838200"/>
                  </a:lnTo>
                  <a:lnTo>
                    <a:pt x="298509" y="812800"/>
                  </a:lnTo>
                  <a:lnTo>
                    <a:pt x="310168" y="787400"/>
                  </a:lnTo>
                  <a:lnTo>
                    <a:pt x="328031" y="762000"/>
                  </a:lnTo>
                  <a:lnTo>
                    <a:pt x="357891" y="749300"/>
                  </a:lnTo>
                  <a:lnTo>
                    <a:pt x="399548" y="736600"/>
                  </a:lnTo>
                  <a:lnTo>
                    <a:pt x="480152" y="736600"/>
                  </a:lnTo>
                  <a:lnTo>
                    <a:pt x="452941" y="685800"/>
                  </a:lnTo>
                  <a:lnTo>
                    <a:pt x="435048" y="635000"/>
                  </a:lnTo>
                  <a:lnTo>
                    <a:pt x="430435" y="584200"/>
                  </a:lnTo>
                  <a:lnTo>
                    <a:pt x="443064" y="546100"/>
                  </a:lnTo>
                  <a:lnTo>
                    <a:pt x="464071" y="508000"/>
                  </a:lnTo>
                  <a:lnTo>
                    <a:pt x="490274" y="495300"/>
                  </a:lnTo>
                  <a:lnTo>
                    <a:pt x="521131" y="482600"/>
                  </a:lnTo>
                  <a:lnTo>
                    <a:pt x="1438937" y="482600"/>
                  </a:lnTo>
                  <a:lnTo>
                    <a:pt x="1440318" y="457200"/>
                  </a:lnTo>
                  <a:lnTo>
                    <a:pt x="1441316" y="431800"/>
                  </a:lnTo>
                  <a:lnTo>
                    <a:pt x="1441389" y="419100"/>
                  </a:lnTo>
                  <a:lnTo>
                    <a:pt x="1441086" y="393700"/>
                  </a:lnTo>
                  <a:lnTo>
                    <a:pt x="1440866" y="393700"/>
                  </a:lnTo>
                  <a:lnTo>
                    <a:pt x="1440417" y="381000"/>
                  </a:lnTo>
                  <a:lnTo>
                    <a:pt x="1439851" y="368300"/>
                  </a:lnTo>
                  <a:lnTo>
                    <a:pt x="1439162" y="368300"/>
                  </a:lnTo>
                  <a:lnTo>
                    <a:pt x="1438342" y="355600"/>
                  </a:lnTo>
                  <a:lnTo>
                    <a:pt x="1437378" y="342900"/>
                  </a:lnTo>
                  <a:lnTo>
                    <a:pt x="1436277" y="330200"/>
                  </a:lnTo>
                  <a:close/>
                </a:path>
                <a:path w="1441450" h="1435100">
                  <a:moveTo>
                    <a:pt x="748719" y="990600"/>
                  </a:moveTo>
                  <a:lnTo>
                    <a:pt x="747417" y="1028700"/>
                  </a:lnTo>
                  <a:lnTo>
                    <a:pt x="737744" y="1079500"/>
                  </a:lnTo>
                  <a:lnTo>
                    <a:pt x="720140" y="1117600"/>
                  </a:lnTo>
                  <a:lnTo>
                    <a:pt x="695042" y="1155700"/>
                  </a:lnTo>
                  <a:lnTo>
                    <a:pt x="629299" y="1181100"/>
                  </a:lnTo>
                  <a:lnTo>
                    <a:pt x="1158330" y="1181100"/>
                  </a:lnTo>
                  <a:lnTo>
                    <a:pt x="1175207" y="1168400"/>
                  </a:lnTo>
                  <a:lnTo>
                    <a:pt x="1191919" y="1143000"/>
                  </a:lnTo>
                  <a:lnTo>
                    <a:pt x="1208410" y="1117600"/>
                  </a:lnTo>
                  <a:lnTo>
                    <a:pt x="1224621" y="1092200"/>
                  </a:lnTo>
                  <a:lnTo>
                    <a:pt x="1240953" y="1066800"/>
                  </a:lnTo>
                  <a:lnTo>
                    <a:pt x="1256933" y="1041400"/>
                  </a:lnTo>
                  <a:lnTo>
                    <a:pt x="835447" y="1041400"/>
                  </a:lnTo>
                  <a:lnTo>
                    <a:pt x="787808" y="1016000"/>
                  </a:lnTo>
                  <a:lnTo>
                    <a:pt x="748719" y="990600"/>
                  </a:lnTo>
                  <a:close/>
                </a:path>
                <a:path w="1441450" h="1435100">
                  <a:moveTo>
                    <a:pt x="1433100" y="533400"/>
                  </a:moveTo>
                  <a:lnTo>
                    <a:pt x="857135" y="533400"/>
                  </a:lnTo>
                  <a:lnTo>
                    <a:pt x="889183" y="546100"/>
                  </a:lnTo>
                  <a:lnTo>
                    <a:pt x="914527" y="558800"/>
                  </a:lnTo>
                  <a:lnTo>
                    <a:pt x="932821" y="584200"/>
                  </a:lnTo>
                  <a:lnTo>
                    <a:pt x="943719" y="622300"/>
                  </a:lnTo>
                  <a:lnTo>
                    <a:pt x="940740" y="660400"/>
                  </a:lnTo>
                  <a:lnTo>
                    <a:pt x="919579" y="711200"/>
                  </a:lnTo>
                  <a:lnTo>
                    <a:pt x="887301" y="749300"/>
                  </a:lnTo>
                  <a:lnTo>
                    <a:pt x="850968" y="787400"/>
                  </a:lnTo>
                  <a:lnTo>
                    <a:pt x="898557" y="800100"/>
                  </a:lnTo>
                  <a:lnTo>
                    <a:pt x="943406" y="838200"/>
                  </a:lnTo>
                  <a:lnTo>
                    <a:pt x="977428" y="876300"/>
                  </a:lnTo>
                  <a:lnTo>
                    <a:pt x="992534" y="927100"/>
                  </a:lnTo>
                  <a:lnTo>
                    <a:pt x="989987" y="952500"/>
                  </a:lnTo>
                  <a:lnTo>
                    <a:pt x="978063" y="990600"/>
                  </a:lnTo>
                  <a:lnTo>
                    <a:pt x="957195" y="1016000"/>
                  </a:lnTo>
                  <a:lnTo>
                    <a:pt x="927813" y="1028700"/>
                  </a:lnTo>
                  <a:lnTo>
                    <a:pt x="884496" y="1041400"/>
                  </a:lnTo>
                  <a:lnTo>
                    <a:pt x="1256933" y="1041400"/>
                  </a:lnTo>
                  <a:lnTo>
                    <a:pt x="1272510" y="1016000"/>
                  </a:lnTo>
                  <a:lnTo>
                    <a:pt x="1287635" y="977900"/>
                  </a:lnTo>
                  <a:lnTo>
                    <a:pt x="1292467" y="977900"/>
                  </a:lnTo>
                  <a:lnTo>
                    <a:pt x="1297267" y="965200"/>
                  </a:lnTo>
                  <a:lnTo>
                    <a:pt x="1302025" y="952500"/>
                  </a:lnTo>
                  <a:lnTo>
                    <a:pt x="1306734" y="939800"/>
                  </a:lnTo>
                  <a:lnTo>
                    <a:pt x="1327198" y="901700"/>
                  </a:lnTo>
                  <a:lnTo>
                    <a:pt x="1346379" y="850900"/>
                  </a:lnTo>
                  <a:lnTo>
                    <a:pt x="1364166" y="812800"/>
                  </a:lnTo>
                  <a:lnTo>
                    <a:pt x="1380449" y="762000"/>
                  </a:lnTo>
                  <a:lnTo>
                    <a:pt x="1385490" y="749300"/>
                  </a:lnTo>
                  <a:lnTo>
                    <a:pt x="1390350" y="723900"/>
                  </a:lnTo>
                  <a:lnTo>
                    <a:pt x="1395016" y="711200"/>
                  </a:lnTo>
                  <a:lnTo>
                    <a:pt x="1399474" y="698500"/>
                  </a:lnTo>
                  <a:lnTo>
                    <a:pt x="1405143" y="673100"/>
                  </a:lnTo>
                  <a:lnTo>
                    <a:pt x="1410444" y="660400"/>
                  </a:lnTo>
                  <a:lnTo>
                    <a:pt x="1415370" y="635000"/>
                  </a:lnTo>
                  <a:lnTo>
                    <a:pt x="1419914" y="609600"/>
                  </a:lnTo>
                  <a:lnTo>
                    <a:pt x="1422032" y="609600"/>
                  </a:lnTo>
                  <a:lnTo>
                    <a:pt x="1424038" y="596900"/>
                  </a:lnTo>
                  <a:lnTo>
                    <a:pt x="1425932" y="584200"/>
                  </a:lnTo>
                  <a:lnTo>
                    <a:pt x="1428898" y="571500"/>
                  </a:lnTo>
                  <a:lnTo>
                    <a:pt x="1430018" y="558800"/>
                  </a:lnTo>
                  <a:lnTo>
                    <a:pt x="1431055" y="546100"/>
                  </a:lnTo>
                  <a:lnTo>
                    <a:pt x="1433100" y="533400"/>
                  </a:lnTo>
                  <a:close/>
                </a:path>
                <a:path w="1441450" h="1435100">
                  <a:moveTo>
                    <a:pt x="519459" y="965200"/>
                  </a:moveTo>
                  <a:lnTo>
                    <a:pt x="477690" y="965200"/>
                  </a:lnTo>
                  <a:lnTo>
                    <a:pt x="427581" y="977900"/>
                  </a:lnTo>
                  <a:lnTo>
                    <a:pt x="515745" y="977900"/>
                  </a:lnTo>
                  <a:lnTo>
                    <a:pt x="519459" y="965200"/>
                  </a:lnTo>
                  <a:close/>
                </a:path>
                <a:path w="1441450" h="1435100">
                  <a:moveTo>
                    <a:pt x="1438937" y="482600"/>
                  </a:moveTo>
                  <a:lnTo>
                    <a:pt x="556097" y="482600"/>
                  </a:lnTo>
                  <a:lnTo>
                    <a:pt x="599560" y="495300"/>
                  </a:lnTo>
                  <a:lnTo>
                    <a:pt x="637067" y="533400"/>
                  </a:lnTo>
                  <a:lnTo>
                    <a:pt x="665894" y="584200"/>
                  </a:lnTo>
                  <a:lnTo>
                    <a:pt x="683318" y="622300"/>
                  </a:lnTo>
                  <a:lnTo>
                    <a:pt x="715528" y="584200"/>
                  </a:lnTo>
                  <a:lnTo>
                    <a:pt x="759279" y="546100"/>
                  </a:lnTo>
                  <a:lnTo>
                    <a:pt x="808504" y="533400"/>
                  </a:lnTo>
                  <a:lnTo>
                    <a:pt x="1433100" y="533400"/>
                  </a:lnTo>
                  <a:lnTo>
                    <a:pt x="1435145" y="520700"/>
                  </a:lnTo>
                  <a:lnTo>
                    <a:pt x="1438247" y="495300"/>
                  </a:lnTo>
                  <a:lnTo>
                    <a:pt x="1438937" y="482600"/>
                  </a:lnTo>
                  <a:close/>
                </a:path>
                <a:path w="1441450" h="1435100">
                  <a:moveTo>
                    <a:pt x="1420026" y="254000"/>
                  </a:moveTo>
                  <a:lnTo>
                    <a:pt x="292308" y="254000"/>
                  </a:lnTo>
                  <a:lnTo>
                    <a:pt x="282561" y="266700"/>
                  </a:lnTo>
                  <a:lnTo>
                    <a:pt x="272995" y="266700"/>
                  </a:lnTo>
                  <a:lnTo>
                    <a:pt x="263603" y="279400"/>
                  </a:lnTo>
                  <a:lnTo>
                    <a:pt x="253792" y="279400"/>
                  </a:lnTo>
                  <a:lnTo>
                    <a:pt x="248892" y="292100"/>
                  </a:lnTo>
                  <a:lnTo>
                    <a:pt x="240337" y="292100"/>
                  </a:lnTo>
                  <a:lnTo>
                    <a:pt x="234547" y="304800"/>
                  </a:lnTo>
                  <a:lnTo>
                    <a:pt x="228903" y="304800"/>
                  </a:lnTo>
                  <a:lnTo>
                    <a:pt x="219678" y="317500"/>
                  </a:lnTo>
                  <a:lnTo>
                    <a:pt x="210987" y="317500"/>
                  </a:lnTo>
                  <a:lnTo>
                    <a:pt x="205343" y="330200"/>
                  </a:lnTo>
                  <a:lnTo>
                    <a:pt x="1435038" y="330200"/>
                  </a:lnTo>
                  <a:lnTo>
                    <a:pt x="1433662" y="317500"/>
                  </a:lnTo>
                  <a:lnTo>
                    <a:pt x="1431332" y="304800"/>
                  </a:lnTo>
                  <a:lnTo>
                    <a:pt x="1428689" y="292100"/>
                  </a:lnTo>
                  <a:lnTo>
                    <a:pt x="1425727" y="279400"/>
                  </a:lnTo>
                  <a:lnTo>
                    <a:pt x="1422437" y="266700"/>
                  </a:lnTo>
                  <a:lnTo>
                    <a:pt x="1420026" y="254000"/>
                  </a:lnTo>
                  <a:close/>
                </a:path>
                <a:path w="1441450" h="1435100">
                  <a:moveTo>
                    <a:pt x="1411956" y="228600"/>
                  </a:moveTo>
                  <a:lnTo>
                    <a:pt x="324387" y="228600"/>
                  </a:lnTo>
                  <a:lnTo>
                    <a:pt x="318596" y="241300"/>
                  </a:lnTo>
                  <a:lnTo>
                    <a:pt x="303874" y="241300"/>
                  </a:lnTo>
                  <a:lnTo>
                    <a:pt x="302241" y="254000"/>
                  </a:lnTo>
                  <a:lnTo>
                    <a:pt x="1417475" y="254000"/>
                  </a:lnTo>
                  <a:lnTo>
                    <a:pt x="1414785" y="241300"/>
                  </a:lnTo>
                  <a:lnTo>
                    <a:pt x="1411956" y="228600"/>
                  </a:lnTo>
                  <a:close/>
                </a:path>
                <a:path w="1441450" h="1435100">
                  <a:moveTo>
                    <a:pt x="1402511" y="203200"/>
                  </a:moveTo>
                  <a:lnTo>
                    <a:pt x="365632" y="203200"/>
                  </a:lnTo>
                  <a:lnTo>
                    <a:pt x="350773" y="215900"/>
                  </a:lnTo>
                  <a:lnTo>
                    <a:pt x="344189" y="215900"/>
                  </a:lnTo>
                  <a:lnTo>
                    <a:pt x="338823" y="228600"/>
                  </a:lnTo>
                  <a:lnTo>
                    <a:pt x="1408975" y="228600"/>
                  </a:lnTo>
                  <a:lnTo>
                    <a:pt x="1405828" y="215900"/>
                  </a:lnTo>
                  <a:lnTo>
                    <a:pt x="1402511" y="203200"/>
                  </a:lnTo>
                  <a:close/>
                </a:path>
                <a:path w="1441450" h="1435100">
                  <a:moveTo>
                    <a:pt x="1395418" y="190500"/>
                  </a:moveTo>
                  <a:lnTo>
                    <a:pt x="388346" y="190500"/>
                  </a:lnTo>
                  <a:lnTo>
                    <a:pt x="375296" y="203200"/>
                  </a:lnTo>
                  <a:lnTo>
                    <a:pt x="1399024" y="203200"/>
                  </a:lnTo>
                  <a:lnTo>
                    <a:pt x="1395418" y="190500"/>
                  </a:lnTo>
                  <a:close/>
                </a:path>
                <a:path w="1441450" h="1435100">
                  <a:moveTo>
                    <a:pt x="1383569" y="165100"/>
                  </a:moveTo>
                  <a:lnTo>
                    <a:pt x="424865" y="165100"/>
                  </a:lnTo>
                  <a:lnTo>
                    <a:pt x="411498" y="177800"/>
                  </a:lnTo>
                  <a:lnTo>
                    <a:pt x="399846" y="190500"/>
                  </a:lnTo>
                  <a:lnTo>
                    <a:pt x="1391630" y="190500"/>
                  </a:lnTo>
                  <a:lnTo>
                    <a:pt x="1387676" y="177800"/>
                  </a:lnTo>
                  <a:lnTo>
                    <a:pt x="1383569" y="165100"/>
                  </a:lnTo>
                  <a:close/>
                </a:path>
                <a:path w="1441450" h="1435100">
                  <a:moveTo>
                    <a:pt x="1374878" y="152400"/>
                  </a:moveTo>
                  <a:lnTo>
                    <a:pt x="449158" y="152400"/>
                  </a:lnTo>
                  <a:lnTo>
                    <a:pt x="435043" y="165100"/>
                  </a:lnTo>
                  <a:lnTo>
                    <a:pt x="1377852" y="165100"/>
                  </a:lnTo>
                  <a:lnTo>
                    <a:pt x="1374878" y="152400"/>
                  </a:lnTo>
                  <a:close/>
                </a:path>
                <a:path w="1441450" h="1435100">
                  <a:moveTo>
                    <a:pt x="1365447" y="139700"/>
                  </a:moveTo>
                  <a:lnTo>
                    <a:pt x="478214" y="139700"/>
                  </a:lnTo>
                  <a:lnTo>
                    <a:pt x="471040" y="152400"/>
                  </a:lnTo>
                  <a:lnTo>
                    <a:pt x="1370236" y="152400"/>
                  </a:lnTo>
                  <a:lnTo>
                    <a:pt x="1365447" y="139700"/>
                  </a:lnTo>
                  <a:close/>
                </a:path>
                <a:path w="1441450" h="1435100">
                  <a:moveTo>
                    <a:pt x="1355402" y="127000"/>
                  </a:moveTo>
                  <a:lnTo>
                    <a:pt x="504224" y="127000"/>
                  </a:lnTo>
                  <a:lnTo>
                    <a:pt x="495083" y="139700"/>
                  </a:lnTo>
                  <a:lnTo>
                    <a:pt x="1360504" y="139700"/>
                  </a:lnTo>
                  <a:lnTo>
                    <a:pt x="1355402" y="127000"/>
                  </a:lnTo>
                  <a:close/>
                </a:path>
                <a:path w="1441450" h="1435100">
                  <a:moveTo>
                    <a:pt x="1344631" y="114300"/>
                  </a:moveTo>
                  <a:lnTo>
                    <a:pt x="532965" y="114300"/>
                  </a:lnTo>
                  <a:lnTo>
                    <a:pt x="520076" y="127000"/>
                  </a:lnTo>
                  <a:lnTo>
                    <a:pt x="1350093" y="127000"/>
                  </a:lnTo>
                  <a:lnTo>
                    <a:pt x="1344631" y="114300"/>
                  </a:lnTo>
                  <a:close/>
                </a:path>
                <a:path w="1441450" h="1435100">
                  <a:moveTo>
                    <a:pt x="1333183" y="101600"/>
                  </a:moveTo>
                  <a:lnTo>
                    <a:pt x="558997" y="101600"/>
                  </a:lnTo>
                  <a:lnTo>
                    <a:pt x="545940" y="114300"/>
                  </a:lnTo>
                  <a:lnTo>
                    <a:pt x="1338999" y="114300"/>
                  </a:lnTo>
                  <a:lnTo>
                    <a:pt x="1333183" y="101600"/>
                  </a:lnTo>
                  <a:close/>
                </a:path>
                <a:path w="1441450" h="1435100">
                  <a:moveTo>
                    <a:pt x="1318178" y="88900"/>
                  </a:moveTo>
                  <a:lnTo>
                    <a:pt x="587311" y="88900"/>
                  </a:lnTo>
                  <a:lnTo>
                    <a:pt x="575316" y="101600"/>
                  </a:lnTo>
                  <a:lnTo>
                    <a:pt x="1324272" y="101600"/>
                  </a:lnTo>
                  <a:lnTo>
                    <a:pt x="1318178" y="88900"/>
                  </a:lnTo>
                  <a:close/>
                </a:path>
                <a:path w="1441450" h="1435100">
                  <a:moveTo>
                    <a:pt x="1305393" y="76200"/>
                  </a:moveTo>
                  <a:lnTo>
                    <a:pt x="617257" y="76200"/>
                  </a:lnTo>
                  <a:lnTo>
                    <a:pt x="610404" y="88900"/>
                  </a:lnTo>
                  <a:lnTo>
                    <a:pt x="1308660" y="88900"/>
                  </a:lnTo>
                  <a:lnTo>
                    <a:pt x="1305393" y="76200"/>
                  </a:lnTo>
                  <a:close/>
                </a:path>
                <a:path w="1441450" h="1435100">
                  <a:moveTo>
                    <a:pt x="1286441" y="63500"/>
                  </a:moveTo>
                  <a:lnTo>
                    <a:pt x="662172" y="63500"/>
                  </a:lnTo>
                  <a:lnTo>
                    <a:pt x="647131" y="76200"/>
                  </a:lnTo>
                  <a:lnTo>
                    <a:pt x="1293582" y="76200"/>
                  </a:lnTo>
                  <a:lnTo>
                    <a:pt x="1286441" y="63500"/>
                  </a:lnTo>
                  <a:close/>
                </a:path>
                <a:path w="1441450" h="1435100">
                  <a:moveTo>
                    <a:pt x="1270546" y="50800"/>
                  </a:moveTo>
                  <a:lnTo>
                    <a:pt x="689371" y="50800"/>
                  </a:lnTo>
                  <a:lnTo>
                    <a:pt x="675757" y="63500"/>
                  </a:lnTo>
                  <a:lnTo>
                    <a:pt x="1274106" y="63500"/>
                  </a:lnTo>
                  <a:lnTo>
                    <a:pt x="1270546" y="50800"/>
                  </a:lnTo>
                  <a:close/>
                </a:path>
                <a:path w="1441450" h="1435100">
                  <a:moveTo>
                    <a:pt x="1245647" y="38100"/>
                  </a:moveTo>
                  <a:lnTo>
                    <a:pt x="732144" y="38100"/>
                  </a:lnTo>
                  <a:lnTo>
                    <a:pt x="725969" y="50800"/>
                  </a:lnTo>
                  <a:lnTo>
                    <a:pt x="1251521" y="50800"/>
                  </a:lnTo>
                  <a:lnTo>
                    <a:pt x="1245647" y="38100"/>
                  </a:lnTo>
                  <a:close/>
                </a:path>
                <a:path w="1441450" h="1435100">
                  <a:moveTo>
                    <a:pt x="1218370" y="25400"/>
                  </a:moveTo>
                  <a:lnTo>
                    <a:pt x="777698" y="25400"/>
                  </a:lnTo>
                  <a:lnTo>
                    <a:pt x="771534" y="38100"/>
                  </a:lnTo>
                  <a:lnTo>
                    <a:pt x="1222087" y="38100"/>
                  </a:lnTo>
                  <a:lnTo>
                    <a:pt x="1218370" y="25400"/>
                  </a:lnTo>
                  <a:close/>
                </a:path>
                <a:path w="1441450" h="1435100">
                  <a:moveTo>
                    <a:pt x="1178696" y="12700"/>
                  </a:moveTo>
                  <a:lnTo>
                    <a:pt x="835581" y="12700"/>
                  </a:lnTo>
                  <a:lnTo>
                    <a:pt x="822081" y="25400"/>
                  </a:lnTo>
                  <a:lnTo>
                    <a:pt x="1184936" y="25400"/>
                  </a:lnTo>
                  <a:lnTo>
                    <a:pt x="1178696" y="12700"/>
                  </a:lnTo>
                  <a:close/>
                </a:path>
                <a:path w="1441450" h="1435100">
                  <a:moveTo>
                    <a:pt x="1124069" y="0"/>
                  </a:moveTo>
                  <a:lnTo>
                    <a:pt x="908044" y="0"/>
                  </a:lnTo>
                  <a:lnTo>
                    <a:pt x="901452" y="12700"/>
                  </a:lnTo>
                  <a:lnTo>
                    <a:pt x="1130760" y="12700"/>
                  </a:lnTo>
                  <a:lnTo>
                    <a:pt x="1124069" y="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97893" y="681759"/>
            <a:ext cx="1832610" cy="6690359"/>
            <a:chOff x="397893" y="681759"/>
            <a:chExt cx="1832610" cy="6690359"/>
          </a:xfrm>
        </p:grpSpPr>
        <p:sp>
          <p:nvSpPr>
            <p:cNvPr id="41" name="object 41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97893" y="730867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8913740" y="622683"/>
            <a:ext cx="63436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40" b="1">
                <a:solidFill>
                  <a:srgbClr val="054B32"/>
                </a:solidFill>
                <a:latin typeface="Arial"/>
                <a:cs typeface="Arial"/>
              </a:rPr>
              <a:t>28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9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68" y="2106167"/>
            <a:ext cx="3589654" cy="14077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20" b="1">
                <a:solidFill>
                  <a:srgbClr val="054B32"/>
                </a:solidFill>
                <a:latin typeface="Arial"/>
                <a:cs typeface="Arial"/>
              </a:rPr>
              <a:t>Color</a:t>
            </a:r>
            <a:r>
              <a:rPr dirty="0" sz="1800" spc="-14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054B32"/>
                </a:solidFill>
                <a:latin typeface="Arial"/>
                <a:cs typeface="Arial"/>
              </a:rPr>
              <a:t>Misuse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consideration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legibility</a:t>
            </a:r>
            <a:r>
              <a:rPr dirty="0" sz="1800" spc="-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 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aesthetics,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we </a:t>
            </a:r>
            <a:r>
              <a:rPr dirty="0" sz="1800" spc="135">
                <a:solidFill>
                  <a:srgbClr val="054B32"/>
                </a:solidFill>
                <a:latin typeface="Arial"/>
                <a:cs typeface="Arial"/>
              </a:rPr>
              <a:t>recommend </a:t>
            </a:r>
            <a:r>
              <a:rPr dirty="0" sz="1800" spc="160">
                <a:solidFill>
                  <a:srgbClr val="054B32"/>
                </a:solidFill>
                <a:latin typeface="Arial"/>
                <a:cs typeface="Arial"/>
              </a:rPr>
              <a:t>not 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1800" spc="-2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this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combination.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27513" y="2167473"/>
            <a:ext cx="11623040" cy="7633334"/>
            <a:chOff x="7727513" y="2167473"/>
            <a:chExt cx="11623040" cy="7633334"/>
          </a:xfrm>
        </p:grpSpPr>
        <p:sp>
          <p:nvSpPr>
            <p:cNvPr id="4" name="object 4"/>
            <p:cNvSpPr/>
            <p:nvPr/>
          </p:nvSpPr>
          <p:spPr>
            <a:xfrm>
              <a:off x="7727513" y="216747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052050" y="216747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376586" y="216747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701123" y="216747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25659" y="216747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27513" y="4711898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BE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52050" y="4711898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376586" y="4711898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025659" y="4711898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F0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27513" y="725632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052050" y="725632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376586" y="725632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701123" y="725632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025659" y="7256323"/>
              <a:ext cx="2324735" cy="2544445"/>
            </a:xfrm>
            <a:custGeom>
              <a:avLst/>
              <a:gdLst/>
              <a:ahLst/>
              <a:cxnLst/>
              <a:rect l="l" t="t" r="r" b="b"/>
              <a:pathLst>
                <a:path w="2324734" h="2544445">
                  <a:moveTo>
                    <a:pt x="2324536" y="0"/>
                  </a:moveTo>
                  <a:lnTo>
                    <a:pt x="0" y="0"/>
                  </a:lnTo>
                  <a:lnTo>
                    <a:pt x="0" y="2544425"/>
                  </a:lnTo>
                  <a:lnTo>
                    <a:pt x="2324536" y="2544425"/>
                  </a:lnTo>
                  <a:lnTo>
                    <a:pt x="2324536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191348" y="2726327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60" y="535940"/>
                  </a:moveTo>
                  <a:lnTo>
                    <a:pt x="806678" y="509358"/>
                  </a:lnTo>
                  <a:lnTo>
                    <a:pt x="760463" y="490347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47" y="508469"/>
                  </a:lnTo>
                  <a:lnTo>
                    <a:pt x="478421" y="534403"/>
                  </a:lnTo>
                  <a:lnTo>
                    <a:pt x="439204" y="567728"/>
                  </a:lnTo>
                  <a:lnTo>
                    <a:pt x="406577" y="605866"/>
                  </a:lnTo>
                  <a:lnTo>
                    <a:pt x="380707" y="648042"/>
                  </a:lnTo>
                  <a:lnTo>
                    <a:pt x="361873" y="693547"/>
                  </a:lnTo>
                  <a:lnTo>
                    <a:pt x="350354" y="741680"/>
                  </a:lnTo>
                  <a:lnTo>
                    <a:pt x="346456" y="791743"/>
                  </a:lnTo>
                  <a:lnTo>
                    <a:pt x="350418" y="842060"/>
                  </a:lnTo>
                  <a:lnTo>
                    <a:pt x="362089" y="890460"/>
                  </a:lnTo>
                  <a:lnTo>
                    <a:pt x="381190" y="936205"/>
                  </a:lnTo>
                  <a:lnTo>
                    <a:pt x="407416" y="978560"/>
                  </a:lnTo>
                  <a:lnTo>
                    <a:pt x="849960" y="535940"/>
                  </a:lnTo>
                  <a:close/>
                </a:path>
                <a:path w="1454150" h="1447800">
                  <a:moveTo>
                    <a:pt x="979881" y="791743"/>
                  </a:moveTo>
                  <a:lnTo>
                    <a:pt x="975931" y="741362"/>
                  </a:lnTo>
                  <a:lnTo>
                    <a:pt x="964247" y="692950"/>
                  </a:lnTo>
                  <a:lnTo>
                    <a:pt x="945159" y="647192"/>
                  </a:lnTo>
                  <a:lnTo>
                    <a:pt x="918933" y="604837"/>
                  </a:lnTo>
                  <a:lnTo>
                    <a:pt x="476313" y="1047457"/>
                  </a:lnTo>
                  <a:lnTo>
                    <a:pt x="518668" y="1073683"/>
                  </a:lnTo>
                  <a:lnTo>
                    <a:pt x="564400" y="1092784"/>
                  </a:lnTo>
                  <a:lnTo>
                    <a:pt x="612800" y="1104455"/>
                  </a:lnTo>
                  <a:lnTo>
                    <a:pt x="663130" y="1108405"/>
                  </a:lnTo>
                  <a:lnTo>
                    <a:pt x="713181" y="1104506"/>
                  </a:lnTo>
                  <a:lnTo>
                    <a:pt x="761288" y="1092974"/>
                  </a:lnTo>
                  <a:lnTo>
                    <a:pt x="806780" y="1074127"/>
                  </a:lnTo>
                  <a:lnTo>
                    <a:pt x="848931" y="1048270"/>
                  </a:lnTo>
                  <a:lnTo>
                    <a:pt x="887069" y="1015682"/>
                  </a:lnTo>
                  <a:lnTo>
                    <a:pt x="919695" y="977531"/>
                  </a:lnTo>
                  <a:lnTo>
                    <a:pt x="945591" y="935355"/>
                  </a:lnTo>
                  <a:lnTo>
                    <a:pt x="964450" y="889863"/>
                  </a:lnTo>
                  <a:lnTo>
                    <a:pt x="975982" y="841756"/>
                  </a:lnTo>
                  <a:lnTo>
                    <a:pt x="979881" y="791743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97" y="406400"/>
                  </a:lnTo>
                  <a:lnTo>
                    <a:pt x="1453845" y="406400"/>
                  </a:lnTo>
                  <a:lnTo>
                    <a:pt x="1453616" y="393700"/>
                  </a:lnTo>
                  <a:lnTo>
                    <a:pt x="1453172" y="381000"/>
                  </a:lnTo>
                  <a:lnTo>
                    <a:pt x="1452600" y="381000"/>
                  </a:lnTo>
                  <a:lnTo>
                    <a:pt x="1451902" y="368300"/>
                  </a:lnTo>
                  <a:lnTo>
                    <a:pt x="1451076" y="355600"/>
                  </a:lnTo>
                  <a:lnTo>
                    <a:pt x="1450098" y="342900"/>
                  </a:lnTo>
                  <a:lnTo>
                    <a:pt x="1448993" y="342900"/>
                  </a:lnTo>
                  <a:lnTo>
                    <a:pt x="1447736" y="330200"/>
                  </a:lnTo>
                  <a:lnTo>
                    <a:pt x="1441424" y="292100"/>
                  </a:lnTo>
                  <a:lnTo>
                    <a:pt x="1435252" y="266700"/>
                  </a:lnTo>
                  <a:lnTo>
                    <a:pt x="1433677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32" y="241300"/>
                  </a:lnTo>
                  <a:lnTo>
                    <a:pt x="1426476" y="241300"/>
                  </a:lnTo>
                  <a:lnTo>
                    <a:pt x="1424457" y="228600"/>
                  </a:lnTo>
                  <a:lnTo>
                    <a:pt x="1421447" y="228600"/>
                  </a:lnTo>
                  <a:lnTo>
                    <a:pt x="1418272" y="215900"/>
                  </a:lnTo>
                  <a:lnTo>
                    <a:pt x="1414919" y="203200"/>
                  </a:lnTo>
                  <a:lnTo>
                    <a:pt x="1411414" y="203200"/>
                  </a:lnTo>
                  <a:lnTo>
                    <a:pt x="1407769" y="190500"/>
                  </a:lnTo>
                  <a:lnTo>
                    <a:pt x="1403959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74" y="165100"/>
                  </a:lnTo>
                  <a:lnTo>
                    <a:pt x="1390040" y="165100"/>
                  </a:lnTo>
                  <a:lnTo>
                    <a:pt x="1387043" y="152400"/>
                  </a:lnTo>
                  <a:lnTo>
                    <a:pt x="1382369" y="152400"/>
                  </a:lnTo>
                  <a:lnTo>
                    <a:pt x="1377530" y="139700"/>
                  </a:lnTo>
                  <a:lnTo>
                    <a:pt x="1372552" y="139700"/>
                  </a:lnTo>
                  <a:lnTo>
                    <a:pt x="1367396" y="127000"/>
                  </a:lnTo>
                  <a:lnTo>
                    <a:pt x="1362049" y="127000"/>
                  </a:lnTo>
                  <a:lnTo>
                    <a:pt x="1356525" y="114300"/>
                  </a:lnTo>
                  <a:lnTo>
                    <a:pt x="1350848" y="114300"/>
                  </a:lnTo>
                  <a:lnTo>
                    <a:pt x="1344980" y="101600"/>
                  </a:lnTo>
                  <a:lnTo>
                    <a:pt x="1335989" y="101600"/>
                  </a:lnTo>
                  <a:lnTo>
                    <a:pt x="1329842" y="88900"/>
                  </a:lnTo>
                  <a:lnTo>
                    <a:pt x="1320253" y="88900"/>
                  </a:lnTo>
                  <a:lnTo>
                    <a:pt x="1316951" y="76200"/>
                  </a:lnTo>
                  <a:lnTo>
                    <a:pt x="1305026" y="76200"/>
                  </a:lnTo>
                  <a:lnTo>
                    <a:pt x="1297838" y="63500"/>
                  </a:lnTo>
                  <a:lnTo>
                    <a:pt x="1285379" y="63500"/>
                  </a:lnTo>
                  <a:lnTo>
                    <a:pt x="1281798" y="50800"/>
                  </a:lnTo>
                  <a:lnTo>
                    <a:pt x="1262595" y="50800"/>
                  </a:lnTo>
                  <a:lnTo>
                    <a:pt x="1256677" y="38100"/>
                  </a:lnTo>
                  <a:lnTo>
                    <a:pt x="1232903" y="38100"/>
                  </a:lnTo>
                  <a:lnTo>
                    <a:pt x="1229156" y="25400"/>
                  </a:lnTo>
                  <a:lnTo>
                    <a:pt x="1195412" y="25400"/>
                  </a:lnTo>
                  <a:lnTo>
                    <a:pt x="1189126" y="12700"/>
                  </a:lnTo>
                  <a:lnTo>
                    <a:pt x="1140764" y="12700"/>
                  </a:lnTo>
                  <a:lnTo>
                    <a:pt x="1134021" y="0"/>
                  </a:lnTo>
                  <a:lnTo>
                    <a:pt x="1077341" y="0"/>
                  </a:lnTo>
                  <a:lnTo>
                    <a:pt x="1077341" y="800100"/>
                  </a:lnTo>
                  <a:lnTo>
                    <a:pt x="1074724" y="850900"/>
                  </a:lnTo>
                  <a:lnTo>
                    <a:pt x="1066965" y="889000"/>
                  </a:lnTo>
                  <a:lnTo>
                    <a:pt x="1054214" y="939800"/>
                  </a:lnTo>
                  <a:lnTo>
                    <a:pt x="1036599" y="977900"/>
                  </a:lnTo>
                  <a:lnTo>
                    <a:pt x="1014260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27" y="1193800"/>
                  </a:lnTo>
                  <a:lnTo>
                    <a:pt x="755904" y="1206500"/>
                  </a:lnTo>
                  <a:lnTo>
                    <a:pt x="570395" y="1206500"/>
                  </a:lnTo>
                  <a:lnTo>
                    <a:pt x="526072" y="1193800"/>
                  </a:lnTo>
                  <a:lnTo>
                    <a:pt x="483552" y="1168400"/>
                  </a:lnTo>
                  <a:lnTo>
                    <a:pt x="443204" y="1143000"/>
                  </a:lnTo>
                  <a:lnTo>
                    <a:pt x="405333" y="1117600"/>
                  </a:lnTo>
                  <a:lnTo>
                    <a:pt x="370293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97" y="939800"/>
                  </a:lnTo>
                  <a:lnTo>
                    <a:pt x="259346" y="889000"/>
                  </a:lnTo>
                  <a:lnTo>
                    <a:pt x="251612" y="850900"/>
                  </a:lnTo>
                  <a:lnTo>
                    <a:pt x="248996" y="800100"/>
                  </a:lnTo>
                  <a:lnTo>
                    <a:pt x="251612" y="749300"/>
                  </a:lnTo>
                  <a:lnTo>
                    <a:pt x="259346" y="711200"/>
                  </a:lnTo>
                  <a:lnTo>
                    <a:pt x="272097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93" y="508000"/>
                  </a:lnTo>
                  <a:lnTo>
                    <a:pt x="406374" y="469900"/>
                  </a:lnTo>
                  <a:lnTo>
                    <a:pt x="445109" y="444500"/>
                  </a:lnTo>
                  <a:lnTo>
                    <a:pt x="486067" y="419100"/>
                  </a:lnTo>
                  <a:lnTo>
                    <a:pt x="572846" y="393700"/>
                  </a:lnTo>
                  <a:lnTo>
                    <a:pt x="617778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76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86" y="546100"/>
                  </a:lnTo>
                  <a:lnTo>
                    <a:pt x="1014285" y="584200"/>
                  </a:lnTo>
                  <a:lnTo>
                    <a:pt x="1036612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24" y="749300"/>
                  </a:lnTo>
                  <a:lnTo>
                    <a:pt x="1077341" y="800100"/>
                  </a:lnTo>
                  <a:lnTo>
                    <a:pt x="1077341" y="0"/>
                  </a:lnTo>
                  <a:lnTo>
                    <a:pt x="916089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60" y="25400"/>
                  </a:lnTo>
                  <a:lnTo>
                    <a:pt x="784580" y="25400"/>
                  </a:lnTo>
                  <a:lnTo>
                    <a:pt x="778370" y="38100"/>
                  </a:lnTo>
                  <a:lnTo>
                    <a:pt x="738619" y="38100"/>
                  </a:lnTo>
                  <a:lnTo>
                    <a:pt x="732396" y="50800"/>
                  </a:lnTo>
                  <a:lnTo>
                    <a:pt x="695477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505" y="88900"/>
                  </a:lnTo>
                  <a:lnTo>
                    <a:pt x="586447" y="101600"/>
                  </a:lnTo>
                  <a:lnTo>
                    <a:pt x="563943" y="101600"/>
                  </a:lnTo>
                  <a:lnTo>
                    <a:pt x="550773" y="114300"/>
                  </a:lnTo>
                  <a:lnTo>
                    <a:pt x="537692" y="114300"/>
                  </a:lnTo>
                  <a:lnTo>
                    <a:pt x="524687" y="127000"/>
                  </a:lnTo>
                  <a:lnTo>
                    <a:pt x="508698" y="127000"/>
                  </a:lnTo>
                  <a:lnTo>
                    <a:pt x="499465" y="139700"/>
                  </a:lnTo>
                  <a:lnTo>
                    <a:pt x="482460" y="139700"/>
                  </a:lnTo>
                  <a:lnTo>
                    <a:pt x="475221" y="152400"/>
                  </a:lnTo>
                  <a:lnTo>
                    <a:pt x="455320" y="152400"/>
                  </a:lnTo>
                  <a:lnTo>
                    <a:pt x="454190" y="165100"/>
                  </a:lnTo>
                  <a:lnTo>
                    <a:pt x="431850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77" y="190500"/>
                  </a:lnTo>
                  <a:lnTo>
                    <a:pt x="391782" y="190500"/>
                  </a:lnTo>
                  <a:lnTo>
                    <a:pt x="376974" y="203200"/>
                  </a:lnTo>
                  <a:lnTo>
                    <a:pt x="368871" y="203200"/>
                  </a:lnTo>
                  <a:lnTo>
                    <a:pt x="356285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66" y="228600"/>
                  </a:lnTo>
                  <a:lnTo>
                    <a:pt x="321411" y="241300"/>
                  </a:lnTo>
                  <a:lnTo>
                    <a:pt x="306565" y="254000"/>
                  </a:lnTo>
                  <a:lnTo>
                    <a:pt x="294894" y="254000"/>
                  </a:lnTo>
                  <a:lnTo>
                    <a:pt x="285064" y="266700"/>
                  </a:lnTo>
                  <a:lnTo>
                    <a:pt x="275412" y="266700"/>
                  </a:lnTo>
                  <a:lnTo>
                    <a:pt x="265938" y="279400"/>
                  </a:lnTo>
                  <a:lnTo>
                    <a:pt x="260985" y="279400"/>
                  </a:lnTo>
                  <a:lnTo>
                    <a:pt x="256044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24" y="304800"/>
                  </a:lnTo>
                  <a:lnTo>
                    <a:pt x="221627" y="317500"/>
                  </a:lnTo>
                  <a:lnTo>
                    <a:pt x="212864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20" y="342900"/>
                  </a:lnTo>
                  <a:lnTo>
                    <a:pt x="188861" y="342900"/>
                  </a:lnTo>
                  <a:lnTo>
                    <a:pt x="154978" y="381000"/>
                  </a:lnTo>
                  <a:lnTo>
                    <a:pt x="124447" y="419100"/>
                  </a:lnTo>
                  <a:lnTo>
                    <a:pt x="97243" y="457200"/>
                  </a:lnTo>
                  <a:lnTo>
                    <a:pt x="88912" y="482600"/>
                  </a:lnTo>
                  <a:lnTo>
                    <a:pt x="80975" y="495300"/>
                  </a:lnTo>
                  <a:lnTo>
                    <a:pt x="73406" y="508000"/>
                  </a:lnTo>
                  <a:lnTo>
                    <a:pt x="69761" y="508000"/>
                  </a:lnTo>
                  <a:lnTo>
                    <a:pt x="66192" y="520700"/>
                  </a:lnTo>
                  <a:lnTo>
                    <a:pt x="62725" y="520700"/>
                  </a:lnTo>
                  <a:lnTo>
                    <a:pt x="59321" y="533400"/>
                  </a:lnTo>
                  <a:lnTo>
                    <a:pt x="52870" y="546100"/>
                  </a:lnTo>
                  <a:lnTo>
                    <a:pt x="46786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35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50" y="698500"/>
                  </a:lnTo>
                  <a:lnTo>
                    <a:pt x="6362" y="711200"/>
                  </a:lnTo>
                  <a:lnTo>
                    <a:pt x="4356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39" y="850900"/>
                  </a:lnTo>
                  <a:lnTo>
                    <a:pt x="3086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59" y="914400"/>
                  </a:lnTo>
                  <a:lnTo>
                    <a:pt x="12179" y="927100"/>
                  </a:lnTo>
                  <a:lnTo>
                    <a:pt x="15367" y="939800"/>
                  </a:lnTo>
                  <a:lnTo>
                    <a:pt x="18910" y="965200"/>
                  </a:lnTo>
                  <a:lnTo>
                    <a:pt x="24993" y="977900"/>
                  </a:lnTo>
                  <a:lnTo>
                    <a:pt x="31902" y="1003300"/>
                  </a:lnTo>
                  <a:lnTo>
                    <a:pt x="39611" y="1028700"/>
                  </a:lnTo>
                  <a:lnTo>
                    <a:pt x="48145" y="1054100"/>
                  </a:lnTo>
                  <a:lnTo>
                    <a:pt x="69202" y="1092200"/>
                  </a:lnTo>
                  <a:lnTo>
                    <a:pt x="94056" y="1143000"/>
                  </a:lnTo>
                  <a:lnTo>
                    <a:pt x="122720" y="1181100"/>
                  </a:lnTo>
                  <a:lnTo>
                    <a:pt x="155168" y="1231900"/>
                  </a:lnTo>
                  <a:lnTo>
                    <a:pt x="191414" y="1270000"/>
                  </a:lnTo>
                  <a:lnTo>
                    <a:pt x="197408" y="1270000"/>
                  </a:lnTo>
                  <a:lnTo>
                    <a:pt x="203454" y="1282700"/>
                  </a:lnTo>
                  <a:lnTo>
                    <a:pt x="209550" y="1282700"/>
                  </a:lnTo>
                  <a:lnTo>
                    <a:pt x="217944" y="1295400"/>
                  </a:lnTo>
                  <a:lnTo>
                    <a:pt x="228600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87" y="1333500"/>
                  </a:lnTo>
                  <a:lnTo>
                    <a:pt x="281152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701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65" y="1371600"/>
                  </a:lnTo>
                  <a:lnTo>
                    <a:pt x="348703" y="1384300"/>
                  </a:lnTo>
                  <a:lnTo>
                    <a:pt x="358076" y="1384300"/>
                  </a:lnTo>
                  <a:lnTo>
                    <a:pt x="370814" y="1397000"/>
                  </a:lnTo>
                  <a:lnTo>
                    <a:pt x="393611" y="1397000"/>
                  </a:lnTo>
                  <a:lnTo>
                    <a:pt x="399910" y="1409700"/>
                  </a:lnTo>
                  <a:lnTo>
                    <a:pt x="423291" y="1409700"/>
                  </a:lnTo>
                  <a:lnTo>
                    <a:pt x="429526" y="1422400"/>
                  </a:lnTo>
                  <a:lnTo>
                    <a:pt x="459511" y="1422400"/>
                  </a:lnTo>
                  <a:lnTo>
                    <a:pt x="469785" y="1435100"/>
                  </a:lnTo>
                  <a:lnTo>
                    <a:pt x="520611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89" y="1435100"/>
                  </a:lnTo>
                  <a:lnTo>
                    <a:pt x="827316" y="1435100"/>
                  </a:lnTo>
                  <a:lnTo>
                    <a:pt x="831367" y="1422400"/>
                  </a:lnTo>
                  <a:lnTo>
                    <a:pt x="865327" y="1422400"/>
                  </a:lnTo>
                  <a:lnTo>
                    <a:pt x="871626" y="1409700"/>
                  </a:lnTo>
                  <a:lnTo>
                    <a:pt x="901242" y="1409700"/>
                  </a:lnTo>
                  <a:lnTo>
                    <a:pt x="907529" y="1397000"/>
                  </a:lnTo>
                  <a:lnTo>
                    <a:pt x="923950" y="1397000"/>
                  </a:lnTo>
                  <a:lnTo>
                    <a:pt x="930402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53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69" y="1346200"/>
                  </a:lnTo>
                  <a:lnTo>
                    <a:pt x="1026210" y="1333500"/>
                  </a:lnTo>
                  <a:lnTo>
                    <a:pt x="1034605" y="1333500"/>
                  </a:lnTo>
                  <a:lnTo>
                    <a:pt x="1040536" y="1320800"/>
                  </a:lnTo>
                  <a:lnTo>
                    <a:pt x="1046378" y="1320800"/>
                  </a:lnTo>
                  <a:lnTo>
                    <a:pt x="1052156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87" y="1295400"/>
                  </a:lnTo>
                  <a:lnTo>
                    <a:pt x="1083424" y="1282700"/>
                  </a:lnTo>
                  <a:lnTo>
                    <a:pt x="1091285" y="1282700"/>
                  </a:lnTo>
                  <a:lnTo>
                    <a:pt x="1096162" y="1270000"/>
                  </a:lnTo>
                  <a:lnTo>
                    <a:pt x="1108532" y="1270000"/>
                  </a:lnTo>
                  <a:lnTo>
                    <a:pt x="1110335" y="1257300"/>
                  </a:lnTo>
                  <a:lnTo>
                    <a:pt x="1116482" y="1257300"/>
                  </a:lnTo>
                  <a:lnTo>
                    <a:pt x="1123873" y="1244600"/>
                  </a:lnTo>
                  <a:lnTo>
                    <a:pt x="1132700" y="1244600"/>
                  </a:lnTo>
                  <a:lnTo>
                    <a:pt x="1137094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15" y="1219200"/>
                  </a:lnTo>
                  <a:lnTo>
                    <a:pt x="1159319" y="1206500"/>
                  </a:lnTo>
                  <a:lnTo>
                    <a:pt x="1164297" y="1206500"/>
                  </a:lnTo>
                  <a:lnTo>
                    <a:pt x="1169263" y="1193800"/>
                  </a:lnTo>
                  <a:lnTo>
                    <a:pt x="1179957" y="1181100"/>
                  </a:lnTo>
                  <a:lnTo>
                    <a:pt x="1190561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69" y="1130300"/>
                  </a:lnTo>
                  <a:lnTo>
                    <a:pt x="1219847" y="1130300"/>
                  </a:lnTo>
                  <a:lnTo>
                    <a:pt x="1228636" y="1117600"/>
                  </a:lnTo>
                  <a:lnTo>
                    <a:pt x="1246924" y="1079500"/>
                  </a:lnTo>
                  <a:lnTo>
                    <a:pt x="1264793" y="1054100"/>
                  </a:lnTo>
                  <a:lnTo>
                    <a:pt x="1282166" y="1028700"/>
                  </a:lnTo>
                  <a:lnTo>
                    <a:pt x="1299032" y="990600"/>
                  </a:lnTo>
                  <a:lnTo>
                    <a:pt x="1303909" y="977900"/>
                  </a:lnTo>
                  <a:lnTo>
                    <a:pt x="1308747" y="977900"/>
                  </a:lnTo>
                  <a:lnTo>
                    <a:pt x="1313548" y="965200"/>
                  </a:lnTo>
                  <a:lnTo>
                    <a:pt x="1318298" y="952500"/>
                  </a:lnTo>
                  <a:lnTo>
                    <a:pt x="1338948" y="901700"/>
                  </a:lnTo>
                  <a:lnTo>
                    <a:pt x="1358290" y="863600"/>
                  </a:lnTo>
                  <a:lnTo>
                    <a:pt x="1376248" y="812800"/>
                  </a:lnTo>
                  <a:lnTo>
                    <a:pt x="1392669" y="762000"/>
                  </a:lnTo>
                  <a:lnTo>
                    <a:pt x="1397762" y="749300"/>
                  </a:lnTo>
                  <a:lnTo>
                    <a:pt x="1402664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86" y="685800"/>
                  </a:lnTo>
                  <a:lnTo>
                    <a:pt x="1422933" y="660400"/>
                  </a:lnTo>
                  <a:lnTo>
                    <a:pt x="1427899" y="635000"/>
                  </a:lnTo>
                  <a:lnTo>
                    <a:pt x="1432483" y="622300"/>
                  </a:lnTo>
                  <a:lnTo>
                    <a:pt x="1434617" y="609600"/>
                  </a:lnTo>
                  <a:lnTo>
                    <a:pt x="1436636" y="596900"/>
                  </a:lnTo>
                  <a:lnTo>
                    <a:pt x="1438554" y="584200"/>
                  </a:lnTo>
                  <a:lnTo>
                    <a:pt x="1441551" y="571500"/>
                  </a:lnTo>
                  <a:lnTo>
                    <a:pt x="1442681" y="558800"/>
                  </a:lnTo>
                  <a:lnTo>
                    <a:pt x="1443723" y="558800"/>
                  </a:lnTo>
                  <a:lnTo>
                    <a:pt x="1447850" y="520700"/>
                  </a:lnTo>
                  <a:lnTo>
                    <a:pt x="1450975" y="495300"/>
                  </a:lnTo>
                  <a:lnTo>
                    <a:pt x="1453070" y="469900"/>
                  </a:lnTo>
                  <a:lnTo>
                    <a:pt x="1454073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191348" y="5264371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60" y="535940"/>
                  </a:moveTo>
                  <a:lnTo>
                    <a:pt x="806678" y="509358"/>
                  </a:lnTo>
                  <a:lnTo>
                    <a:pt x="760463" y="490359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47" y="508482"/>
                  </a:lnTo>
                  <a:lnTo>
                    <a:pt x="478421" y="534403"/>
                  </a:lnTo>
                  <a:lnTo>
                    <a:pt x="439204" y="567728"/>
                  </a:lnTo>
                  <a:lnTo>
                    <a:pt x="406577" y="605866"/>
                  </a:lnTo>
                  <a:lnTo>
                    <a:pt x="380707" y="648042"/>
                  </a:lnTo>
                  <a:lnTo>
                    <a:pt x="361873" y="693547"/>
                  </a:lnTo>
                  <a:lnTo>
                    <a:pt x="350354" y="741680"/>
                  </a:lnTo>
                  <a:lnTo>
                    <a:pt x="346456" y="791743"/>
                  </a:lnTo>
                  <a:lnTo>
                    <a:pt x="350418" y="842073"/>
                  </a:lnTo>
                  <a:lnTo>
                    <a:pt x="362089" y="890460"/>
                  </a:lnTo>
                  <a:lnTo>
                    <a:pt x="381190" y="936205"/>
                  </a:lnTo>
                  <a:lnTo>
                    <a:pt x="407416" y="978560"/>
                  </a:lnTo>
                  <a:lnTo>
                    <a:pt x="849960" y="535940"/>
                  </a:lnTo>
                  <a:close/>
                </a:path>
                <a:path w="1454150" h="1447800">
                  <a:moveTo>
                    <a:pt x="979881" y="791730"/>
                  </a:moveTo>
                  <a:lnTo>
                    <a:pt x="975931" y="741362"/>
                  </a:lnTo>
                  <a:lnTo>
                    <a:pt x="964247" y="692937"/>
                  </a:lnTo>
                  <a:lnTo>
                    <a:pt x="945159" y="647192"/>
                  </a:lnTo>
                  <a:lnTo>
                    <a:pt x="918933" y="604824"/>
                  </a:lnTo>
                  <a:lnTo>
                    <a:pt x="476313" y="1047457"/>
                  </a:lnTo>
                  <a:lnTo>
                    <a:pt x="518668" y="1073683"/>
                  </a:lnTo>
                  <a:lnTo>
                    <a:pt x="564400" y="1092771"/>
                  </a:lnTo>
                  <a:lnTo>
                    <a:pt x="612800" y="1104442"/>
                  </a:lnTo>
                  <a:lnTo>
                    <a:pt x="663130" y="1108405"/>
                  </a:lnTo>
                  <a:lnTo>
                    <a:pt x="713181" y="1104493"/>
                  </a:lnTo>
                  <a:lnTo>
                    <a:pt x="761288" y="1092974"/>
                  </a:lnTo>
                  <a:lnTo>
                    <a:pt x="806780" y="1074127"/>
                  </a:lnTo>
                  <a:lnTo>
                    <a:pt x="848931" y="1048258"/>
                  </a:lnTo>
                  <a:lnTo>
                    <a:pt x="887069" y="1015669"/>
                  </a:lnTo>
                  <a:lnTo>
                    <a:pt x="919695" y="977531"/>
                  </a:lnTo>
                  <a:lnTo>
                    <a:pt x="945591" y="935355"/>
                  </a:lnTo>
                  <a:lnTo>
                    <a:pt x="964450" y="889863"/>
                  </a:lnTo>
                  <a:lnTo>
                    <a:pt x="975982" y="841756"/>
                  </a:lnTo>
                  <a:lnTo>
                    <a:pt x="979881" y="791730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97" y="406400"/>
                  </a:lnTo>
                  <a:lnTo>
                    <a:pt x="1453845" y="406400"/>
                  </a:lnTo>
                  <a:lnTo>
                    <a:pt x="1453616" y="393700"/>
                  </a:lnTo>
                  <a:lnTo>
                    <a:pt x="1453172" y="381000"/>
                  </a:lnTo>
                  <a:lnTo>
                    <a:pt x="1452600" y="381000"/>
                  </a:lnTo>
                  <a:lnTo>
                    <a:pt x="1451902" y="368300"/>
                  </a:lnTo>
                  <a:lnTo>
                    <a:pt x="1451076" y="355600"/>
                  </a:lnTo>
                  <a:lnTo>
                    <a:pt x="1450098" y="342900"/>
                  </a:lnTo>
                  <a:lnTo>
                    <a:pt x="1448993" y="342900"/>
                  </a:lnTo>
                  <a:lnTo>
                    <a:pt x="1447736" y="330200"/>
                  </a:lnTo>
                  <a:lnTo>
                    <a:pt x="1441424" y="292100"/>
                  </a:lnTo>
                  <a:lnTo>
                    <a:pt x="1435252" y="266700"/>
                  </a:lnTo>
                  <a:lnTo>
                    <a:pt x="1433677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32" y="241300"/>
                  </a:lnTo>
                  <a:lnTo>
                    <a:pt x="1426476" y="241300"/>
                  </a:lnTo>
                  <a:lnTo>
                    <a:pt x="1424457" y="228600"/>
                  </a:lnTo>
                  <a:lnTo>
                    <a:pt x="1421447" y="228600"/>
                  </a:lnTo>
                  <a:lnTo>
                    <a:pt x="1418272" y="215900"/>
                  </a:lnTo>
                  <a:lnTo>
                    <a:pt x="1414919" y="203200"/>
                  </a:lnTo>
                  <a:lnTo>
                    <a:pt x="1411414" y="203200"/>
                  </a:lnTo>
                  <a:lnTo>
                    <a:pt x="1407769" y="190500"/>
                  </a:lnTo>
                  <a:lnTo>
                    <a:pt x="1403959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74" y="165100"/>
                  </a:lnTo>
                  <a:lnTo>
                    <a:pt x="1390040" y="165100"/>
                  </a:lnTo>
                  <a:lnTo>
                    <a:pt x="1387043" y="152400"/>
                  </a:lnTo>
                  <a:lnTo>
                    <a:pt x="1382369" y="152400"/>
                  </a:lnTo>
                  <a:lnTo>
                    <a:pt x="1377530" y="139700"/>
                  </a:lnTo>
                  <a:lnTo>
                    <a:pt x="1372552" y="139700"/>
                  </a:lnTo>
                  <a:lnTo>
                    <a:pt x="1367396" y="127000"/>
                  </a:lnTo>
                  <a:lnTo>
                    <a:pt x="1362049" y="127000"/>
                  </a:lnTo>
                  <a:lnTo>
                    <a:pt x="1356525" y="114300"/>
                  </a:lnTo>
                  <a:lnTo>
                    <a:pt x="1350848" y="114300"/>
                  </a:lnTo>
                  <a:lnTo>
                    <a:pt x="1344980" y="101600"/>
                  </a:lnTo>
                  <a:lnTo>
                    <a:pt x="1335989" y="101600"/>
                  </a:lnTo>
                  <a:lnTo>
                    <a:pt x="1329842" y="88900"/>
                  </a:lnTo>
                  <a:lnTo>
                    <a:pt x="1320253" y="88900"/>
                  </a:lnTo>
                  <a:lnTo>
                    <a:pt x="1316951" y="76200"/>
                  </a:lnTo>
                  <a:lnTo>
                    <a:pt x="1305026" y="76200"/>
                  </a:lnTo>
                  <a:lnTo>
                    <a:pt x="1297838" y="63500"/>
                  </a:lnTo>
                  <a:lnTo>
                    <a:pt x="1285379" y="63500"/>
                  </a:lnTo>
                  <a:lnTo>
                    <a:pt x="1281798" y="50800"/>
                  </a:lnTo>
                  <a:lnTo>
                    <a:pt x="1262595" y="50800"/>
                  </a:lnTo>
                  <a:lnTo>
                    <a:pt x="1256677" y="38100"/>
                  </a:lnTo>
                  <a:lnTo>
                    <a:pt x="1232903" y="38100"/>
                  </a:lnTo>
                  <a:lnTo>
                    <a:pt x="1229156" y="25400"/>
                  </a:lnTo>
                  <a:lnTo>
                    <a:pt x="1195412" y="25400"/>
                  </a:lnTo>
                  <a:lnTo>
                    <a:pt x="1189126" y="12700"/>
                  </a:lnTo>
                  <a:lnTo>
                    <a:pt x="1140764" y="12700"/>
                  </a:lnTo>
                  <a:lnTo>
                    <a:pt x="1134021" y="0"/>
                  </a:lnTo>
                  <a:lnTo>
                    <a:pt x="1077341" y="0"/>
                  </a:lnTo>
                  <a:lnTo>
                    <a:pt x="1077341" y="800100"/>
                  </a:lnTo>
                  <a:lnTo>
                    <a:pt x="1074724" y="850900"/>
                  </a:lnTo>
                  <a:lnTo>
                    <a:pt x="1066965" y="889000"/>
                  </a:lnTo>
                  <a:lnTo>
                    <a:pt x="1054214" y="939800"/>
                  </a:lnTo>
                  <a:lnTo>
                    <a:pt x="1036599" y="977900"/>
                  </a:lnTo>
                  <a:lnTo>
                    <a:pt x="1014260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27" y="1193800"/>
                  </a:lnTo>
                  <a:lnTo>
                    <a:pt x="755904" y="1206500"/>
                  </a:lnTo>
                  <a:lnTo>
                    <a:pt x="570395" y="1206500"/>
                  </a:lnTo>
                  <a:lnTo>
                    <a:pt x="526072" y="1193800"/>
                  </a:lnTo>
                  <a:lnTo>
                    <a:pt x="483552" y="1168400"/>
                  </a:lnTo>
                  <a:lnTo>
                    <a:pt x="443204" y="1143000"/>
                  </a:lnTo>
                  <a:lnTo>
                    <a:pt x="405333" y="1117600"/>
                  </a:lnTo>
                  <a:lnTo>
                    <a:pt x="370293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97" y="939800"/>
                  </a:lnTo>
                  <a:lnTo>
                    <a:pt x="259346" y="889000"/>
                  </a:lnTo>
                  <a:lnTo>
                    <a:pt x="251612" y="850900"/>
                  </a:lnTo>
                  <a:lnTo>
                    <a:pt x="248996" y="800100"/>
                  </a:lnTo>
                  <a:lnTo>
                    <a:pt x="251612" y="749300"/>
                  </a:lnTo>
                  <a:lnTo>
                    <a:pt x="259346" y="711200"/>
                  </a:lnTo>
                  <a:lnTo>
                    <a:pt x="272097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93" y="508000"/>
                  </a:lnTo>
                  <a:lnTo>
                    <a:pt x="406374" y="469900"/>
                  </a:lnTo>
                  <a:lnTo>
                    <a:pt x="445109" y="444500"/>
                  </a:lnTo>
                  <a:lnTo>
                    <a:pt x="486067" y="419100"/>
                  </a:lnTo>
                  <a:lnTo>
                    <a:pt x="572846" y="393700"/>
                  </a:lnTo>
                  <a:lnTo>
                    <a:pt x="617778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76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86" y="546100"/>
                  </a:lnTo>
                  <a:lnTo>
                    <a:pt x="1014285" y="584200"/>
                  </a:lnTo>
                  <a:lnTo>
                    <a:pt x="1036612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24" y="749300"/>
                  </a:lnTo>
                  <a:lnTo>
                    <a:pt x="1077341" y="800100"/>
                  </a:lnTo>
                  <a:lnTo>
                    <a:pt x="1077341" y="0"/>
                  </a:lnTo>
                  <a:lnTo>
                    <a:pt x="916089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60" y="25400"/>
                  </a:lnTo>
                  <a:lnTo>
                    <a:pt x="784580" y="25400"/>
                  </a:lnTo>
                  <a:lnTo>
                    <a:pt x="778370" y="38100"/>
                  </a:lnTo>
                  <a:lnTo>
                    <a:pt x="738619" y="38100"/>
                  </a:lnTo>
                  <a:lnTo>
                    <a:pt x="732396" y="50800"/>
                  </a:lnTo>
                  <a:lnTo>
                    <a:pt x="695477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505" y="88900"/>
                  </a:lnTo>
                  <a:lnTo>
                    <a:pt x="586447" y="101600"/>
                  </a:lnTo>
                  <a:lnTo>
                    <a:pt x="563943" y="101600"/>
                  </a:lnTo>
                  <a:lnTo>
                    <a:pt x="550773" y="114300"/>
                  </a:lnTo>
                  <a:lnTo>
                    <a:pt x="537692" y="114300"/>
                  </a:lnTo>
                  <a:lnTo>
                    <a:pt x="524687" y="127000"/>
                  </a:lnTo>
                  <a:lnTo>
                    <a:pt x="508698" y="127000"/>
                  </a:lnTo>
                  <a:lnTo>
                    <a:pt x="499465" y="139700"/>
                  </a:lnTo>
                  <a:lnTo>
                    <a:pt x="482460" y="139700"/>
                  </a:lnTo>
                  <a:lnTo>
                    <a:pt x="475221" y="152400"/>
                  </a:lnTo>
                  <a:lnTo>
                    <a:pt x="455320" y="152400"/>
                  </a:lnTo>
                  <a:lnTo>
                    <a:pt x="454190" y="165100"/>
                  </a:lnTo>
                  <a:lnTo>
                    <a:pt x="431850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77" y="190500"/>
                  </a:lnTo>
                  <a:lnTo>
                    <a:pt x="391782" y="190500"/>
                  </a:lnTo>
                  <a:lnTo>
                    <a:pt x="376974" y="203200"/>
                  </a:lnTo>
                  <a:lnTo>
                    <a:pt x="368871" y="203200"/>
                  </a:lnTo>
                  <a:lnTo>
                    <a:pt x="356285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66" y="228600"/>
                  </a:lnTo>
                  <a:lnTo>
                    <a:pt x="321411" y="241300"/>
                  </a:lnTo>
                  <a:lnTo>
                    <a:pt x="306565" y="254000"/>
                  </a:lnTo>
                  <a:lnTo>
                    <a:pt x="294894" y="254000"/>
                  </a:lnTo>
                  <a:lnTo>
                    <a:pt x="285064" y="266700"/>
                  </a:lnTo>
                  <a:lnTo>
                    <a:pt x="275412" y="266700"/>
                  </a:lnTo>
                  <a:lnTo>
                    <a:pt x="265938" y="279400"/>
                  </a:lnTo>
                  <a:lnTo>
                    <a:pt x="260985" y="279400"/>
                  </a:lnTo>
                  <a:lnTo>
                    <a:pt x="256044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24" y="304800"/>
                  </a:lnTo>
                  <a:lnTo>
                    <a:pt x="221627" y="317500"/>
                  </a:lnTo>
                  <a:lnTo>
                    <a:pt x="212864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20" y="342900"/>
                  </a:lnTo>
                  <a:lnTo>
                    <a:pt x="188861" y="342900"/>
                  </a:lnTo>
                  <a:lnTo>
                    <a:pt x="154978" y="381000"/>
                  </a:lnTo>
                  <a:lnTo>
                    <a:pt x="124447" y="419100"/>
                  </a:lnTo>
                  <a:lnTo>
                    <a:pt x="97243" y="457200"/>
                  </a:lnTo>
                  <a:lnTo>
                    <a:pt x="88912" y="482600"/>
                  </a:lnTo>
                  <a:lnTo>
                    <a:pt x="80975" y="495300"/>
                  </a:lnTo>
                  <a:lnTo>
                    <a:pt x="73406" y="508000"/>
                  </a:lnTo>
                  <a:lnTo>
                    <a:pt x="69761" y="508000"/>
                  </a:lnTo>
                  <a:lnTo>
                    <a:pt x="66192" y="520700"/>
                  </a:lnTo>
                  <a:lnTo>
                    <a:pt x="62725" y="520700"/>
                  </a:lnTo>
                  <a:lnTo>
                    <a:pt x="59321" y="533400"/>
                  </a:lnTo>
                  <a:lnTo>
                    <a:pt x="52870" y="546100"/>
                  </a:lnTo>
                  <a:lnTo>
                    <a:pt x="46786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35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50" y="698500"/>
                  </a:lnTo>
                  <a:lnTo>
                    <a:pt x="6362" y="711200"/>
                  </a:lnTo>
                  <a:lnTo>
                    <a:pt x="4356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39" y="850900"/>
                  </a:lnTo>
                  <a:lnTo>
                    <a:pt x="3086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59" y="914400"/>
                  </a:lnTo>
                  <a:lnTo>
                    <a:pt x="12179" y="927100"/>
                  </a:lnTo>
                  <a:lnTo>
                    <a:pt x="15367" y="939800"/>
                  </a:lnTo>
                  <a:lnTo>
                    <a:pt x="18910" y="965200"/>
                  </a:lnTo>
                  <a:lnTo>
                    <a:pt x="24993" y="977900"/>
                  </a:lnTo>
                  <a:lnTo>
                    <a:pt x="31902" y="1003300"/>
                  </a:lnTo>
                  <a:lnTo>
                    <a:pt x="39611" y="1028700"/>
                  </a:lnTo>
                  <a:lnTo>
                    <a:pt x="48145" y="1054100"/>
                  </a:lnTo>
                  <a:lnTo>
                    <a:pt x="69202" y="1092200"/>
                  </a:lnTo>
                  <a:lnTo>
                    <a:pt x="94056" y="1143000"/>
                  </a:lnTo>
                  <a:lnTo>
                    <a:pt x="122720" y="1181100"/>
                  </a:lnTo>
                  <a:lnTo>
                    <a:pt x="155168" y="1231900"/>
                  </a:lnTo>
                  <a:lnTo>
                    <a:pt x="191414" y="1270000"/>
                  </a:lnTo>
                  <a:lnTo>
                    <a:pt x="197408" y="1270000"/>
                  </a:lnTo>
                  <a:lnTo>
                    <a:pt x="203454" y="1282700"/>
                  </a:lnTo>
                  <a:lnTo>
                    <a:pt x="209550" y="1282700"/>
                  </a:lnTo>
                  <a:lnTo>
                    <a:pt x="217944" y="1295400"/>
                  </a:lnTo>
                  <a:lnTo>
                    <a:pt x="228600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87" y="1333500"/>
                  </a:lnTo>
                  <a:lnTo>
                    <a:pt x="281152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701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65" y="1371600"/>
                  </a:lnTo>
                  <a:lnTo>
                    <a:pt x="348703" y="1384300"/>
                  </a:lnTo>
                  <a:lnTo>
                    <a:pt x="358076" y="1384300"/>
                  </a:lnTo>
                  <a:lnTo>
                    <a:pt x="370814" y="1397000"/>
                  </a:lnTo>
                  <a:lnTo>
                    <a:pt x="393611" y="1397000"/>
                  </a:lnTo>
                  <a:lnTo>
                    <a:pt x="399910" y="1409700"/>
                  </a:lnTo>
                  <a:lnTo>
                    <a:pt x="423291" y="1409700"/>
                  </a:lnTo>
                  <a:lnTo>
                    <a:pt x="429526" y="1422400"/>
                  </a:lnTo>
                  <a:lnTo>
                    <a:pt x="459511" y="1422400"/>
                  </a:lnTo>
                  <a:lnTo>
                    <a:pt x="469785" y="1435100"/>
                  </a:lnTo>
                  <a:lnTo>
                    <a:pt x="520611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89" y="1435100"/>
                  </a:lnTo>
                  <a:lnTo>
                    <a:pt x="827316" y="1435100"/>
                  </a:lnTo>
                  <a:lnTo>
                    <a:pt x="831367" y="1422400"/>
                  </a:lnTo>
                  <a:lnTo>
                    <a:pt x="865327" y="1422400"/>
                  </a:lnTo>
                  <a:lnTo>
                    <a:pt x="871626" y="1409700"/>
                  </a:lnTo>
                  <a:lnTo>
                    <a:pt x="901242" y="1409700"/>
                  </a:lnTo>
                  <a:lnTo>
                    <a:pt x="907529" y="1397000"/>
                  </a:lnTo>
                  <a:lnTo>
                    <a:pt x="923950" y="1397000"/>
                  </a:lnTo>
                  <a:lnTo>
                    <a:pt x="930402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53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69" y="1346200"/>
                  </a:lnTo>
                  <a:lnTo>
                    <a:pt x="1026210" y="1333500"/>
                  </a:lnTo>
                  <a:lnTo>
                    <a:pt x="1034605" y="1333500"/>
                  </a:lnTo>
                  <a:lnTo>
                    <a:pt x="1040536" y="1320800"/>
                  </a:lnTo>
                  <a:lnTo>
                    <a:pt x="1046378" y="1320800"/>
                  </a:lnTo>
                  <a:lnTo>
                    <a:pt x="1052156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87" y="1295400"/>
                  </a:lnTo>
                  <a:lnTo>
                    <a:pt x="1083424" y="1282700"/>
                  </a:lnTo>
                  <a:lnTo>
                    <a:pt x="1091285" y="1282700"/>
                  </a:lnTo>
                  <a:lnTo>
                    <a:pt x="1096162" y="1270000"/>
                  </a:lnTo>
                  <a:lnTo>
                    <a:pt x="1108532" y="1270000"/>
                  </a:lnTo>
                  <a:lnTo>
                    <a:pt x="1110335" y="1257300"/>
                  </a:lnTo>
                  <a:lnTo>
                    <a:pt x="1116482" y="1257300"/>
                  </a:lnTo>
                  <a:lnTo>
                    <a:pt x="1123873" y="1244600"/>
                  </a:lnTo>
                  <a:lnTo>
                    <a:pt x="1132700" y="1244600"/>
                  </a:lnTo>
                  <a:lnTo>
                    <a:pt x="1137094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15" y="1219200"/>
                  </a:lnTo>
                  <a:lnTo>
                    <a:pt x="1159319" y="1206500"/>
                  </a:lnTo>
                  <a:lnTo>
                    <a:pt x="1164297" y="1206500"/>
                  </a:lnTo>
                  <a:lnTo>
                    <a:pt x="1169263" y="1193800"/>
                  </a:lnTo>
                  <a:lnTo>
                    <a:pt x="1179957" y="1181100"/>
                  </a:lnTo>
                  <a:lnTo>
                    <a:pt x="1190561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69" y="1130300"/>
                  </a:lnTo>
                  <a:lnTo>
                    <a:pt x="1219847" y="1130300"/>
                  </a:lnTo>
                  <a:lnTo>
                    <a:pt x="1228636" y="1117600"/>
                  </a:lnTo>
                  <a:lnTo>
                    <a:pt x="1246924" y="1079500"/>
                  </a:lnTo>
                  <a:lnTo>
                    <a:pt x="1264793" y="1054100"/>
                  </a:lnTo>
                  <a:lnTo>
                    <a:pt x="1282166" y="1028700"/>
                  </a:lnTo>
                  <a:lnTo>
                    <a:pt x="1299032" y="990600"/>
                  </a:lnTo>
                  <a:lnTo>
                    <a:pt x="1303909" y="977900"/>
                  </a:lnTo>
                  <a:lnTo>
                    <a:pt x="1308747" y="977900"/>
                  </a:lnTo>
                  <a:lnTo>
                    <a:pt x="1313548" y="965200"/>
                  </a:lnTo>
                  <a:lnTo>
                    <a:pt x="1318298" y="952500"/>
                  </a:lnTo>
                  <a:lnTo>
                    <a:pt x="1338948" y="901700"/>
                  </a:lnTo>
                  <a:lnTo>
                    <a:pt x="1358290" y="863600"/>
                  </a:lnTo>
                  <a:lnTo>
                    <a:pt x="1376248" y="812800"/>
                  </a:lnTo>
                  <a:lnTo>
                    <a:pt x="1392669" y="762000"/>
                  </a:lnTo>
                  <a:lnTo>
                    <a:pt x="1397762" y="749300"/>
                  </a:lnTo>
                  <a:lnTo>
                    <a:pt x="1402664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86" y="685800"/>
                  </a:lnTo>
                  <a:lnTo>
                    <a:pt x="1422933" y="660400"/>
                  </a:lnTo>
                  <a:lnTo>
                    <a:pt x="1427899" y="635000"/>
                  </a:lnTo>
                  <a:lnTo>
                    <a:pt x="1432483" y="622300"/>
                  </a:lnTo>
                  <a:lnTo>
                    <a:pt x="1434617" y="609600"/>
                  </a:lnTo>
                  <a:lnTo>
                    <a:pt x="1436636" y="596900"/>
                  </a:lnTo>
                  <a:lnTo>
                    <a:pt x="1438554" y="584200"/>
                  </a:lnTo>
                  <a:lnTo>
                    <a:pt x="1441551" y="571500"/>
                  </a:lnTo>
                  <a:lnTo>
                    <a:pt x="1442681" y="558800"/>
                  </a:lnTo>
                  <a:lnTo>
                    <a:pt x="1443723" y="558800"/>
                  </a:lnTo>
                  <a:lnTo>
                    <a:pt x="1447850" y="520700"/>
                  </a:lnTo>
                  <a:lnTo>
                    <a:pt x="1450975" y="495300"/>
                  </a:lnTo>
                  <a:lnTo>
                    <a:pt x="1453070" y="469900"/>
                  </a:lnTo>
                  <a:lnTo>
                    <a:pt x="1454073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191348" y="7838827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60" y="535940"/>
                  </a:moveTo>
                  <a:lnTo>
                    <a:pt x="806678" y="509358"/>
                  </a:lnTo>
                  <a:lnTo>
                    <a:pt x="760463" y="490359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47" y="508482"/>
                  </a:lnTo>
                  <a:lnTo>
                    <a:pt x="478421" y="534403"/>
                  </a:lnTo>
                  <a:lnTo>
                    <a:pt x="439204" y="567728"/>
                  </a:lnTo>
                  <a:lnTo>
                    <a:pt x="406577" y="605866"/>
                  </a:lnTo>
                  <a:lnTo>
                    <a:pt x="380707" y="648042"/>
                  </a:lnTo>
                  <a:lnTo>
                    <a:pt x="361873" y="693547"/>
                  </a:lnTo>
                  <a:lnTo>
                    <a:pt x="350354" y="741680"/>
                  </a:lnTo>
                  <a:lnTo>
                    <a:pt x="346456" y="791743"/>
                  </a:lnTo>
                  <a:lnTo>
                    <a:pt x="350418" y="842073"/>
                  </a:lnTo>
                  <a:lnTo>
                    <a:pt x="362089" y="890473"/>
                  </a:lnTo>
                  <a:lnTo>
                    <a:pt x="381190" y="936205"/>
                  </a:lnTo>
                  <a:lnTo>
                    <a:pt x="407416" y="978560"/>
                  </a:lnTo>
                  <a:lnTo>
                    <a:pt x="849960" y="535940"/>
                  </a:lnTo>
                  <a:close/>
                </a:path>
                <a:path w="1454150" h="1447800">
                  <a:moveTo>
                    <a:pt x="979881" y="791730"/>
                  </a:moveTo>
                  <a:lnTo>
                    <a:pt x="975931" y="741362"/>
                  </a:lnTo>
                  <a:lnTo>
                    <a:pt x="964247" y="692937"/>
                  </a:lnTo>
                  <a:lnTo>
                    <a:pt x="945159" y="647192"/>
                  </a:lnTo>
                  <a:lnTo>
                    <a:pt x="918933" y="604824"/>
                  </a:lnTo>
                  <a:lnTo>
                    <a:pt x="476313" y="1047457"/>
                  </a:lnTo>
                  <a:lnTo>
                    <a:pt x="518668" y="1073683"/>
                  </a:lnTo>
                  <a:lnTo>
                    <a:pt x="564400" y="1092771"/>
                  </a:lnTo>
                  <a:lnTo>
                    <a:pt x="612800" y="1104442"/>
                  </a:lnTo>
                  <a:lnTo>
                    <a:pt x="663130" y="1108405"/>
                  </a:lnTo>
                  <a:lnTo>
                    <a:pt x="713181" y="1104493"/>
                  </a:lnTo>
                  <a:lnTo>
                    <a:pt x="761288" y="1092974"/>
                  </a:lnTo>
                  <a:lnTo>
                    <a:pt x="806780" y="1074127"/>
                  </a:lnTo>
                  <a:lnTo>
                    <a:pt x="848931" y="1048258"/>
                  </a:lnTo>
                  <a:lnTo>
                    <a:pt x="887069" y="1015669"/>
                  </a:lnTo>
                  <a:lnTo>
                    <a:pt x="919695" y="977531"/>
                  </a:lnTo>
                  <a:lnTo>
                    <a:pt x="945591" y="935355"/>
                  </a:lnTo>
                  <a:lnTo>
                    <a:pt x="964450" y="889863"/>
                  </a:lnTo>
                  <a:lnTo>
                    <a:pt x="975982" y="841756"/>
                  </a:lnTo>
                  <a:lnTo>
                    <a:pt x="979881" y="791730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97" y="406400"/>
                  </a:lnTo>
                  <a:lnTo>
                    <a:pt x="1453845" y="406400"/>
                  </a:lnTo>
                  <a:lnTo>
                    <a:pt x="1453616" y="393700"/>
                  </a:lnTo>
                  <a:lnTo>
                    <a:pt x="1453172" y="381000"/>
                  </a:lnTo>
                  <a:lnTo>
                    <a:pt x="1452600" y="381000"/>
                  </a:lnTo>
                  <a:lnTo>
                    <a:pt x="1451902" y="368300"/>
                  </a:lnTo>
                  <a:lnTo>
                    <a:pt x="1451076" y="355600"/>
                  </a:lnTo>
                  <a:lnTo>
                    <a:pt x="1450098" y="342900"/>
                  </a:lnTo>
                  <a:lnTo>
                    <a:pt x="1448993" y="342900"/>
                  </a:lnTo>
                  <a:lnTo>
                    <a:pt x="1447736" y="330200"/>
                  </a:lnTo>
                  <a:lnTo>
                    <a:pt x="1441424" y="292100"/>
                  </a:lnTo>
                  <a:lnTo>
                    <a:pt x="1435252" y="266700"/>
                  </a:lnTo>
                  <a:lnTo>
                    <a:pt x="1433677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32" y="241300"/>
                  </a:lnTo>
                  <a:lnTo>
                    <a:pt x="1426476" y="241300"/>
                  </a:lnTo>
                  <a:lnTo>
                    <a:pt x="1424457" y="228600"/>
                  </a:lnTo>
                  <a:lnTo>
                    <a:pt x="1421447" y="228600"/>
                  </a:lnTo>
                  <a:lnTo>
                    <a:pt x="1418272" y="215900"/>
                  </a:lnTo>
                  <a:lnTo>
                    <a:pt x="1414919" y="203200"/>
                  </a:lnTo>
                  <a:lnTo>
                    <a:pt x="1411414" y="203200"/>
                  </a:lnTo>
                  <a:lnTo>
                    <a:pt x="1407769" y="190500"/>
                  </a:lnTo>
                  <a:lnTo>
                    <a:pt x="1403959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74" y="165100"/>
                  </a:lnTo>
                  <a:lnTo>
                    <a:pt x="1390040" y="165100"/>
                  </a:lnTo>
                  <a:lnTo>
                    <a:pt x="1387043" y="152400"/>
                  </a:lnTo>
                  <a:lnTo>
                    <a:pt x="1382369" y="152400"/>
                  </a:lnTo>
                  <a:lnTo>
                    <a:pt x="1377530" y="139700"/>
                  </a:lnTo>
                  <a:lnTo>
                    <a:pt x="1372552" y="139700"/>
                  </a:lnTo>
                  <a:lnTo>
                    <a:pt x="1367396" y="127000"/>
                  </a:lnTo>
                  <a:lnTo>
                    <a:pt x="1362049" y="127000"/>
                  </a:lnTo>
                  <a:lnTo>
                    <a:pt x="1356525" y="114300"/>
                  </a:lnTo>
                  <a:lnTo>
                    <a:pt x="1350848" y="114300"/>
                  </a:lnTo>
                  <a:lnTo>
                    <a:pt x="1344980" y="101600"/>
                  </a:lnTo>
                  <a:lnTo>
                    <a:pt x="1335989" y="101600"/>
                  </a:lnTo>
                  <a:lnTo>
                    <a:pt x="1329842" y="88900"/>
                  </a:lnTo>
                  <a:lnTo>
                    <a:pt x="1320253" y="88900"/>
                  </a:lnTo>
                  <a:lnTo>
                    <a:pt x="1316951" y="76200"/>
                  </a:lnTo>
                  <a:lnTo>
                    <a:pt x="1305026" y="76200"/>
                  </a:lnTo>
                  <a:lnTo>
                    <a:pt x="1297838" y="63500"/>
                  </a:lnTo>
                  <a:lnTo>
                    <a:pt x="1285379" y="63500"/>
                  </a:lnTo>
                  <a:lnTo>
                    <a:pt x="1281798" y="50800"/>
                  </a:lnTo>
                  <a:lnTo>
                    <a:pt x="1262595" y="50800"/>
                  </a:lnTo>
                  <a:lnTo>
                    <a:pt x="1256677" y="38100"/>
                  </a:lnTo>
                  <a:lnTo>
                    <a:pt x="1232903" y="38100"/>
                  </a:lnTo>
                  <a:lnTo>
                    <a:pt x="1229156" y="25400"/>
                  </a:lnTo>
                  <a:lnTo>
                    <a:pt x="1195412" y="25400"/>
                  </a:lnTo>
                  <a:lnTo>
                    <a:pt x="1189126" y="12700"/>
                  </a:lnTo>
                  <a:lnTo>
                    <a:pt x="1140764" y="12700"/>
                  </a:lnTo>
                  <a:lnTo>
                    <a:pt x="1134021" y="0"/>
                  </a:lnTo>
                  <a:lnTo>
                    <a:pt x="1077341" y="0"/>
                  </a:lnTo>
                  <a:lnTo>
                    <a:pt x="1077341" y="800100"/>
                  </a:lnTo>
                  <a:lnTo>
                    <a:pt x="1074724" y="850900"/>
                  </a:lnTo>
                  <a:lnTo>
                    <a:pt x="1066965" y="889000"/>
                  </a:lnTo>
                  <a:lnTo>
                    <a:pt x="1054214" y="939800"/>
                  </a:lnTo>
                  <a:lnTo>
                    <a:pt x="1036599" y="977900"/>
                  </a:lnTo>
                  <a:lnTo>
                    <a:pt x="1014260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27" y="1193800"/>
                  </a:lnTo>
                  <a:lnTo>
                    <a:pt x="755904" y="1206500"/>
                  </a:lnTo>
                  <a:lnTo>
                    <a:pt x="570395" y="1206500"/>
                  </a:lnTo>
                  <a:lnTo>
                    <a:pt x="526072" y="1193800"/>
                  </a:lnTo>
                  <a:lnTo>
                    <a:pt x="483552" y="1168400"/>
                  </a:lnTo>
                  <a:lnTo>
                    <a:pt x="443204" y="1143000"/>
                  </a:lnTo>
                  <a:lnTo>
                    <a:pt x="405333" y="1117600"/>
                  </a:lnTo>
                  <a:lnTo>
                    <a:pt x="370293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97" y="939800"/>
                  </a:lnTo>
                  <a:lnTo>
                    <a:pt x="259346" y="889000"/>
                  </a:lnTo>
                  <a:lnTo>
                    <a:pt x="251612" y="850900"/>
                  </a:lnTo>
                  <a:lnTo>
                    <a:pt x="248996" y="800100"/>
                  </a:lnTo>
                  <a:lnTo>
                    <a:pt x="251612" y="749300"/>
                  </a:lnTo>
                  <a:lnTo>
                    <a:pt x="259346" y="711200"/>
                  </a:lnTo>
                  <a:lnTo>
                    <a:pt x="272097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93" y="508000"/>
                  </a:lnTo>
                  <a:lnTo>
                    <a:pt x="406374" y="469900"/>
                  </a:lnTo>
                  <a:lnTo>
                    <a:pt x="445109" y="444500"/>
                  </a:lnTo>
                  <a:lnTo>
                    <a:pt x="486067" y="419100"/>
                  </a:lnTo>
                  <a:lnTo>
                    <a:pt x="572846" y="393700"/>
                  </a:lnTo>
                  <a:lnTo>
                    <a:pt x="617778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76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86" y="546100"/>
                  </a:lnTo>
                  <a:lnTo>
                    <a:pt x="1014285" y="584200"/>
                  </a:lnTo>
                  <a:lnTo>
                    <a:pt x="1036612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24" y="749300"/>
                  </a:lnTo>
                  <a:lnTo>
                    <a:pt x="1077341" y="800100"/>
                  </a:lnTo>
                  <a:lnTo>
                    <a:pt x="1077341" y="0"/>
                  </a:lnTo>
                  <a:lnTo>
                    <a:pt x="916089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60" y="25400"/>
                  </a:lnTo>
                  <a:lnTo>
                    <a:pt x="784580" y="25400"/>
                  </a:lnTo>
                  <a:lnTo>
                    <a:pt x="778370" y="38100"/>
                  </a:lnTo>
                  <a:lnTo>
                    <a:pt x="738619" y="38100"/>
                  </a:lnTo>
                  <a:lnTo>
                    <a:pt x="732396" y="50800"/>
                  </a:lnTo>
                  <a:lnTo>
                    <a:pt x="695477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505" y="88900"/>
                  </a:lnTo>
                  <a:lnTo>
                    <a:pt x="586447" y="101600"/>
                  </a:lnTo>
                  <a:lnTo>
                    <a:pt x="563943" y="101600"/>
                  </a:lnTo>
                  <a:lnTo>
                    <a:pt x="550773" y="114300"/>
                  </a:lnTo>
                  <a:lnTo>
                    <a:pt x="537692" y="114300"/>
                  </a:lnTo>
                  <a:lnTo>
                    <a:pt x="524687" y="127000"/>
                  </a:lnTo>
                  <a:lnTo>
                    <a:pt x="508698" y="127000"/>
                  </a:lnTo>
                  <a:lnTo>
                    <a:pt x="499465" y="139700"/>
                  </a:lnTo>
                  <a:lnTo>
                    <a:pt x="482460" y="139700"/>
                  </a:lnTo>
                  <a:lnTo>
                    <a:pt x="475221" y="152400"/>
                  </a:lnTo>
                  <a:lnTo>
                    <a:pt x="455320" y="152400"/>
                  </a:lnTo>
                  <a:lnTo>
                    <a:pt x="454190" y="165100"/>
                  </a:lnTo>
                  <a:lnTo>
                    <a:pt x="431850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77" y="190500"/>
                  </a:lnTo>
                  <a:lnTo>
                    <a:pt x="391782" y="190500"/>
                  </a:lnTo>
                  <a:lnTo>
                    <a:pt x="376974" y="203200"/>
                  </a:lnTo>
                  <a:lnTo>
                    <a:pt x="368871" y="203200"/>
                  </a:lnTo>
                  <a:lnTo>
                    <a:pt x="356285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66" y="228600"/>
                  </a:lnTo>
                  <a:lnTo>
                    <a:pt x="321411" y="241300"/>
                  </a:lnTo>
                  <a:lnTo>
                    <a:pt x="306565" y="254000"/>
                  </a:lnTo>
                  <a:lnTo>
                    <a:pt x="294894" y="254000"/>
                  </a:lnTo>
                  <a:lnTo>
                    <a:pt x="285064" y="266700"/>
                  </a:lnTo>
                  <a:lnTo>
                    <a:pt x="275412" y="266700"/>
                  </a:lnTo>
                  <a:lnTo>
                    <a:pt x="265938" y="279400"/>
                  </a:lnTo>
                  <a:lnTo>
                    <a:pt x="260985" y="279400"/>
                  </a:lnTo>
                  <a:lnTo>
                    <a:pt x="256044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24" y="304800"/>
                  </a:lnTo>
                  <a:lnTo>
                    <a:pt x="221627" y="317500"/>
                  </a:lnTo>
                  <a:lnTo>
                    <a:pt x="212864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20" y="342900"/>
                  </a:lnTo>
                  <a:lnTo>
                    <a:pt x="188861" y="342900"/>
                  </a:lnTo>
                  <a:lnTo>
                    <a:pt x="154978" y="381000"/>
                  </a:lnTo>
                  <a:lnTo>
                    <a:pt x="124447" y="419100"/>
                  </a:lnTo>
                  <a:lnTo>
                    <a:pt x="97243" y="457200"/>
                  </a:lnTo>
                  <a:lnTo>
                    <a:pt x="88912" y="482600"/>
                  </a:lnTo>
                  <a:lnTo>
                    <a:pt x="80975" y="495300"/>
                  </a:lnTo>
                  <a:lnTo>
                    <a:pt x="73406" y="508000"/>
                  </a:lnTo>
                  <a:lnTo>
                    <a:pt x="69761" y="508000"/>
                  </a:lnTo>
                  <a:lnTo>
                    <a:pt x="66192" y="520700"/>
                  </a:lnTo>
                  <a:lnTo>
                    <a:pt x="62725" y="520700"/>
                  </a:lnTo>
                  <a:lnTo>
                    <a:pt x="59321" y="533400"/>
                  </a:lnTo>
                  <a:lnTo>
                    <a:pt x="52870" y="546100"/>
                  </a:lnTo>
                  <a:lnTo>
                    <a:pt x="46786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35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50" y="698500"/>
                  </a:lnTo>
                  <a:lnTo>
                    <a:pt x="6362" y="711200"/>
                  </a:lnTo>
                  <a:lnTo>
                    <a:pt x="4356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39" y="850900"/>
                  </a:lnTo>
                  <a:lnTo>
                    <a:pt x="3086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59" y="914400"/>
                  </a:lnTo>
                  <a:lnTo>
                    <a:pt x="12179" y="927100"/>
                  </a:lnTo>
                  <a:lnTo>
                    <a:pt x="15367" y="939800"/>
                  </a:lnTo>
                  <a:lnTo>
                    <a:pt x="18910" y="965200"/>
                  </a:lnTo>
                  <a:lnTo>
                    <a:pt x="24993" y="977900"/>
                  </a:lnTo>
                  <a:lnTo>
                    <a:pt x="31902" y="1003300"/>
                  </a:lnTo>
                  <a:lnTo>
                    <a:pt x="39611" y="1028700"/>
                  </a:lnTo>
                  <a:lnTo>
                    <a:pt x="48145" y="1054100"/>
                  </a:lnTo>
                  <a:lnTo>
                    <a:pt x="69202" y="1092200"/>
                  </a:lnTo>
                  <a:lnTo>
                    <a:pt x="94056" y="1143000"/>
                  </a:lnTo>
                  <a:lnTo>
                    <a:pt x="122720" y="1181100"/>
                  </a:lnTo>
                  <a:lnTo>
                    <a:pt x="155168" y="1231900"/>
                  </a:lnTo>
                  <a:lnTo>
                    <a:pt x="191414" y="1270000"/>
                  </a:lnTo>
                  <a:lnTo>
                    <a:pt x="197408" y="1270000"/>
                  </a:lnTo>
                  <a:lnTo>
                    <a:pt x="203454" y="1282700"/>
                  </a:lnTo>
                  <a:lnTo>
                    <a:pt x="209550" y="1282700"/>
                  </a:lnTo>
                  <a:lnTo>
                    <a:pt x="217944" y="1295400"/>
                  </a:lnTo>
                  <a:lnTo>
                    <a:pt x="228600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87" y="1333500"/>
                  </a:lnTo>
                  <a:lnTo>
                    <a:pt x="281152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701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65" y="1371600"/>
                  </a:lnTo>
                  <a:lnTo>
                    <a:pt x="348703" y="1384300"/>
                  </a:lnTo>
                  <a:lnTo>
                    <a:pt x="358076" y="1384300"/>
                  </a:lnTo>
                  <a:lnTo>
                    <a:pt x="370814" y="1397000"/>
                  </a:lnTo>
                  <a:lnTo>
                    <a:pt x="393611" y="1397000"/>
                  </a:lnTo>
                  <a:lnTo>
                    <a:pt x="399910" y="1409700"/>
                  </a:lnTo>
                  <a:lnTo>
                    <a:pt x="423291" y="1409700"/>
                  </a:lnTo>
                  <a:lnTo>
                    <a:pt x="429526" y="1422400"/>
                  </a:lnTo>
                  <a:lnTo>
                    <a:pt x="459511" y="1422400"/>
                  </a:lnTo>
                  <a:lnTo>
                    <a:pt x="469785" y="1435100"/>
                  </a:lnTo>
                  <a:lnTo>
                    <a:pt x="520611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89" y="1435100"/>
                  </a:lnTo>
                  <a:lnTo>
                    <a:pt x="827316" y="1435100"/>
                  </a:lnTo>
                  <a:lnTo>
                    <a:pt x="831367" y="1422400"/>
                  </a:lnTo>
                  <a:lnTo>
                    <a:pt x="865327" y="1422400"/>
                  </a:lnTo>
                  <a:lnTo>
                    <a:pt x="871626" y="1409700"/>
                  </a:lnTo>
                  <a:lnTo>
                    <a:pt x="901242" y="1409700"/>
                  </a:lnTo>
                  <a:lnTo>
                    <a:pt x="907529" y="1397000"/>
                  </a:lnTo>
                  <a:lnTo>
                    <a:pt x="923950" y="1397000"/>
                  </a:lnTo>
                  <a:lnTo>
                    <a:pt x="930402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53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69" y="1346200"/>
                  </a:lnTo>
                  <a:lnTo>
                    <a:pt x="1026210" y="1333500"/>
                  </a:lnTo>
                  <a:lnTo>
                    <a:pt x="1034605" y="1333500"/>
                  </a:lnTo>
                  <a:lnTo>
                    <a:pt x="1040536" y="1320800"/>
                  </a:lnTo>
                  <a:lnTo>
                    <a:pt x="1046378" y="1320800"/>
                  </a:lnTo>
                  <a:lnTo>
                    <a:pt x="1052156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87" y="1295400"/>
                  </a:lnTo>
                  <a:lnTo>
                    <a:pt x="1083424" y="1282700"/>
                  </a:lnTo>
                  <a:lnTo>
                    <a:pt x="1091285" y="1282700"/>
                  </a:lnTo>
                  <a:lnTo>
                    <a:pt x="1096162" y="1270000"/>
                  </a:lnTo>
                  <a:lnTo>
                    <a:pt x="1108532" y="1270000"/>
                  </a:lnTo>
                  <a:lnTo>
                    <a:pt x="1110335" y="1257300"/>
                  </a:lnTo>
                  <a:lnTo>
                    <a:pt x="1116482" y="1257300"/>
                  </a:lnTo>
                  <a:lnTo>
                    <a:pt x="1123873" y="1244600"/>
                  </a:lnTo>
                  <a:lnTo>
                    <a:pt x="1132700" y="1244600"/>
                  </a:lnTo>
                  <a:lnTo>
                    <a:pt x="1137094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15" y="1219200"/>
                  </a:lnTo>
                  <a:lnTo>
                    <a:pt x="1159319" y="1206500"/>
                  </a:lnTo>
                  <a:lnTo>
                    <a:pt x="1164297" y="1206500"/>
                  </a:lnTo>
                  <a:lnTo>
                    <a:pt x="1169263" y="1193800"/>
                  </a:lnTo>
                  <a:lnTo>
                    <a:pt x="1179957" y="1181100"/>
                  </a:lnTo>
                  <a:lnTo>
                    <a:pt x="1190561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69" y="1130300"/>
                  </a:lnTo>
                  <a:lnTo>
                    <a:pt x="1219847" y="1130300"/>
                  </a:lnTo>
                  <a:lnTo>
                    <a:pt x="1228636" y="1117600"/>
                  </a:lnTo>
                  <a:lnTo>
                    <a:pt x="1246924" y="1079500"/>
                  </a:lnTo>
                  <a:lnTo>
                    <a:pt x="1264793" y="1054100"/>
                  </a:lnTo>
                  <a:lnTo>
                    <a:pt x="1282166" y="1028700"/>
                  </a:lnTo>
                  <a:lnTo>
                    <a:pt x="1299032" y="990600"/>
                  </a:lnTo>
                  <a:lnTo>
                    <a:pt x="1303909" y="977900"/>
                  </a:lnTo>
                  <a:lnTo>
                    <a:pt x="1308747" y="977900"/>
                  </a:lnTo>
                  <a:lnTo>
                    <a:pt x="1313548" y="965200"/>
                  </a:lnTo>
                  <a:lnTo>
                    <a:pt x="1318298" y="952500"/>
                  </a:lnTo>
                  <a:lnTo>
                    <a:pt x="1338948" y="901700"/>
                  </a:lnTo>
                  <a:lnTo>
                    <a:pt x="1358290" y="863600"/>
                  </a:lnTo>
                  <a:lnTo>
                    <a:pt x="1376248" y="812800"/>
                  </a:lnTo>
                  <a:lnTo>
                    <a:pt x="1392669" y="762000"/>
                  </a:lnTo>
                  <a:lnTo>
                    <a:pt x="1397762" y="749300"/>
                  </a:lnTo>
                  <a:lnTo>
                    <a:pt x="1402664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86" y="685800"/>
                  </a:lnTo>
                  <a:lnTo>
                    <a:pt x="1422933" y="660400"/>
                  </a:lnTo>
                  <a:lnTo>
                    <a:pt x="1427899" y="635000"/>
                  </a:lnTo>
                  <a:lnTo>
                    <a:pt x="1432483" y="622300"/>
                  </a:lnTo>
                  <a:lnTo>
                    <a:pt x="1434617" y="609600"/>
                  </a:lnTo>
                  <a:lnTo>
                    <a:pt x="1436636" y="596900"/>
                  </a:lnTo>
                  <a:lnTo>
                    <a:pt x="1438554" y="584200"/>
                  </a:lnTo>
                  <a:lnTo>
                    <a:pt x="1441551" y="571500"/>
                  </a:lnTo>
                  <a:lnTo>
                    <a:pt x="1442681" y="558800"/>
                  </a:lnTo>
                  <a:lnTo>
                    <a:pt x="1443723" y="558800"/>
                  </a:lnTo>
                  <a:lnTo>
                    <a:pt x="1447850" y="520700"/>
                  </a:lnTo>
                  <a:lnTo>
                    <a:pt x="1450975" y="495300"/>
                  </a:lnTo>
                  <a:lnTo>
                    <a:pt x="1453070" y="469900"/>
                  </a:lnTo>
                  <a:lnTo>
                    <a:pt x="1454073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054A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487267" y="2726327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72" y="535940"/>
                  </a:moveTo>
                  <a:lnTo>
                    <a:pt x="806691" y="509358"/>
                  </a:lnTo>
                  <a:lnTo>
                    <a:pt x="760463" y="490347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60" y="508469"/>
                  </a:lnTo>
                  <a:lnTo>
                    <a:pt x="478434" y="534403"/>
                  </a:lnTo>
                  <a:lnTo>
                    <a:pt x="439216" y="567728"/>
                  </a:lnTo>
                  <a:lnTo>
                    <a:pt x="406590" y="605866"/>
                  </a:lnTo>
                  <a:lnTo>
                    <a:pt x="380720" y="648042"/>
                  </a:lnTo>
                  <a:lnTo>
                    <a:pt x="361886" y="693547"/>
                  </a:lnTo>
                  <a:lnTo>
                    <a:pt x="350367" y="741680"/>
                  </a:lnTo>
                  <a:lnTo>
                    <a:pt x="346468" y="791743"/>
                  </a:lnTo>
                  <a:lnTo>
                    <a:pt x="350431" y="842060"/>
                  </a:lnTo>
                  <a:lnTo>
                    <a:pt x="362102" y="890460"/>
                  </a:lnTo>
                  <a:lnTo>
                    <a:pt x="381203" y="936205"/>
                  </a:lnTo>
                  <a:lnTo>
                    <a:pt x="407416" y="978560"/>
                  </a:lnTo>
                  <a:lnTo>
                    <a:pt x="849972" y="535940"/>
                  </a:lnTo>
                  <a:close/>
                </a:path>
                <a:path w="1454150" h="1447800">
                  <a:moveTo>
                    <a:pt x="979919" y="791743"/>
                  </a:moveTo>
                  <a:lnTo>
                    <a:pt x="975956" y="741362"/>
                  </a:lnTo>
                  <a:lnTo>
                    <a:pt x="964285" y="692950"/>
                  </a:lnTo>
                  <a:lnTo>
                    <a:pt x="945184" y="647192"/>
                  </a:lnTo>
                  <a:lnTo>
                    <a:pt x="918972" y="604837"/>
                  </a:lnTo>
                  <a:lnTo>
                    <a:pt x="476338" y="1047457"/>
                  </a:lnTo>
                  <a:lnTo>
                    <a:pt x="518706" y="1073683"/>
                  </a:lnTo>
                  <a:lnTo>
                    <a:pt x="564438" y="1092784"/>
                  </a:lnTo>
                  <a:lnTo>
                    <a:pt x="612838" y="1104455"/>
                  </a:lnTo>
                  <a:lnTo>
                    <a:pt x="663168" y="1108405"/>
                  </a:lnTo>
                  <a:lnTo>
                    <a:pt x="713219" y="1104506"/>
                  </a:lnTo>
                  <a:lnTo>
                    <a:pt x="761326" y="1092974"/>
                  </a:lnTo>
                  <a:lnTo>
                    <a:pt x="806805" y="1074127"/>
                  </a:lnTo>
                  <a:lnTo>
                    <a:pt x="848969" y="1048270"/>
                  </a:lnTo>
                  <a:lnTo>
                    <a:pt x="887107" y="1015682"/>
                  </a:lnTo>
                  <a:lnTo>
                    <a:pt x="919734" y="977531"/>
                  </a:lnTo>
                  <a:lnTo>
                    <a:pt x="945616" y="935355"/>
                  </a:lnTo>
                  <a:lnTo>
                    <a:pt x="964476" y="889863"/>
                  </a:lnTo>
                  <a:lnTo>
                    <a:pt x="976007" y="841756"/>
                  </a:lnTo>
                  <a:lnTo>
                    <a:pt x="979919" y="791743"/>
                  </a:lnTo>
                  <a:close/>
                </a:path>
                <a:path w="1454150" h="1447800">
                  <a:moveTo>
                    <a:pt x="1454150" y="419100"/>
                  </a:moveTo>
                  <a:lnTo>
                    <a:pt x="1453997" y="406400"/>
                  </a:lnTo>
                  <a:lnTo>
                    <a:pt x="1453845" y="406400"/>
                  </a:lnTo>
                  <a:lnTo>
                    <a:pt x="1453616" y="393700"/>
                  </a:lnTo>
                  <a:lnTo>
                    <a:pt x="1453172" y="381000"/>
                  </a:lnTo>
                  <a:lnTo>
                    <a:pt x="1452600" y="381000"/>
                  </a:lnTo>
                  <a:lnTo>
                    <a:pt x="1451902" y="368300"/>
                  </a:lnTo>
                  <a:lnTo>
                    <a:pt x="1451076" y="355600"/>
                  </a:lnTo>
                  <a:lnTo>
                    <a:pt x="1450098" y="342900"/>
                  </a:lnTo>
                  <a:lnTo>
                    <a:pt x="1448993" y="342900"/>
                  </a:lnTo>
                  <a:lnTo>
                    <a:pt x="1447736" y="330200"/>
                  </a:lnTo>
                  <a:lnTo>
                    <a:pt x="1441424" y="292100"/>
                  </a:lnTo>
                  <a:lnTo>
                    <a:pt x="1435252" y="266700"/>
                  </a:lnTo>
                  <a:lnTo>
                    <a:pt x="1433677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32" y="241300"/>
                  </a:lnTo>
                  <a:lnTo>
                    <a:pt x="1426476" y="241300"/>
                  </a:lnTo>
                  <a:lnTo>
                    <a:pt x="1424457" y="228600"/>
                  </a:lnTo>
                  <a:lnTo>
                    <a:pt x="1421447" y="228600"/>
                  </a:lnTo>
                  <a:lnTo>
                    <a:pt x="1418272" y="215900"/>
                  </a:lnTo>
                  <a:lnTo>
                    <a:pt x="1414932" y="203200"/>
                  </a:lnTo>
                  <a:lnTo>
                    <a:pt x="1411414" y="203200"/>
                  </a:lnTo>
                  <a:lnTo>
                    <a:pt x="1407769" y="190500"/>
                  </a:lnTo>
                  <a:lnTo>
                    <a:pt x="1403959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74" y="165100"/>
                  </a:lnTo>
                  <a:lnTo>
                    <a:pt x="1390040" y="165100"/>
                  </a:lnTo>
                  <a:lnTo>
                    <a:pt x="1387043" y="152400"/>
                  </a:lnTo>
                  <a:lnTo>
                    <a:pt x="1382369" y="152400"/>
                  </a:lnTo>
                  <a:lnTo>
                    <a:pt x="1377530" y="139700"/>
                  </a:lnTo>
                  <a:lnTo>
                    <a:pt x="1372552" y="139700"/>
                  </a:lnTo>
                  <a:lnTo>
                    <a:pt x="1367409" y="127000"/>
                  </a:lnTo>
                  <a:lnTo>
                    <a:pt x="1362049" y="127000"/>
                  </a:lnTo>
                  <a:lnTo>
                    <a:pt x="1356537" y="114300"/>
                  </a:lnTo>
                  <a:lnTo>
                    <a:pt x="1350848" y="114300"/>
                  </a:lnTo>
                  <a:lnTo>
                    <a:pt x="1344980" y="101600"/>
                  </a:lnTo>
                  <a:lnTo>
                    <a:pt x="1335989" y="101600"/>
                  </a:lnTo>
                  <a:lnTo>
                    <a:pt x="1329842" y="88900"/>
                  </a:lnTo>
                  <a:lnTo>
                    <a:pt x="1320241" y="88900"/>
                  </a:lnTo>
                  <a:lnTo>
                    <a:pt x="1316951" y="76200"/>
                  </a:lnTo>
                  <a:lnTo>
                    <a:pt x="1305026" y="76200"/>
                  </a:lnTo>
                  <a:lnTo>
                    <a:pt x="1297838" y="63500"/>
                  </a:lnTo>
                  <a:lnTo>
                    <a:pt x="1285379" y="63500"/>
                  </a:lnTo>
                  <a:lnTo>
                    <a:pt x="1281798" y="50800"/>
                  </a:lnTo>
                  <a:lnTo>
                    <a:pt x="1262595" y="50800"/>
                  </a:lnTo>
                  <a:lnTo>
                    <a:pt x="1256677" y="38100"/>
                  </a:lnTo>
                  <a:lnTo>
                    <a:pt x="1232903" y="38100"/>
                  </a:lnTo>
                  <a:lnTo>
                    <a:pt x="1229156" y="25400"/>
                  </a:lnTo>
                  <a:lnTo>
                    <a:pt x="1195412" y="25400"/>
                  </a:lnTo>
                  <a:lnTo>
                    <a:pt x="1189126" y="12700"/>
                  </a:lnTo>
                  <a:lnTo>
                    <a:pt x="1140777" y="12700"/>
                  </a:lnTo>
                  <a:lnTo>
                    <a:pt x="1134021" y="0"/>
                  </a:lnTo>
                  <a:lnTo>
                    <a:pt x="1077341" y="0"/>
                  </a:lnTo>
                  <a:lnTo>
                    <a:pt x="1077341" y="800100"/>
                  </a:lnTo>
                  <a:lnTo>
                    <a:pt x="1074724" y="850900"/>
                  </a:lnTo>
                  <a:lnTo>
                    <a:pt x="1066965" y="889000"/>
                  </a:lnTo>
                  <a:lnTo>
                    <a:pt x="1054214" y="939800"/>
                  </a:lnTo>
                  <a:lnTo>
                    <a:pt x="1036599" y="977900"/>
                  </a:lnTo>
                  <a:lnTo>
                    <a:pt x="1014260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40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27" y="1193800"/>
                  </a:lnTo>
                  <a:lnTo>
                    <a:pt x="755904" y="1206500"/>
                  </a:lnTo>
                  <a:lnTo>
                    <a:pt x="570395" y="1206500"/>
                  </a:lnTo>
                  <a:lnTo>
                    <a:pt x="526072" y="1193800"/>
                  </a:lnTo>
                  <a:lnTo>
                    <a:pt x="483565" y="1168400"/>
                  </a:lnTo>
                  <a:lnTo>
                    <a:pt x="443204" y="1143000"/>
                  </a:lnTo>
                  <a:lnTo>
                    <a:pt x="405333" y="1117600"/>
                  </a:lnTo>
                  <a:lnTo>
                    <a:pt x="370293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97" y="939800"/>
                  </a:lnTo>
                  <a:lnTo>
                    <a:pt x="259346" y="889000"/>
                  </a:lnTo>
                  <a:lnTo>
                    <a:pt x="251612" y="850900"/>
                  </a:lnTo>
                  <a:lnTo>
                    <a:pt x="248996" y="800100"/>
                  </a:lnTo>
                  <a:lnTo>
                    <a:pt x="251612" y="749300"/>
                  </a:lnTo>
                  <a:lnTo>
                    <a:pt x="259346" y="711200"/>
                  </a:lnTo>
                  <a:lnTo>
                    <a:pt x="272097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93" y="508000"/>
                  </a:lnTo>
                  <a:lnTo>
                    <a:pt x="406374" y="469900"/>
                  </a:lnTo>
                  <a:lnTo>
                    <a:pt x="445109" y="444500"/>
                  </a:lnTo>
                  <a:lnTo>
                    <a:pt x="486067" y="419100"/>
                  </a:lnTo>
                  <a:lnTo>
                    <a:pt x="572846" y="393700"/>
                  </a:lnTo>
                  <a:lnTo>
                    <a:pt x="617778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76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86" y="546100"/>
                  </a:lnTo>
                  <a:lnTo>
                    <a:pt x="1014285" y="584200"/>
                  </a:lnTo>
                  <a:lnTo>
                    <a:pt x="1036612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24" y="749300"/>
                  </a:lnTo>
                  <a:lnTo>
                    <a:pt x="1077341" y="800100"/>
                  </a:lnTo>
                  <a:lnTo>
                    <a:pt x="1077341" y="0"/>
                  </a:lnTo>
                  <a:lnTo>
                    <a:pt x="916089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60" y="25400"/>
                  </a:lnTo>
                  <a:lnTo>
                    <a:pt x="784580" y="25400"/>
                  </a:lnTo>
                  <a:lnTo>
                    <a:pt x="778370" y="38100"/>
                  </a:lnTo>
                  <a:lnTo>
                    <a:pt x="738632" y="38100"/>
                  </a:lnTo>
                  <a:lnTo>
                    <a:pt x="732396" y="50800"/>
                  </a:lnTo>
                  <a:lnTo>
                    <a:pt x="695477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505" y="88900"/>
                  </a:lnTo>
                  <a:lnTo>
                    <a:pt x="586447" y="101600"/>
                  </a:lnTo>
                  <a:lnTo>
                    <a:pt x="563943" y="101600"/>
                  </a:lnTo>
                  <a:lnTo>
                    <a:pt x="550773" y="114300"/>
                  </a:lnTo>
                  <a:lnTo>
                    <a:pt x="537692" y="114300"/>
                  </a:lnTo>
                  <a:lnTo>
                    <a:pt x="524687" y="127000"/>
                  </a:lnTo>
                  <a:lnTo>
                    <a:pt x="508698" y="127000"/>
                  </a:lnTo>
                  <a:lnTo>
                    <a:pt x="499465" y="139700"/>
                  </a:lnTo>
                  <a:lnTo>
                    <a:pt x="482447" y="139700"/>
                  </a:lnTo>
                  <a:lnTo>
                    <a:pt x="475208" y="152400"/>
                  </a:lnTo>
                  <a:lnTo>
                    <a:pt x="455320" y="152400"/>
                  </a:lnTo>
                  <a:lnTo>
                    <a:pt x="454190" y="165100"/>
                  </a:lnTo>
                  <a:lnTo>
                    <a:pt x="431850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90" y="190500"/>
                  </a:lnTo>
                  <a:lnTo>
                    <a:pt x="391782" y="190500"/>
                  </a:lnTo>
                  <a:lnTo>
                    <a:pt x="376974" y="203200"/>
                  </a:lnTo>
                  <a:lnTo>
                    <a:pt x="368871" y="203200"/>
                  </a:lnTo>
                  <a:lnTo>
                    <a:pt x="353872" y="215900"/>
                  </a:lnTo>
                  <a:lnTo>
                    <a:pt x="347243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411" y="241300"/>
                  </a:lnTo>
                  <a:lnTo>
                    <a:pt x="306565" y="254000"/>
                  </a:lnTo>
                  <a:lnTo>
                    <a:pt x="294894" y="254000"/>
                  </a:lnTo>
                  <a:lnTo>
                    <a:pt x="285064" y="266700"/>
                  </a:lnTo>
                  <a:lnTo>
                    <a:pt x="275412" y="266700"/>
                  </a:lnTo>
                  <a:lnTo>
                    <a:pt x="265938" y="279400"/>
                  </a:lnTo>
                  <a:lnTo>
                    <a:pt x="260985" y="279400"/>
                  </a:lnTo>
                  <a:lnTo>
                    <a:pt x="256044" y="292100"/>
                  </a:lnTo>
                  <a:lnTo>
                    <a:pt x="242468" y="292100"/>
                  </a:lnTo>
                  <a:lnTo>
                    <a:pt x="236626" y="304800"/>
                  </a:lnTo>
                  <a:lnTo>
                    <a:pt x="230924" y="304800"/>
                  </a:lnTo>
                  <a:lnTo>
                    <a:pt x="221627" y="317500"/>
                  </a:lnTo>
                  <a:lnTo>
                    <a:pt x="212852" y="317500"/>
                  </a:lnTo>
                  <a:lnTo>
                    <a:pt x="207149" y="330200"/>
                  </a:lnTo>
                  <a:lnTo>
                    <a:pt x="205663" y="330200"/>
                  </a:lnTo>
                  <a:lnTo>
                    <a:pt x="198920" y="342900"/>
                  </a:lnTo>
                  <a:lnTo>
                    <a:pt x="188861" y="342900"/>
                  </a:lnTo>
                  <a:lnTo>
                    <a:pt x="154990" y="381000"/>
                  </a:lnTo>
                  <a:lnTo>
                    <a:pt x="124447" y="419100"/>
                  </a:lnTo>
                  <a:lnTo>
                    <a:pt x="97243" y="457200"/>
                  </a:lnTo>
                  <a:lnTo>
                    <a:pt x="88925" y="482600"/>
                  </a:lnTo>
                  <a:lnTo>
                    <a:pt x="80975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25" y="520700"/>
                  </a:lnTo>
                  <a:lnTo>
                    <a:pt x="59321" y="533400"/>
                  </a:lnTo>
                  <a:lnTo>
                    <a:pt x="52870" y="546100"/>
                  </a:lnTo>
                  <a:lnTo>
                    <a:pt x="46786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48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50" y="698500"/>
                  </a:lnTo>
                  <a:lnTo>
                    <a:pt x="6362" y="711200"/>
                  </a:lnTo>
                  <a:lnTo>
                    <a:pt x="4356" y="723900"/>
                  </a:lnTo>
                  <a:lnTo>
                    <a:pt x="2717" y="749300"/>
                  </a:lnTo>
                  <a:lnTo>
                    <a:pt x="990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39" y="850900"/>
                  </a:lnTo>
                  <a:lnTo>
                    <a:pt x="3073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59" y="914400"/>
                  </a:lnTo>
                  <a:lnTo>
                    <a:pt x="12179" y="927100"/>
                  </a:lnTo>
                  <a:lnTo>
                    <a:pt x="15367" y="939800"/>
                  </a:lnTo>
                  <a:lnTo>
                    <a:pt x="18910" y="965200"/>
                  </a:lnTo>
                  <a:lnTo>
                    <a:pt x="24993" y="977900"/>
                  </a:lnTo>
                  <a:lnTo>
                    <a:pt x="31902" y="1003300"/>
                  </a:lnTo>
                  <a:lnTo>
                    <a:pt x="39611" y="1028700"/>
                  </a:lnTo>
                  <a:lnTo>
                    <a:pt x="48145" y="1054100"/>
                  </a:lnTo>
                  <a:lnTo>
                    <a:pt x="69202" y="1092200"/>
                  </a:lnTo>
                  <a:lnTo>
                    <a:pt x="94068" y="1143000"/>
                  </a:lnTo>
                  <a:lnTo>
                    <a:pt x="122720" y="1181100"/>
                  </a:lnTo>
                  <a:lnTo>
                    <a:pt x="155168" y="1231900"/>
                  </a:lnTo>
                  <a:lnTo>
                    <a:pt x="191414" y="1270000"/>
                  </a:lnTo>
                  <a:lnTo>
                    <a:pt x="197408" y="1270000"/>
                  </a:lnTo>
                  <a:lnTo>
                    <a:pt x="203454" y="1282700"/>
                  </a:lnTo>
                  <a:lnTo>
                    <a:pt x="209550" y="1282700"/>
                  </a:lnTo>
                  <a:lnTo>
                    <a:pt x="217957" y="1295400"/>
                  </a:lnTo>
                  <a:lnTo>
                    <a:pt x="228600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87" y="1333500"/>
                  </a:lnTo>
                  <a:lnTo>
                    <a:pt x="281152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701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65" y="1371600"/>
                  </a:lnTo>
                  <a:lnTo>
                    <a:pt x="348703" y="1384300"/>
                  </a:lnTo>
                  <a:lnTo>
                    <a:pt x="358076" y="1384300"/>
                  </a:lnTo>
                  <a:lnTo>
                    <a:pt x="370814" y="1397000"/>
                  </a:lnTo>
                  <a:lnTo>
                    <a:pt x="393611" y="1397000"/>
                  </a:lnTo>
                  <a:lnTo>
                    <a:pt x="399897" y="1409700"/>
                  </a:lnTo>
                  <a:lnTo>
                    <a:pt x="423291" y="1409700"/>
                  </a:lnTo>
                  <a:lnTo>
                    <a:pt x="429526" y="1422400"/>
                  </a:lnTo>
                  <a:lnTo>
                    <a:pt x="459511" y="1422400"/>
                  </a:lnTo>
                  <a:lnTo>
                    <a:pt x="469785" y="1435100"/>
                  </a:lnTo>
                  <a:lnTo>
                    <a:pt x="520611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89" y="1435100"/>
                  </a:lnTo>
                  <a:lnTo>
                    <a:pt x="827316" y="1435100"/>
                  </a:lnTo>
                  <a:lnTo>
                    <a:pt x="831367" y="1422400"/>
                  </a:lnTo>
                  <a:lnTo>
                    <a:pt x="865327" y="1422400"/>
                  </a:lnTo>
                  <a:lnTo>
                    <a:pt x="871626" y="1409700"/>
                  </a:lnTo>
                  <a:lnTo>
                    <a:pt x="901242" y="1409700"/>
                  </a:lnTo>
                  <a:lnTo>
                    <a:pt x="907529" y="1397000"/>
                  </a:lnTo>
                  <a:lnTo>
                    <a:pt x="923950" y="1397000"/>
                  </a:lnTo>
                  <a:lnTo>
                    <a:pt x="930402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53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56" y="1346200"/>
                  </a:lnTo>
                  <a:lnTo>
                    <a:pt x="1026210" y="1333500"/>
                  </a:lnTo>
                  <a:lnTo>
                    <a:pt x="1034605" y="1333500"/>
                  </a:lnTo>
                  <a:lnTo>
                    <a:pt x="1040536" y="1320800"/>
                  </a:lnTo>
                  <a:lnTo>
                    <a:pt x="1046378" y="1320800"/>
                  </a:lnTo>
                  <a:lnTo>
                    <a:pt x="1052156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87" y="1295400"/>
                  </a:lnTo>
                  <a:lnTo>
                    <a:pt x="1083424" y="1282700"/>
                  </a:lnTo>
                  <a:lnTo>
                    <a:pt x="1091285" y="1282700"/>
                  </a:lnTo>
                  <a:lnTo>
                    <a:pt x="1096162" y="1270000"/>
                  </a:lnTo>
                  <a:lnTo>
                    <a:pt x="1108532" y="1270000"/>
                  </a:lnTo>
                  <a:lnTo>
                    <a:pt x="1110335" y="1257300"/>
                  </a:lnTo>
                  <a:lnTo>
                    <a:pt x="1116482" y="1257300"/>
                  </a:lnTo>
                  <a:lnTo>
                    <a:pt x="1123873" y="1244600"/>
                  </a:lnTo>
                  <a:lnTo>
                    <a:pt x="1132700" y="1244600"/>
                  </a:lnTo>
                  <a:lnTo>
                    <a:pt x="1137094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15" y="1219200"/>
                  </a:lnTo>
                  <a:lnTo>
                    <a:pt x="1159306" y="1206500"/>
                  </a:lnTo>
                  <a:lnTo>
                    <a:pt x="1164297" y="1206500"/>
                  </a:lnTo>
                  <a:lnTo>
                    <a:pt x="1169263" y="1193800"/>
                  </a:lnTo>
                  <a:lnTo>
                    <a:pt x="1179957" y="1181100"/>
                  </a:lnTo>
                  <a:lnTo>
                    <a:pt x="1190561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69" y="1130300"/>
                  </a:lnTo>
                  <a:lnTo>
                    <a:pt x="1219847" y="1130300"/>
                  </a:lnTo>
                  <a:lnTo>
                    <a:pt x="1228636" y="1117600"/>
                  </a:lnTo>
                  <a:lnTo>
                    <a:pt x="1246924" y="1079500"/>
                  </a:lnTo>
                  <a:lnTo>
                    <a:pt x="1264793" y="1054100"/>
                  </a:lnTo>
                  <a:lnTo>
                    <a:pt x="1282166" y="1028700"/>
                  </a:lnTo>
                  <a:lnTo>
                    <a:pt x="1299032" y="990600"/>
                  </a:lnTo>
                  <a:lnTo>
                    <a:pt x="1303909" y="977900"/>
                  </a:lnTo>
                  <a:lnTo>
                    <a:pt x="1308747" y="977900"/>
                  </a:lnTo>
                  <a:lnTo>
                    <a:pt x="1313548" y="965200"/>
                  </a:lnTo>
                  <a:lnTo>
                    <a:pt x="1318298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69" y="762000"/>
                  </a:lnTo>
                  <a:lnTo>
                    <a:pt x="1397762" y="749300"/>
                  </a:lnTo>
                  <a:lnTo>
                    <a:pt x="1402664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86" y="685800"/>
                  </a:lnTo>
                  <a:lnTo>
                    <a:pt x="1422933" y="660400"/>
                  </a:lnTo>
                  <a:lnTo>
                    <a:pt x="1427899" y="635000"/>
                  </a:lnTo>
                  <a:lnTo>
                    <a:pt x="1432483" y="622300"/>
                  </a:lnTo>
                  <a:lnTo>
                    <a:pt x="1434617" y="609600"/>
                  </a:lnTo>
                  <a:lnTo>
                    <a:pt x="1436636" y="596900"/>
                  </a:lnTo>
                  <a:lnTo>
                    <a:pt x="1438554" y="584200"/>
                  </a:lnTo>
                  <a:lnTo>
                    <a:pt x="1441551" y="571500"/>
                  </a:lnTo>
                  <a:lnTo>
                    <a:pt x="1442681" y="558800"/>
                  </a:lnTo>
                  <a:lnTo>
                    <a:pt x="1443723" y="558800"/>
                  </a:lnTo>
                  <a:lnTo>
                    <a:pt x="1447850" y="520700"/>
                  </a:lnTo>
                  <a:lnTo>
                    <a:pt x="1450975" y="495300"/>
                  </a:lnTo>
                  <a:lnTo>
                    <a:pt x="1453070" y="469900"/>
                  </a:lnTo>
                  <a:lnTo>
                    <a:pt x="1454073" y="431800"/>
                  </a:lnTo>
                  <a:lnTo>
                    <a:pt x="1454150" y="41910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487267" y="5264371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72" y="535940"/>
                  </a:moveTo>
                  <a:lnTo>
                    <a:pt x="806691" y="509358"/>
                  </a:lnTo>
                  <a:lnTo>
                    <a:pt x="760463" y="490359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60" y="508482"/>
                  </a:lnTo>
                  <a:lnTo>
                    <a:pt x="478434" y="534403"/>
                  </a:lnTo>
                  <a:lnTo>
                    <a:pt x="439216" y="567728"/>
                  </a:lnTo>
                  <a:lnTo>
                    <a:pt x="406590" y="605866"/>
                  </a:lnTo>
                  <a:lnTo>
                    <a:pt x="380720" y="648042"/>
                  </a:lnTo>
                  <a:lnTo>
                    <a:pt x="361886" y="693547"/>
                  </a:lnTo>
                  <a:lnTo>
                    <a:pt x="350367" y="741680"/>
                  </a:lnTo>
                  <a:lnTo>
                    <a:pt x="346468" y="791743"/>
                  </a:lnTo>
                  <a:lnTo>
                    <a:pt x="350431" y="842073"/>
                  </a:lnTo>
                  <a:lnTo>
                    <a:pt x="362102" y="890460"/>
                  </a:lnTo>
                  <a:lnTo>
                    <a:pt x="381203" y="936205"/>
                  </a:lnTo>
                  <a:lnTo>
                    <a:pt x="407416" y="978560"/>
                  </a:lnTo>
                  <a:lnTo>
                    <a:pt x="849972" y="535940"/>
                  </a:lnTo>
                  <a:close/>
                </a:path>
                <a:path w="1454150" h="1447800">
                  <a:moveTo>
                    <a:pt x="979919" y="791730"/>
                  </a:moveTo>
                  <a:lnTo>
                    <a:pt x="975956" y="741362"/>
                  </a:lnTo>
                  <a:lnTo>
                    <a:pt x="964285" y="692937"/>
                  </a:lnTo>
                  <a:lnTo>
                    <a:pt x="945184" y="647192"/>
                  </a:lnTo>
                  <a:lnTo>
                    <a:pt x="918972" y="604824"/>
                  </a:lnTo>
                  <a:lnTo>
                    <a:pt x="476338" y="1047457"/>
                  </a:lnTo>
                  <a:lnTo>
                    <a:pt x="518706" y="1073683"/>
                  </a:lnTo>
                  <a:lnTo>
                    <a:pt x="564438" y="1092771"/>
                  </a:lnTo>
                  <a:lnTo>
                    <a:pt x="612838" y="1104442"/>
                  </a:lnTo>
                  <a:lnTo>
                    <a:pt x="663168" y="1108405"/>
                  </a:lnTo>
                  <a:lnTo>
                    <a:pt x="713219" y="1104493"/>
                  </a:lnTo>
                  <a:lnTo>
                    <a:pt x="761326" y="1092974"/>
                  </a:lnTo>
                  <a:lnTo>
                    <a:pt x="806805" y="1074127"/>
                  </a:lnTo>
                  <a:lnTo>
                    <a:pt x="848969" y="1048258"/>
                  </a:lnTo>
                  <a:lnTo>
                    <a:pt x="887107" y="1015669"/>
                  </a:lnTo>
                  <a:lnTo>
                    <a:pt x="919734" y="977531"/>
                  </a:lnTo>
                  <a:lnTo>
                    <a:pt x="945616" y="935355"/>
                  </a:lnTo>
                  <a:lnTo>
                    <a:pt x="964476" y="889863"/>
                  </a:lnTo>
                  <a:lnTo>
                    <a:pt x="976007" y="841756"/>
                  </a:lnTo>
                  <a:lnTo>
                    <a:pt x="979919" y="791730"/>
                  </a:lnTo>
                  <a:close/>
                </a:path>
                <a:path w="1454150" h="1447800">
                  <a:moveTo>
                    <a:pt x="1454150" y="419100"/>
                  </a:moveTo>
                  <a:lnTo>
                    <a:pt x="1453997" y="406400"/>
                  </a:lnTo>
                  <a:lnTo>
                    <a:pt x="1453845" y="406400"/>
                  </a:lnTo>
                  <a:lnTo>
                    <a:pt x="1453616" y="393700"/>
                  </a:lnTo>
                  <a:lnTo>
                    <a:pt x="1453172" y="381000"/>
                  </a:lnTo>
                  <a:lnTo>
                    <a:pt x="1452600" y="381000"/>
                  </a:lnTo>
                  <a:lnTo>
                    <a:pt x="1451902" y="368300"/>
                  </a:lnTo>
                  <a:lnTo>
                    <a:pt x="1451076" y="355600"/>
                  </a:lnTo>
                  <a:lnTo>
                    <a:pt x="1450098" y="342900"/>
                  </a:lnTo>
                  <a:lnTo>
                    <a:pt x="1448993" y="342900"/>
                  </a:lnTo>
                  <a:lnTo>
                    <a:pt x="1447736" y="330200"/>
                  </a:lnTo>
                  <a:lnTo>
                    <a:pt x="1441424" y="292100"/>
                  </a:lnTo>
                  <a:lnTo>
                    <a:pt x="1435252" y="266700"/>
                  </a:lnTo>
                  <a:lnTo>
                    <a:pt x="1433677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32" y="241300"/>
                  </a:lnTo>
                  <a:lnTo>
                    <a:pt x="1426476" y="241300"/>
                  </a:lnTo>
                  <a:lnTo>
                    <a:pt x="1424457" y="228600"/>
                  </a:lnTo>
                  <a:lnTo>
                    <a:pt x="1421447" y="228600"/>
                  </a:lnTo>
                  <a:lnTo>
                    <a:pt x="1418272" y="215900"/>
                  </a:lnTo>
                  <a:lnTo>
                    <a:pt x="1414932" y="203200"/>
                  </a:lnTo>
                  <a:lnTo>
                    <a:pt x="1411414" y="203200"/>
                  </a:lnTo>
                  <a:lnTo>
                    <a:pt x="1407769" y="190500"/>
                  </a:lnTo>
                  <a:lnTo>
                    <a:pt x="1403959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74" y="165100"/>
                  </a:lnTo>
                  <a:lnTo>
                    <a:pt x="1390040" y="165100"/>
                  </a:lnTo>
                  <a:lnTo>
                    <a:pt x="1387043" y="152400"/>
                  </a:lnTo>
                  <a:lnTo>
                    <a:pt x="1382369" y="152400"/>
                  </a:lnTo>
                  <a:lnTo>
                    <a:pt x="1377530" y="139700"/>
                  </a:lnTo>
                  <a:lnTo>
                    <a:pt x="1372552" y="139700"/>
                  </a:lnTo>
                  <a:lnTo>
                    <a:pt x="1367409" y="127000"/>
                  </a:lnTo>
                  <a:lnTo>
                    <a:pt x="1362049" y="127000"/>
                  </a:lnTo>
                  <a:lnTo>
                    <a:pt x="1356537" y="114300"/>
                  </a:lnTo>
                  <a:lnTo>
                    <a:pt x="1350848" y="114300"/>
                  </a:lnTo>
                  <a:lnTo>
                    <a:pt x="1344980" y="101600"/>
                  </a:lnTo>
                  <a:lnTo>
                    <a:pt x="1335989" y="101600"/>
                  </a:lnTo>
                  <a:lnTo>
                    <a:pt x="1329842" y="88900"/>
                  </a:lnTo>
                  <a:lnTo>
                    <a:pt x="1320241" y="88900"/>
                  </a:lnTo>
                  <a:lnTo>
                    <a:pt x="1316951" y="76200"/>
                  </a:lnTo>
                  <a:lnTo>
                    <a:pt x="1305026" y="76200"/>
                  </a:lnTo>
                  <a:lnTo>
                    <a:pt x="1297838" y="63500"/>
                  </a:lnTo>
                  <a:lnTo>
                    <a:pt x="1285379" y="63500"/>
                  </a:lnTo>
                  <a:lnTo>
                    <a:pt x="1281798" y="50800"/>
                  </a:lnTo>
                  <a:lnTo>
                    <a:pt x="1262595" y="50800"/>
                  </a:lnTo>
                  <a:lnTo>
                    <a:pt x="1256677" y="38100"/>
                  </a:lnTo>
                  <a:lnTo>
                    <a:pt x="1232903" y="38100"/>
                  </a:lnTo>
                  <a:lnTo>
                    <a:pt x="1229156" y="25400"/>
                  </a:lnTo>
                  <a:lnTo>
                    <a:pt x="1195412" y="25400"/>
                  </a:lnTo>
                  <a:lnTo>
                    <a:pt x="1189126" y="12700"/>
                  </a:lnTo>
                  <a:lnTo>
                    <a:pt x="1140777" y="12700"/>
                  </a:lnTo>
                  <a:lnTo>
                    <a:pt x="1134021" y="0"/>
                  </a:lnTo>
                  <a:lnTo>
                    <a:pt x="1077341" y="0"/>
                  </a:lnTo>
                  <a:lnTo>
                    <a:pt x="1077341" y="800100"/>
                  </a:lnTo>
                  <a:lnTo>
                    <a:pt x="1074724" y="850900"/>
                  </a:lnTo>
                  <a:lnTo>
                    <a:pt x="1066965" y="889000"/>
                  </a:lnTo>
                  <a:lnTo>
                    <a:pt x="1054214" y="939800"/>
                  </a:lnTo>
                  <a:lnTo>
                    <a:pt x="1036599" y="977900"/>
                  </a:lnTo>
                  <a:lnTo>
                    <a:pt x="1014260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40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27" y="1193800"/>
                  </a:lnTo>
                  <a:lnTo>
                    <a:pt x="755904" y="1206500"/>
                  </a:lnTo>
                  <a:lnTo>
                    <a:pt x="570395" y="1206500"/>
                  </a:lnTo>
                  <a:lnTo>
                    <a:pt x="526072" y="1193800"/>
                  </a:lnTo>
                  <a:lnTo>
                    <a:pt x="483565" y="1168400"/>
                  </a:lnTo>
                  <a:lnTo>
                    <a:pt x="443204" y="1143000"/>
                  </a:lnTo>
                  <a:lnTo>
                    <a:pt x="405333" y="1117600"/>
                  </a:lnTo>
                  <a:lnTo>
                    <a:pt x="370293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97" y="939800"/>
                  </a:lnTo>
                  <a:lnTo>
                    <a:pt x="259346" y="889000"/>
                  </a:lnTo>
                  <a:lnTo>
                    <a:pt x="251612" y="850900"/>
                  </a:lnTo>
                  <a:lnTo>
                    <a:pt x="248996" y="800100"/>
                  </a:lnTo>
                  <a:lnTo>
                    <a:pt x="251612" y="749300"/>
                  </a:lnTo>
                  <a:lnTo>
                    <a:pt x="259346" y="711200"/>
                  </a:lnTo>
                  <a:lnTo>
                    <a:pt x="272097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93" y="508000"/>
                  </a:lnTo>
                  <a:lnTo>
                    <a:pt x="406374" y="469900"/>
                  </a:lnTo>
                  <a:lnTo>
                    <a:pt x="445109" y="444500"/>
                  </a:lnTo>
                  <a:lnTo>
                    <a:pt x="486067" y="419100"/>
                  </a:lnTo>
                  <a:lnTo>
                    <a:pt x="572846" y="393700"/>
                  </a:lnTo>
                  <a:lnTo>
                    <a:pt x="617778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76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86" y="546100"/>
                  </a:lnTo>
                  <a:lnTo>
                    <a:pt x="1014285" y="584200"/>
                  </a:lnTo>
                  <a:lnTo>
                    <a:pt x="1036612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24" y="749300"/>
                  </a:lnTo>
                  <a:lnTo>
                    <a:pt x="1077341" y="800100"/>
                  </a:lnTo>
                  <a:lnTo>
                    <a:pt x="1077341" y="0"/>
                  </a:lnTo>
                  <a:lnTo>
                    <a:pt x="916089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60" y="25400"/>
                  </a:lnTo>
                  <a:lnTo>
                    <a:pt x="784580" y="25400"/>
                  </a:lnTo>
                  <a:lnTo>
                    <a:pt x="778370" y="38100"/>
                  </a:lnTo>
                  <a:lnTo>
                    <a:pt x="738632" y="38100"/>
                  </a:lnTo>
                  <a:lnTo>
                    <a:pt x="732396" y="50800"/>
                  </a:lnTo>
                  <a:lnTo>
                    <a:pt x="695477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505" y="88900"/>
                  </a:lnTo>
                  <a:lnTo>
                    <a:pt x="586447" y="101600"/>
                  </a:lnTo>
                  <a:lnTo>
                    <a:pt x="563943" y="101600"/>
                  </a:lnTo>
                  <a:lnTo>
                    <a:pt x="550773" y="114300"/>
                  </a:lnTo>
                  <a:lnTo>
                    <a:pt x="537692" y="114300"/>
                  </a:lnTo>
                  <a:lnTo>
                    <a:pt x="524687" y="127000"/>
                  </a:lnTo>
                  <a:lnTo>
                    <a:pt x="508698" y="127000"/>
                  </a:lnTo>
                  <a:lnTo>
                    <a:pt x="499465" y="139700"/>
                  </a:lnTo>
                  <a:lnTo>
                    <a:pt x="482447" y="139700"/>
                  </a:lnTo>
                  <a:lnTo>
                    <a:pt x="475208" y="152400"/>
                  </a:lnTo>
                  <a:lnTo>
                    <a:pt x="455320" y="152400"/>
                  </a:lnTo>
                  <a:lnTo>
                    <a:pt x="454190" y="165100"/>
                  </a:lnTo>
                  <a:lnTo>
                    <a:pt x="431850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90" y="190500"/>
                  </a:lnTo>
                  <a:lnTo>
                    <a:pt x="391782" y="190500"/>
                  </a:lnTo>
                  <a:lnTo>
                    <a:pt x="376974" y="203200"/>
                  </a:lnTo>
                  <a:lnTo>
                    <a:pt x="368871" y="203200"/>
                  </a:lnTo>
                  <a:lnTo>
                    <a:pt x="353872" y="215900"/>
                  </a:lnTo>
                  <a:lnTo>
                    <a:pt x="347243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411" y="241300"/>
                  </a:lnTo>
                  <a:lnTo>
                    <a:pt x="306565" y="254000"/>
                  </a:lnTo>
                  <a:lnTo>
                    <a:pt x="294894" y="254000"/>
                  </a:lnTo>
                  <a:lnTo>
                    <a:pt x="285064" y="266700"/>
                  </a:lnTo>
                  <a:lnTo>
                    <a:pt x="275412" y="266700"/>
                  </a:lnTo>
                  <a:lnTo>
                    <a:pt x="265938" y="279400"/>
                  </a:lnTo>
                  <a:lnTo>
                    <a:pt x="260985" y="279400"/>
                  </a:lnTo>
                  <a:lnTo>
                    <a:pt x="256044" y="292100"/>
                  </a:lnTo>
                  <a:lnTo>
                    <a:pt x="242468" y="292100"/>
                  </a:lnTo>
                  <a:lnTo>
                    <a:pt x="236626" y="304800"/>
                  </a:lnTo>
                  <a:lnTo>
                    <a:pt x="230924" y="304800"/>
                  </a:lnTo>
                  <a:lnTo>
                    <a:pt x="221627" y="317500"/>
                  </a:lnTo>
                  <a:lnTo>
                    <a:pt x="212852" y="317500"/>
                  </a:lnTo>
                  <a:lnTo>
                    <a:pt x="207149" y="330200"/>
                  </a:lnTo>
                  <a:lnTo>
                    <a:pt x="205663" y="330200"/>
                  </a:lnTo>
                  <a:lnTo>
                    <a:pt x="198920" y="342900"/>
                  </a:lnTo>
                  <a:lnTo>
                    <a:pt x="188861" y="342900"/>
                  </a:lnTo>
                  <a:lnTo>
                    <a:pt x="154990" y="381000"/>
                  </a:lnTo>
                  <a:lnTo>
                    <a:pt x="124447" y="419100"/>
                  </a:lnTo>
                  <a:lnTo>
                    <a:pt x="97243" y="457200"/>
                  </a:lnTo>
                  <a:lnTo>
                    <a:pt x="88925" y="482600"/>
                  </a:lnTo>
                  <a:lnTo>
                    <a:pt x="80975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25" y="520700"/>
                  </a:lnTo>
                  <a:lnTo>
                    <a:pt x="59321" y="533400"/>
                  </a:lnTo>
                  <a:lnTo>
                    <a:pt x="52870" y="546100"/>
                  </a:lnTo>
                  <a:lnTo>
                    <a:pt x="46786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48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50" y="698500"/>
                  </a:lnTo>
                  <a:lnTo>
                    <a:pt x="6362" y="711200"/>
                  </a:lnTo>
                  <a:lnTo>
                    <a:pt x="4356" y="723900"/>
                  </a:lnTo>
                  <a:lnTo>
                    <a:pt x="2717" y="749300"/>
                  </a:lnTo>
                  <a:lnTo>
                    <a:pt x="990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39" y="850900"/>
                  </a:lnTo>
                  <a:lnTo>
                    <a:pt x="3073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59" y="914400"/>
                  </a:lnTo>
                  <a:lnTo>
                    <a:pt x="12179" y="927100"/>
                  </a:lnTo>
                  <a:lnTo>
                    <a:pt x="15367" y="939800"/>
                  </a:lnTo>
                  <a:lnTo>
                    <a:pt x="18910" y="965200"/>
                  </a:lnTo>
                  <a:lnTo>
                    <a:pt x="24993" y="977900"/>
                  </a:lnTo>
                  <a:lnTo>
                    <a:pt x="31902" y="1003300"/>
                  </a:lnTo>
                  <a:lnTo>
                    <a:pt x="39611" y="1028700"/>
                  </a:lnTo>
                  <a:lnTo>
                    <a:pt x="48145" y="1054100"/>
                  </a:lnTo>
                  <a:lnTo>
                    <a:pt x="69202" y="1092200"/>
                  </a:lnTo>
                  <a:lnTo>
                    <a:pt x="94068" y="1143000"/>
                  </a:lnTo>
                  <a:lnTo>
                    <a:pt x="122720" y="1181100"/>
                  </a:lnTo>
                  <a:lnTo>
                    <a:pt x="155168" y="1231900"/>
                  </a:lnTo>
                  <a:lnTo>
                    <a:pt x="191414" y="1270000"/>
                  </a:lnTo>
                  <a:lnTo>
                    <a:pt x="197408" y="1270000"/>
                  </a:lnTo>
                  <a:lnTo>
                    <a:pt x="203454" y="1282700"/>
                  </a:lnTo>
                  <a:lnTo>
                    <a:pt x="209550" y="1282700"/>
                  </a:lnTo>
                  <a:lnTo>
                    <a:pt x="217957" y="1295400"/>
                  </a:lnTo>
                  <a:lnTo>
                    <a:pt x="228600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87" y="1333500"/>
                  </a:lnTo>
                  <a:lnTo>
                    <a:pt x="281152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701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65" y="1371600"/>
                  </a:lnTo>
                  <a:lnTo>
                    <a:pt x="348703" y="1384300"/>
                  </a:lnTo>
                  <a:lnTo>
                    <a:pt x="358076" y="1384300"/>
                  </a:lnTo>
                  <a:lnTo>
                    <a:pt x="370814" y="1397000"/>
                  </a:lnTo>
                  <a:lnTo>
                    <a:pt x="393611" y="1397000"/>
                  </a:lnTo>
                  <a:lnTo>
                    <a:pt x="399897" y="1409700"/>
                  </a:lnTo>
                  <a:lnTo>
                    <a:pt x="423291" y="1409700"/>
                  </a:lnTo>
                  <a:lnTo>
                    <a:pt x="429526" y="1422400"/>
                  </a:lnTo>
                  <a:lnTo>
                    <a:pt x="459511" y="1422400"/>
                  </a:lnTo>
                  <a:lnTo>
                    <a:pt x="469785" y="1435100"/>
                  </a:lnTo>
                  <a:lnTo>
                    <a:pt x="520611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89" y="1435100"/>
                  </a:lnTo>
                  <a:lnTo>
                    <a:pt x="827316" y="1435100"/>
                  </a:lnTo>
                  <a:lnTo>
                    <a:pt x="831367" y="1422400"/>
                  </a:lnTo>
                  <a:lnTo>
                    <a:pt x="865327" y="1422400"/>
                  </a:lnTo>
                  <a:lnTo>
                    <a:pt x="871626" y="1409700"/>
                  </a:lnTo>
                  <a:lnTo>
                    <a:pt x="901242" y="1409700"/>
                  </a:lnTo>
                  <a:lnTo>
                    <a:pt x="907529" y="1397000"/>
                  </a:lnTo>
                  <a:lnTo>
                    <a:pt x="923950" y="1397000"/>
                  </a:lnTo>
                  <a:lnTo>
                    <a:pt x="930402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53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56" y="1346200"/>
                  </a:lnTo>
                  <a:lnTo>
                    <a:pt x="1026210" y="1333500"/>
                  </a:lnTo>
                  <a:lnTo>
                    <a:pt x="1034605" y="1333500"/>
                  </a:lnTo>
                  <a:lnTo>
                    <a:pt x="1040536" y="1320800"/>
                  </a:lnTo>
                  <a:lnTo>
                    <a:pt x="1046378" y="1320800"/>
                  </a:lnTo>
                  <a:lnTo>
                    <a:pt x="1052156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87" y="1295400"/>
                  </a:lnTo>
                  <a:lnTo>
                    <a:pt x="1083424" y="1282700"/>
                  </a:lnTo>
                  <a:lnTo>
                    <a:pt x="1091285" y="1282700"/>
                  </a:lnTo>
                  <a:lnTo>
                    <a:pt x="1096162" y="1270000"/>
                  </a:lnTo>
                  <a:lnTo>
                    <a:pt x="1108532" y="1270000"/>
                  </a:lnTo>
                  <a:lnTo>
                    <a:pt x="1110335" y="1257300"/>
                  </a:lnTo>
                  <a:lnTo>
                    <a:pt x="1116482" y="1257300"/>
                  </a:lnTo>
                  <a:lnTo>
                    <a:pt x="1123873" y="1244600"/>
                  </a:lnTo>
                  <a:lnTo>
                    <a:pt x="1132700" y="1244600"/>
                  </a:lnTo>
                  <a:lnTo>
                    <a:pt x="1137094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15" y="1219200"/>
                  </a:lnTo>
                  <a:lnTo>
                    <a:pt x="1159306" y="1206500"/>
                  </a:lnTo>
                  <a:lnTo>
                    <a:pt x="1164297" y="1206500"/>
                  </a:lnTo>
                  <a:lnTo>
                    <a:pt x="1169263" y="1193800"/>
                  </a:lnTo>
                  <a:lnTo>
                    <a:pt x="1179957" y="1181100"/>
                  </a:lnTo>
                  <a:lnTo>
                    <a:pt x="1190561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69" y="1130300"/>
                  </a:lnTo>
                  <a:lnTo>
                    <a:pt x="1219847" y="1130300"/>
                  </a:lnTo>
                  <a:lnTo>
                    <a:pt x="1228636" y="1117600"/>
                  </a:lnTo>
                  <a:lnTo>
                    <a:pt x="1246924" y="1079500"/>
                  </a:lnTo>
                  <a:lnTo>
                    <a:pt x="1264793" y="1054100"/>
                  </a:lnTo>
                  <a:lnTo>
                    <a:pt x="1282166" y="1028700"/>
                  </a:lnTo>
                  <a:lnTo>
                    <a:pt x="1299032" y="990600"/>
                  </a:lnTo>
                  <a:lnTo>
                    <a:pt x="1303909" y="977900"/>
                  </a:lnTo>
                  <a:lnTo>
                    <a:pt x="1308747" y="977900"/>
                  </a:lnTo>
                  <a:lnTo>
                    <a:pt x="1313548" y="965200"/>
                  </a:lnTo>
                  <a:lnTo>
                    <a:pt x="1318298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69" y="762000"/>
                  </a:lnTo>
                  <a:lnTo>
                    <a:pt x="1397762" y="749300"/>
                  </a:lnTo>
                  <a:lnTo>
                    <a:pt x="1402664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86" y="685800"/>
                  </a:lnTo>
                  <a:lnTo>
                    <a:pt x="1422933" y="660400"/>
                  </a:lnTo>
                  <a:lnTo>
                    <a:pt x="1427899" y="635000"/>
                  </a:lnTo>
                  <a:lnTo>
                    <a:pt x="1432483" y="622300"/>
                  </a:lnTo>
                  <a:lnTo>
                    <a:pt x="1434617" y="609600"/>
                  </a:lnTo>
                  <a:lnTo>
                    <a:pt x="1436636" y="596900"/>
                  </a:lnTo>
                  <a:lnTo>
                    <a:pt x="1438554" y="584200"/>
                  </a:lnTo>
                  <a:lnTo>
                    <a:pt x="1441551" y="571500"/>
                  </a:lnTo>
                  <a:lnTo>
                    <a:pt x="1442681" y="558800"/>
                  </a:lnTo>
                  <a:lnTo>
                    <a:pt x="1443723" y="558800"/>
                  </a:lnTo>
                  <a:lnTo>
                    <a:pt x="1447850" y="520700"/>
                  </a:lnTo>
                  <a:lnTo>
                    <a:pt x="1450975" y="495300"/>
                  </a:lnTo>
                  <a:lnTo>
                    <a:pt x="1453070" y="469900"/>
                  </a:lnTo>
                  <a:lnTo>
                    <a:pt x="1454073" y="431800"/>
                  </a:lnTo>
                  <a:lnTo>
                    <a:pt x="1454150" y="419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487267" y="7838827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72" y="535940"/>
                  </a:moveTo>
                  <a:lnTo>
                    <a:pt x="806691" y="509358"/>
                  </a:lnTo>
                  <a:lnTo>
                    <a:pt x="760463" y="490359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60" y="508482"/>
                  </a:lnTo>
                  <a:lnTo>
                    <a:pt x="478434" y="534403"/>
                  </a:lnTo>
                  <a:lnTo>
                    <a:pt x="439216" y="567728"/>
                  </a:lnTo>
                  <a:lnTo>
                    <a:pt x="406590" y="605866"/>
                  </a:lnTo>
                  <a:lnTo>
                    <a:pt x="380720" y="648042"/>
                  </a:lnTo>
                  <a:lnTo>
                    <a:pt x="361886" y="693547"/>
                  </a:lnTo>
                  <a:lnTo>
                    <a:pt x="350367" y="741680"/>
                  </a:lnTo>
                  <a:lnTo>
                    <a:pt x="346468" y="791743"/>
                  </a:lnTo>
                  <a:lnTo>
                    <a:pt x="350431" y="842073"/>
                  </a:lnTo>
                  <a:lnTo>
                    <a:pt x="362102" y="890473"/>
                  </a:lnTo>
                  <a:lnTo>
                    <a:pt x="381203" y="936205"/>
                  </a:lnTo>
                  <a:lnTo>
                    <a:pt x="407416" y="978560"/>
                  </a:lnTo>
                  <a:lnTo>
                    <a:pt x="849972" y="535940"/>
                  </a:lnTo>
                  <a:close/>
                </a:path>
                <a:path w="1454150" h="1447800">
                  <a:moveTo>
                    <a:pt x="979919" y="791730"/>
                  </a:moveTo>
                  <a:lnTo>
                    <a:pt x="975956" y="741362"/>
                  </a:lnTo>
                  <a:lnTo>
                    <a:pt x="964285" y="692937"/>
                  </a:lnTo>
                  <a:lnTo>
                    <a:pt x="945184" y="647192"/>
                  </a:lnTo>
                  <a:lnTo>
                    <a:pt x="918972" y="604824"/>
                  </a:lnTo>
                  <a:lnTo>
                    <a:pt x="476338" y="1047457"/>
                  </a:lnTo>
                  <a:lnTo>
                    <a:pt x="518706" y="1073683"/>
                  </a:lnTo>
                  <a:lnTo>
                    <a:pt x="564438" y="1092771"/>
                  </a:lnTo>
                  <a:lnTo>
                    <a:pt x="612838" y="1104442"/>
                  </a:lnTo>
                  <a:lnTo>
                    <a:pt x="663168" y="1108405"/>
                  </a:lnTo>
                  <a:lnTo>
                    <a:pt x="713219" y="1104493"/>
                  </a:lnTo>
                  <a:lnTo>
                    <a:pt x="761326" y="1092974"/>
                  </a:lnTo>
                  <a:lnTo>
                    <a:pt x="806805" y="1074127"/>
                  </a:lnTo>
                  <a:lnTo>
                    <a:pt x="848969" y="1048258"/>
                  </a:lnTo>
                  <a:lnTo>
                    <a:pt x="887107" y="1015669"/>
                  </a:lnTo>
                  <a:lnTo>
                    <a:pt x="919734" y="977531"/>
                  </a:lnTo>
                  <a:lnTo>
                    <a:pt x="945616" y="935355"/>
                  </a:lnTo>
                  <a:lnTo>
                    <a:pt x="964476" y="889863"/>
                  </a:lnTo>
                  <a:lnTo>
                    <a:pt x="976007" y="841756"/>
                  </a:lnTo>
                  <a:lnTo>
                    <a:pt x="979919" y="791730"/>
                  </a:lnTo>
                  <a:close/>
                </a:path>
                <a:path w="1454150" h="1447800">
                  <a:moveTo>
                    <a:pt x="1454150" y="419100"/>
                  </a:moveTo>
                  <a:lnTo>
                    <a:pt x="1453997" y="406400"/>
                  </a:lnTo>
                  <a:lnTo>
                    <a:pt x="1453845" y="406400"/>
                  </a:lnTo>
                  <a:lnTo>
                    <a:pt x="1453616" y="393700"/>
                  </a:lnTo>
                  <a:lnTo>
                    <a:pt x="1453172" y="381000"/>
                  </a:lnTo>
                  <a:lnTo>
                    <a:pt x="1452600" y="381000"/>
                  </a:lnTo>
                  <a:lnTo>
                    <a:pt x="1451902" y="368300"/>
                  </a:lnTo>
                  <a:lnTo>
                    <a:pt x="1451076" y="355600"/>
                  </a:lnTo>
                  <a:lnTo>
                    <a:pt x="1450098" y="342900"/>
                  </a:lnTo>
                  <a:lnTo>
                    <a:pt x="1448993" y="342900"/>
                  </a:lnTo>
                  <a:lnTo>
                    <a:pt x="1447736" y="330200"/>
                  </a:lnTo>
                  <a:lnTo>
                    <a:pt x="1441424" y="292100"/>
                  </a:lnTo>
                  <a:lnTo>
                    <a:pt x="1435252" y="266700"/>
                  </a:lnTo>
                  <a:lnTo>
                    <a:pt x="1433677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32" y="241300"/>
                  </a:lnTo>
                  <a:lnTo>
                    <a:pt x="1426476" y="241300"/>
                  </a:lnTo>
                  <a:lnTo>
                    <a:pt x="1424457" y="228600"/>
                  </a:lnTo>
                  <a:lnTo>
                    <a:pt x="1421447" y="228600"/>
                  </a:lnTo>
                  <a:lnTo>
                    <a:pt x="1418272" y="215900"/>
                  </a:lnTo>
                  <a:lnTo>
                    <a:pt x="1414932" y="203200"/>
                  </a:lnTo>
                  <a:lnTo>
                    <a:pt x="1411414" y="203200"/>
                  </a:lnTo>
                  <a:lnTo>
                    <a:pt x="1407769" y="190500"/>
                  </a:lnTo>
                  <a:lnTo>
                    <a:pt x="1403959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74" y="165100"/>
                  </a:lnTo>
                  <a:lnTo>
                    <a:pt x="1390040" y="165100"/>
                  </a:lnTo>
                  <a:lnTo>
                    <a:pt x="1387043" y="152400"/>
                  </a:lnTo>
                  <a:lnTo>
                    <a:pt x="1382369" y="152400"/>
                  </a:lnTo>
                  <a:lnTo>
                    <a:pt x="1377530" y="139700"/>
                  </a:lnTo>
                  <a:lnTo>
                    <a:pt x="1372552" y="139700"/>
                  </a:lnTo>
                  <a:lnTo>
                    <a:pt x="1367409" y="127000"/>
                  </a:lnTo>
                  <a:lnTo>
                    <a:pt x="1362049" y="127000"/>
                  </a:lnTo>
                  <a:lnTo>
                    <a:pt x="1356537" y="114300"/>
                  </a:lnTo>
                  <a:lnTo>
                    <a:pt x="1350848" y="114300"/>
                  </a:lnTo>
                  <a:lnTo>
                    <a:pt x="1344980" y="101600"/>
                  </a:lnTo>
                  <a:lnTo>
                    <a:pt x="1335989" y="101600"/>
                  </a:lnTo>
                  <a:lnTo>
                    <a:pt x="1329842" y="88900"/>
                  </a:lnTo>
                  <a:lnTo>
                    <a:pt x="1320241" y="88900"/>
                  </a:lnTo>
                  <a:lnTo>
                    <a:pt x="1316951" y="76200"/>
                  </a:lnTo>
                  <a:lnTo>
                    <a:pt x="1305026" y="76200"/>
                  </a:lnTo>
                  <a:lnTo>
                    <a:pt x="1297838" y="63500"/>
                  </a:lnTo>
                  <a:lnTo>
                    <a:pt x="1285379" y="63500"/>
                  </a:lnTo>
                  <a:lnTo>
                    <a:pt x="1281798" y="50800"/>
                  </a:lnTo>
                  <a:lnTo>
                    <a:pt x="1262595" y="50800"/>
                  </a:lnTo>
                  <a:lnTo>
                    <a:pt x="1256677" y="38100"/>
                  </a:lnTo>
                  <a:lnTo>
                    <a:pt x="1232903" y="38100"/>
                  </a:lnTo>
                  <a:lnTo>
                    <a:pt x="1229156" y="25400"/>
                  </a:lnTo>
                  <a:lnTo>
                    <a:pt x="1195412" y="25400"/>
                  </a:lnTo>
                  <a:lnTo>
                    <a:pt x="1189126" y="12700"/>
                  </a:lnTo>
                  <a:lnTo>
                    <a:pt x="1140777" y="12700"/>
                  </a:lnTo>
                  <a:lnTo>
                    <a:pt x="1134021" y="0"/>
                  </a:lnTo>
                  <a:lnTo>
                    <a:pt x="1077341" y="0"/>
                  </a:lnTo>
                  <a:lnTo>
                    <a:pt x="1077341" y="800100"/>
                  </a:lnTo>
                  <a:lnTo>
                    <a:pt x="1074724" y="850900"/>
                  </a:lnTo>
                  <a:lnTo>
                    <a:pt x="1066965" y="889000"/>
                  </a:lnTo>
                  <a:lnTo>
                    <a:pt x="1054214" y="939800"/>
                  </a:lnTo>
                  <a:lnTo>
                    <a:pt x="1036599" y="977900"/>
                  </a:lnTo>
                  <a:lnTo>
                    <a:pt x="1014260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40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27" y="1193800"/>
                  </a:lnTo>
                  <a:lnTo>
                    <a:pt x="755904" y="1206500"/>
                  </a:lnTo>
                  <a:lnTo>
                    <a:pt x="570395" y="1206500"/>
                  </a:lnTo>
                  <a:lnTo>
                    <a:pt x="526072" y="1193800"/>
                  </a:lnTo>
                  <a:lnTo>
                    <a:pt x="483565" y="1168400"/>
                  </a:lnTo>
                  <a:lnTo>
                    <a:pt x="443204" y="1143000"/>
                  </a:lnTo>
                  <a:lnTo>
                    <a:pt x="405333" y="1117600"/>
                  </a:lnTo>
                  <a:lnTo>
                    <a:pt x="370293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97" y="939800"/>
                  </a:lnTo>
                  <a:lnTo>
                    <a:pt x="259346" y="889000"/>
                  </a:lnTo>
                  <a:lnTo>
                    <a:pt x="251612" y="850900"/>
                  </a:lnTo>
                  <a:lnTo>
                    <a:pt x="248996" y="800100"/>
                  </a:lnTo>
                  <a:lnTo>
                    <a:pt x="251612" y="749300"/>
                  </a:lnTo>
                  <a:lnTo>
                    <a:pt x="259346" y="711200"/>
                  </a:lnTo>
                  <a:lnTo>
                    <a:pt x="272097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93" y="508000"/>
                  </a:lnTo>
                  <a:lnTo>
                    <a:pt x="406374" y="469900"/>
                  </a:lnTo>
                  <a:lnTo>
                    <a:pt x="445109" y="444500"/>
                  </a:lnTo>
                  <a:lnTo>
                    <a:pt x="486067" y="419100"/>
                  </a:lnTo>
                  <a:lnTo>
                    <a:pt x="572846" y="393700"/>
                  </a:lnTo>
                  <a:lnTo>
                    <a:pt x="617778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76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86" y="546100"/>
                  </a:lnTo>
                  <a:lnTo>
                    <a:pt x="1014285" y="584200"/>
                  </a:lnTo>
                  <a:lnTo>
                    <a:pt x="1036612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24" y="749300"/>
                  </a:lnTo>
                  <a:lnTo>
                    <a:pt x="1077341" y="800100"/>
                  </a:lnTo>
                  <a:lnTo>
                    <a:pt x="1077341" y="0"/>
                  </a:lnTo>
                  <a:lnTo>
                    <a:pt x="916089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60" y="25400"/>
                  </a:lnTo>
                  <a:lnTo>
                    <a:pt x="784580" y="25400"/>
                  </a:lnTo>
                  <a:lnTo>
                    <a:pt x="778370" y="38100"/>
                  </a:lnTo>
                  <a:lnTo>
                    <a:pt x="738632" y="38100"/>
                  </a:lnTo>
                  <a:lnTo>
                    <a:pt x="732396" y="50800"/>
                  </a:lnTo>
                  <a:lnTo>
                    <a:pt x="695477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505" y="88900"/>
                  </a:lnTo>
                  <a:lnTo>
                    <a:pt x="586447" y="101600"/>
                  </a:lnTo>
                  <a:lnTo>
                    <a:pt x="563943" y="101600"/>
                  </a:lnTo>
                  <a:lnTo>
                    <a:pt x="550773" y="114300"/>
                  </a:lnTo>
                  <a:lnTo>
                    <a:pt x="537692" y="114300"/>
                  </a:lnTo>
                  <a:lnTo>
                    <a:pt x="524687" y="127000"/>
                  </a:lnTo>
                  <a:lnTo>
                    <a:pt x="508698" y="127000"/>
                  </a:lnTo>
                  <a:lnTo>
                    <a:pt x="499465" y="139700"/>
                  </a:lnTo>
                  <a:lnTo>
                    <a:pt x="482447" y="139700"/>
                  </a:lnTo>
                  <a:lnTo>
                    <a:pt x="475208" y="152400"/>
                  </a:lnTo>
                  <a:lnTo>
                    <a:pt x="455320" y="152400"/>
                  </a:lnTo>
                  <a:lnTo>
                    <a:pt x="454190" y="165100"/>
                  </a:lnTo>
                  <a:lnTo>
                    <a:pt x="431850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90" y="190500"/>
                  </a:lnTo>
                  <a:lnTo>
                    <a:pt x="391782" y="190500"/>
                  </a:lnTo>
                  <a:lnTo>
                    <a:pt x="376974" y="203200"/>
                  </a:lnTo>
                  <a:lnTo>
                    <a:pt x="368871" y="203200"/>
                  </a:lnTo>
                  <a:lnTo>
                    <a:pt x="353872" y="215900"/>
                  </a:lnTo>
                  <a:lnTo>
                    <a:pt x="347243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411" y="241300"/>
                  </a:lnTo>
                  <a:lnTo>
                    <a:pt x="306565" y="254000"/>
                  </a:lnTo>
                  <a:lnTo>
                    <a:pt x="294894" y="254000"/>
                  </a:lnTo>
                  <a:lnTo>
                    <a:pt x="285064" y="266700"/>
                  </a:lnTo>
                  <a:lnTo>
                    <a:pt x="275412" y="266700"/>
                  </a:lnTo>
                  <a:lnTo>
                    <a:pt x="265938" y="279400"/>
                  </a:lnTo>
                  <a:lnTo>
                    <a:pt x="260985" y="279400"/>
                  </a:lnTo>
                  <a:lnTo>
                    <a:pt x="256044" y="292100"/>
                  </a:lnTo>
                  <a:lnTo>
                    <a:pt x="242468" y="292100"/>
                  </a:lnTo>
                  <a:lnTo>
                    <a:pt x="236626" y="304800"/>
                  </a:lnTo>
                  <a:lnTo>
                    <a:pt x="230924" y="304800"/>
                  </a:lnTo>
                  <a:lnTo>
                    <a:pt x="221627" y="317500"/>
                  </a:lnTo>
                  <a:lnTo>
                    <a:pt x="212852" y="317500"/>
                  </a:lnTo>
                  <a:lnTo>
                    <a:pt x="207149" y="330200"/>
                  </a:lnTo>
                  <a:lnTo>
                    <a:pt x="205663" y="330200"/>
                  </a:lnTo>
                  <a:lnTo>
                    <a:pt x="198920" y="342900"/>
                  </a:lnTo>
                  <a:lnTo>
                    <a:pt x="188861" y="342900"/>
                  </a:lnTo>
                  <a:lnTo>
                    <a:pt x="154990" y="381000"/>
                  </a:lnTo>
                  <a:lnTo>
                    <a:pt x="124447" y="419100"/>
                  </a:lnTo>
                  <a:lnTo>
                    <a:pt x="97243" y="457200"/>
                  </a:lnTo>
                  <a:lnTo>
                    <a:pt x="88925" y="482600"/>
                  </a:lnTo>
                  <a:lnTo>
                    <a:pt x="80975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25" y="520700"/>
                  </a:lnTo>
                  <a:lnTo>
                    <a:pt x="59321" y="533400"/>
                  </a:lnTo>
                  <a:lnTo>
                    <a:pt x="52870" y="546100"/>
                  </a:lnTo>
                  <a:lnTo>
                    <a:pt x="46786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48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50" y="698500"/>
                  </a:lnTo>
                  <a:lnTo>
                    <a:pt x="6362" y="711200"/>
                  </a:lnTo>
                  <a:lnTo>
                    <a:pt x="4356" y="723900"/>
                  </a:lnTo>
                  <a:lnTo>
                    <a:pt x="2717" y="749300"/>
                  </a:lnTo>
                  <a:lnTo>
                    <a:pt x="990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39" y="850900"/>
                  </a:lnTo>
                  <a:lnTo>
                    <a:pt x="3073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59" y="914400"/>
                  </a:lnTo>
                  <a:lnTo>
                    <a:pt x="12179" y="927100"/>
                  </a:lnTo>
                  <a:lnTo>
                    <a:pt x="15367" y="939800"/>
                  </a:lnTo>
                  <a:lnTo>
                    <a:pt x="18910" y="965200"/>
                  </a:lnTo>
                  <a:lnTo>
                    <a:pt x="24993" y="977900"/>
                  </a:lnTo>
                  <a:lnTo>
                    <a:pt x="31902" y="1003300"/>
                  </a:lnTo>
                  <a:lnTo>
                    <a:pt x="39611" y="1028700"/>
                  </a:lnTo>
                  <a:lnTo>
                    <a:pt x="48145" y="1054100"/>
                  </a:lnTo>
                  <a:lnTo>
                    <a:pt x="69202" y="1092200"/>
                  </a:lnTo>
                  <a:lnTo>
                    <a:pt x="94068" y="1143000"/>
                  </a:lnTo>
                  <a:lnTo>
                    <a:pt x="122720" y="1181100"/>
                  </a:lnTo>
                  <a:lnTo>
                    <a:pt x="155168" y="1231900"/>
                  </a:lnTo>
                  <a:lnTo>
                    <a:pt x="191414" y="1270000"/>
                  </a:lnTo>
                  <a:lnTo>
                    <a:pt x="197408" y="1270000"/>
                  </a:lnTo>
                  <a:lnTo>
                    <a:pt x="203454" y="1282700"/>
                  </a:lnTo>
                  <a:lnTo>
                    <a:pt x="209550" y="1282700"/>
                  </a:lnTo>
                  <a:lnTo>
                    <a:pt x="217957" y="1295400"/>
                  </a:lnTo>
                  <a:lnTo>
                    <a:pt x="228600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87" y="1333500"/>
                  </a:lnTo>
                  <a:lnTo>
                    <a:pt x="281152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701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65" y="1371600"/>
                  </a:lnTo>
                  <a:lnTo>
                    <a:pt x="348703" y="1384300"/>
                  </a:lnTo>
                  <a:lnTo>
                    <a:pt x="358076" y="1384300"/>
                  </a:lnTo>
                  <a:lnTo>
                    <a:pt x="370814" y="1397000"/>
                  </a:lnTo>
                  <a:lnTo>
                    <a:pt x="393611" y="1397000"/>
                  </a:lnTo>
                  <a:lnTo>
                    <a:pt x="399897" y="1409700"/>
                  </a:lnTo>
                  <a:lnTo>
                    <a:pt x="423291" y="1409700"/>
                  </a:lnTo>
                  <a:lnTo>
                    <a:pt x="429526" y="1422400"/>
                  </a:lnTo>
                  <a:lnTo>
                    <a:pt x="459511" y="1422400"/>
                  </a:lnTo>
                  <a:lnTo>
                    <a:pt x="469785" y="1435100"/>
                  </a:lnTo>
                  <a:lnTo>
                    <a:pt x="520611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89" y="1435100"/>
                  </a:lnTo>
                  <a:lnTo>
                    <a:pt x="827316" y="1435100"/>
                  </a:lnTo>
                  <a:lnTo>
                    <a:pt x="831367" y="1422400"/>
                  </a:lnTo>
                  <a:lnTo>
                    <a:pt x="865327" y="1422400"/>
                  </a:lnTo>
                  <a:lnTo>
                    <a:pt x="871626" y="1409700"/>
                  </a:lnTo>
                  <a:lnTo>
                    <a:pt x="901242" y="1409700"/>
                  </a:lnTo>
                  <a:lnTo>
                    <a:pt x="907529" y="1397000"/>
                  </a:lnTo>
                  <a:lnTo>
                    <a:pt x="923950" y="1397000"/>
                  </a:lnTo>
                  <a:lnTo>
                    <a:pt x="930402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53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56" y="1346200"/>
                  </a:lnTo>
                  <a:lnTo>
                    <a:pt x="1026210" y="1333500"/>
                  </a:lnTo>
                  <a:lnTo>
                    <a:pt x="1034605" y="1333500"/>
                  </a:lnTo>
                  <a:lnTo>
                    <a:pt x="1040536" y="1320800"/>
                  </a:lnTo>
                  <a:lnTo>
                    <a:pt x="1046378" y="1320800"/>
                  </a:lnTo>
                  <a:lnTo>
                    <a:pt x="1052156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87" y="1295400"/>
                  </a:lnTo>
                  <a:lnTo>
                    <a:pt x="1083424" y="1282700"/>
                  </a:lnTo>
                  <a:lnTo>
                    <a:pt x="1091285" y="1282700"/>
                  </a:lnTo>
                  <a:lnTo>
                    <a:pt x="1096162" y="1270000"/>
                  </a:lnTo>
                  <a:lnTo>
                    <a:pt x="1108532" y="1270000"/>
                  </a:lnTo>
                  <a:lnTo>
                    <a:pt x="1110335" y="1257300"/>
                  </a:lnTo>
                  <a:lnTo>
                    <a:pt x="1116482" y="1257300"/>
                  </a:lnTo>
                  <a:lnTo>
                    <a:pt x="1123873" y="1244600"/>
                  </a:lnTo>
                  <a:lnTo>
                    <a:pt x="1132700" y="1244600"/>
                  </a:lnTo>
                  <a:lnTo>
                    <a:pt x="1137094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15" y="1219200"/>
                  </a:lnTo>
                  <a:lnTo>
                    <a:pt x="1159306" y="1206500"/>
                  </a:lnTo>
                  <a:lnTo>
                    <a:pt x="1164297" y="1206500"/>
                  </a:lnTo>
                  <a:lnTo>
                    <a:pt x="1169263" y="1193800"/>
                  </a:lnTo>
                  <a:lnTo>
                    <a:pt x="1179957" y="1181100"/>
                  </a:lnTo>
                  <a:lnTo>
                    <a:pt x="1190561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69" y="1130300"/>
                  </a:lnTo>
                  <a:lnTo>
                    <a:pt x="1219847" y="1130300"/>
                  </a:lnTo>
                  <a:lnTo>
                    <a:pt x="1228636" y="1117600"/>
                  </a:lnTo>
                  <a:lnTo>
                    <a:pt x="1246924" y="1079500"/>
                  </a:lnTo>
                  <a:lnTo>
                    <a:pt x="1264793" y="1054100"/>
                  </a:lnTo>
                  <a:lnTo>
                    <a:pt x="1282166" y="1028700"/>
                  </a:lnTo>
                  <a:lnTo>
                    <a:pt x="1299032" y="990600"/>
                  </a:lnTo>
                  <a:lnTo>
                    <a:pt x="1303909" y="977900"/>
                  </a:lnTo>
                  <a:lnTo>
                    <a:pt x="1308747" y="977900"/>
                  </a:lnTo>
                  <a:lnTo>
                    <a:pt x="1313548" y="965200"/>
                  </a:lnTo>
                  <a:lnTo>
                    <a:pt x="1318298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69" y="762000"/>
                  </a:lnTo>
                  <a:lnTo>
                    <a:pt x="1397762" y="749300"/>
                  </a:lnTo>
                  <a:lnTo>
                    <a:pt x="1402664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86" y="685800"/>
                  </a:lnTo>
                  <a:lnTo>
                    <a:pt x="1422933" y="660400"/>
                  </a:lnTo>
                  <a:lnTo>
                    <a:pt x="1427899" y="635000"/>
                  </a:lnTo>
                  <a:lnTo>
                    <a:pt x="1432483" y="622300"/>
                  </a:lnTo>
                  <a:lnTo>
                    <a:pt x="1434617" y="609600"/>
                  </a:lnTo>
                  <a:lnTo>
                    <a:pt x="1436636" y="596900"/>
                  </a:lnTo>
                  <a:lnTo>
                    <a:pt x="1438554" y="584200"/>
                  </a:lnTo>
                  <a:lnTo>
                    <a:pt x="1441551" y="571500"/>
                  </a:lnTo>
                  <a:lnTo>
                    <a:pt x="1442681" y="558800"/>
                  </a:lnTo>
                  <a:lnTo>
                    <a:pt x="1443723" y="558800"/>
                  </a:lnTo>
                  <a:lnTo>
                    <a:pt x="1447850" y="520700"/>
                  </a:lnTo>
                  <a:lnTo>
                    <a:pt x="1450975" y="495300"/>
                  </a:lnTo>
                  <a:lnTo>
                    <a:pt x="1453070" y="469900"/>
                  </a:lnTo>
                  <a:lnTo>
                    <a:pt x="1454073" y="431800"/>
                  </a:lnTo>
                  <a:lnTo>
                    <a:pt x="1454150" y="41910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811811" y="2726327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60" y="535940"/>
                  </a:moveTo>
                  <a:lnTo>
                    <a:pt x="806678" y="509358"/>
                  </a:lnTo>
                  <a:lnTo>
                    <a:pt x="760463" y="490347"/>
                  </a:lnTo>
                  <a:lnTo>
                    <a:pt x="712292" y="478942"/>
                  </a:lnTo>
                  <a:lnTo>
                    <a:pt x="663130" y="475132"/>
                  </a:lnTo>
                  <a:lnTo>
                    <a:pt x="614629" y="478840"/>
                  </a:lnTo>
                  <a:lnTo>
                    <a:pt x="567055" y="489953"/>
                  </a:lnTo>
                  <a:lnTo>
                    <a:pt x="521347" y="508469"/>
                  </a:lnTo>
                  <a:lnTo>
                    <a:pt x="478421" y="534403"/>
                  </a:lnTo>
                  <a:lnTo>
                    <a:pt x="439204" y="567728"/>
                  </a:lnTo>
                  <a:lnTo>
                    <a:pt x="406577" y="605866"/>
                  </a:lnTo>
                  <a:lnTo>
                    <a:pt x="380707" y="648042"/>
                  </a:lnTo>
                  <a:lnTo>
                    <a:pt x="361873" y="693547"/>
                  </a:lnTo>
                  <a:lnTo>
                    <a:pt x="350367" y="741680"/>
                  </a:lnTo>
                  <a:lnTo>
                    <a:pt x="346468" y="791743"/>
                  </a:lnTo>
                  <a:lnTo>
                    <a:pt x="350418" y="842060"/>
                  </a:lnTo>
                  <a:lnTo>
                    <a:pt x="362089" y="890460"/>
                  </a:lnTo>
                  <a:lnTo>
                    <a:pt x="381190" y="936205"/>
                  </a:lnTo>
                  <a:lnTo>
                    <a:pt x="407416" y="978560"/>
                  </a:lnTo>
                  <a:lnTo>
                    <a:pt x="849960" y="535940"/>
                  </a:lnTo>
                  <a:close/>
                </a:path>
                <a:path w="1454150" h="1447800">
                  <a:moveTo>
                    <a:pt x="979906" y="791743"/>
                  </a:moveTo>
                  <a:lnTo>
                    <a:pt x="975956" y="741362"/>
                  </a:lnTo>
                  <a:lnTo>
                    <a:pt x="964272" y="692950"/>
                  </a:lnTo>
                  <a:lnTo>
                    <a:pt x="945184" y="647192"/>
                  </a:lnTo>
                  <a:lnTo>
                    <a:pt x="918959" y="604837"/>
                  </a:lnTo>
                  <a:lnTo>
                    <a:pt x="476338" y="1047457"/>
                  </a:lnTo>
                  <a:lnTo>
                    <a:pt x="518693" y="1073683"/>
                  </a:lnTo>
                  <a:lnTo>
                    <a:pt x="564426" y="1092784"/>
                  </a:lnTo>
                  <a:lnTo>
                    <a:pt x="612825" y="1104455"/>
                  </a:lnTo>
                  <a:lnTo>
                    <a:pt x="663155" y="1108405"/>
                  </a:lnTo>
                  <a:lnTo>
                    <a:pt x="713206" y="1104506"/>
                  </a:lnTo>
                  <a:lnTo>
                    <a:pt x="761314" y="1092974"/>
                  </a:lnTo>
                  <a:lnTo>
                    <a:pt x="806805" y="1074127"/>
                  </a:lnTo>
                  <a:lnTo>
                    <a:pt x="848956" y="1048270"/>
                  </a:lnTo>
                  <a:lnTo>
                    <a:pt x="887095" y="1015682"/>
                  </a:lnTo>
                  <a:lnTo>
                    <a:pt x="919721" y="977531"/>
                  </a:lnTo>
                  <a:lnTo>
                    <a:pt x="945616" y="935355"/>
                  </a:lnTo>
                  <a:lnTo>
                    <a:pt x="964476" y="889863"/>
                  </a:lnTo>
                  <a:lnTo>
                    <a:pt x="975995" y="841756"/>
                  </a:lnTo>
                  <a:lnTo>
                    <a:pt x="979906" y="791743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84" y="406400"/>
                  </a:lnTo>
                  <a:lnTo>
                    <a:pt x="1453832" y="406400"/>
                  </a:lnTo>
                  <a:lnTo>
                    <a:pt x="1453616" y="393700"/>
                  </a:lnTo>
                  <a:lnTo>
                    <a:pt x="1453159" y="381000"/>
                  </a:lnTo>
                  <a:lnTo>
                    <a:pt x="1452587" y="381000"/>
                  </a:lnTo>
                  <a:lnTo>
                    <a:pt x="1451889" y="368300"/>
                  </a:lnTo>
                  <a:lnTo>
                    <a:pt x="1451063" y="355600"/>
                  </a:lnTo>
                  <a:lnTo>
                    <a:pt x="1450098" y="342900"/>
                  </a:lnTo>
                  <a:lnTo>
                    <a:pt x="1448981" y="342900"/>
                  </a:lnTo>
                  <a:lnTo>
                    <a:pt x="1447736" y="330200"/>
                  </a:lnTo>
                  <a:lnTo>
                    <a:pt x="1441411" y="292100"/>
                  </a:lnTo>
                  <a:lnTo>
                    <a:pt x="1435252" y="266700"/>
                  </a:lnTo>
                  <a:lnTo>
                    <a:pt x="1433664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19" y="241300"/>
                  </a:lnTo>
                  <a:lnTo>
                    <a:pt x="1426476" y="241300"/>
                  </a:lnTo>
                  <a:lnTo>
                    <a:pt x="1424444" y="228600"/>
                  </a:lnTo>
                  <a:lnTo>
                    <a:pt x="1421447" y="228600"/>
                  </a:lnTo>
                  <a:lnTo>
                    <a:pt x="1418259" y="215900"/>
                  </a:lnTo>
                  <a:lnTo>
                    <a:pt x="1414919" y="203200"/>
                  </a:lnTo>
                  <a:lnTo>
                    <a:pt x="1411401" y="203200"/>
                  </a:lnTo>
                  <a:lnTo>
                    <a:pt x="1407769" y="190500"/>
                  </a:lnTo>
                  <a:lnTo>
                    <a:pt x="1403946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61" y="165100"/>
                  </a:lnTo>
                  <a:lnTo>
                    <a:pt x="1390027" y="165100"/>
                  </a:lnTo>
                  <a:lnTo>
                    <a:pt x="1387043" y="152400"/>
                  </a:lnTo>
                  <a:lnTo>
                    <a:pt x="1382356" y="152400"/>
                  </a:lnTo>
                  <a:lnTo>
                    <a:pt x="1377530" y="139700"/>
                  </a:lnTo>
                  <a:lnTo>
                    <a:pt x="1372539" y="139700"/>
                  </a:lnTo>
                  <a:lnTo>
                    <a:pt x="1367396" y="127000"/>
                  </a:lnTo>
                  <a:lnTo>
                    <a:pt x="1362036" y="127000"/>
                  </a:lnTo>
                  <a:lnTo>
                    <a:pt x="1356525" y="114300"/>
                  </a:lnTo>
                  <a:lnTo>
                    <a:pt x="1350835" y="114300"/>
                  </a:lnTo>
                  <a:lnTo>
                    <a:pt x="1344980" y="101600"/>
                  </a:lnTo>
                  <a:lnTo>
                    <a:pt x="1335976" y="101600"/>
                  </a:lnTo>
                  <a:lnTo>
                    <a:pt x="1329842" y="88900"/>
                  </a:lnTo>
                  <a:lnTo>
                    <a:pt x="1320228" y="88900"/>
                  </a:lnTo>
                  <a:lnTo>
                    <a:pt x="1316951" y="76200"/>
                  </a:lnTo>
                  <a:lnTo>
                    <a:pt x="1305013" y="76200"/>
                  </a:lnTo>
                  <a:lnTo>
                    <a:pt x="1297825" y="63500"/>
                  </a:lnTo>
                  <a:lnTo>
                    <a:pt x="1285379" y="63500"/>
                  </a:lnTo>
                  <a:lnTo>
                    <a:pt x="1281785" y="50800"/>
                  </a:lnTo>
                  <a:lnTo>
                    <a:pt x="1262595" y="50800"/>
                  </a:lnTo>
                  <a:lnTo>
                    <a:pt x="1256665" y="38100"/>
                  </a:lnTo>
                  <a:lnTo>
                    <a:pt x="1232890" y="38100"/>
                  </a:lnTo>
                  <a:lnTo>
                    <a:pt x="1229144" y="25400"/>
                  </a:lnTo>
                  <a:lnTo>
                    <a:pt x="1195412" y="25400"/>
                  </a:lnTo>
                  <a:lnTo>
                    <a:pt x="1189113" y="12700"/>
                  </a:lnTo>
                  <a:lnTo>
                    <a:pt x="1140764" y="12700"/>
                  </a:lnTo>
                  <a:lnTo>
                    <a:pt x="1134008" y="0"/>
                  </a:lnTo>
                  <a:lnTo>
                    <a:pt x="1077328" y="0"/>
                  </a:lnTo>
                  <a:lnTo>
                    <a:pt x="1077328" y="800100"/>
                  </a:lnTo>
                  <a:lnTo>
                    <a:pt x="1074712" y="850900"/>
                  </a:lnTo>
                  <a:lnTo>
                    <a:pt x="1066965" y="889000"/>
                  </a:lnTo>
                  <a:lnTo>
                    <a:pt x="1054201" y="939800"/>
                  </a:lnTo>
                  <a:lnTo>
                    <a:pt x="1036586" y="977900"/>
                  </a:lnTo>
                  <a:lnTo>
                    <a:pt x="1014247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14" y="1193800"/>
                  </a:lnTo>
                  <a:lnTo>
                    <a:pt x="755891" y="1206500"/>
                  </a:lnTo>
                  <a:lnTo>
                    <a:pt x="570382" y="1206500"/>
                  </a:lnTo>
                  <a:lnTo>
                    <a:pt x="526059" y="1193800"/>
                  </a:lnTo>
                  <a:lnTo>
                    <a:pt x="483552" y="1168400"/>
                  </a:lnTo>
                  <a:lnTo>
                    <a:pt x="443191" y="1143000"/>
                  </a:lnTo>
                  <a:lnTo>
                    <a:pt x="405320" y="1117600"/>
                  </a:lnTo>
                  <a:lnTo>
                    <a:pt x="370281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84" y="939800"/>
                  </a:lnTo>
                  <a:lnTo>
                    <a:pt x="259346" y="889000"/>
                  </a:lnTo>
                  <a:lnTo>
                    <a:pt x="251599" y="850900"/>
                  </a:lnTo>
                  <a:lnTo>
                    <a:pt x="248983" y="800100"/>
                  </a:lnTo>
                  <a:lnTo>
                    <a:pt x="251599" y="749300"/>
                  </a:lnTo>
                  <a:lnTo>
                    <a:pt x="259346" y="711200"/>
                  </a:lnTo>
                  <a:lnTo>
                    <a:pt x="272084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81" y="508000"/>
                  </a:lnTo>
                  <a:lnTo>
                    <a:pt x="406361" y="469900"/>
                  </a:lnTo>
                  <a:lnTo>
                    <a:pt x="445109" y="444500"/>
                  </a:lnTo>
                  <a:lnTo>
                    <a:pt x="486054" y="419100"/>
                  </a:lnTo>
                  <a:lnTo>
                    <a:pt x="572833" y="393700"/>
                  </a:lnTo>
                  <a:lnTo>
                    <a:pt x="617766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64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74" y="546100"/>
                  </a:lnTo>
                  <a:lnTo>
                    <a:pt x="1014285" y="584200"/>
                  </a:lnTo>
                  <a:lnTo>
                    <a:pt x="1036599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12" y="749300"/>
                  </a:lnTo>
                  <a:lnTo>
                    <a:pt x="1077328" y="800100"/>
                  </a:lnTo>
                  <a:lnTo>
                    <a:pt x="1077328" y="0"/>
                  </a:lnTo>
                  <a:lnTo>
                    <a:pt x="916076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48" y="25400"/>
                  </a:lnTo>
                  <a:lnTo>
                    <a:pt x="784580" y="25400"/>
                  </a:lnTo>
                  <a:lnTo>
                    <a:pt x="778357" y="38100"/>
                  </a:lnTo>
                  <a:lnTo>
                    <a:pt x="738619" y="38100"/>
                  </a:lnTo>
                  <a:lnTo>
                    <a:pt x="732383" y="50800"/>
                  </a:lnTo>
                  <a:lnTo>
                    <a:pt x="695464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493" y="88900"/>
                  </a:lnTo>
                  <a:lnTo>
                    <a:pt x="586435" y="101600"/>
                  </a:lnTo>
                  <a:lnTo>
                    <a:pt x="563930" y="101600"/>
                  </a:lnTo>
                  <a:lnTo>
                    <a:pt x="550760" y="114300"/>
                  </a:lnTo>
                  <a:lnTo>
                    <a:pt x="537679" y="114300"/>
                  </a:lnTo>
                  <a:lnTo>
                    <a:pt x="524675" y="127000"/>
                  </a:lnTo>
                  <a:lnTo>
                    <a:pt x="508685" y="127000"/>
                  </a:lnTo>
                  <a:lnTo>
                    <a:pt x="499465" y="139700"/>
                  </a:lnTo>
                  <a:lnTo>
                    <a:pt x="482434" y="139700"/>
                  </a:lnTo>
                  <a:lnTo>
                    <a:pt x="475208" y="152400"/>
                  </a:lnTo>
                  <a:lnTo>
                    <a:pt x="455307" y="152400"/>
                  </a:lnTo>
                  <a:lnTo>
                    <a:pt x="454177" y="165100"/>
                  </a:lnTo>
                  <a:lnTo>
                    <a:pt x="431838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77" y="190500"/>
                  </a:lnTo>
                  <a:lnTo>
                    <a:pt x="391769" y="190500"/>
                  </a:lnTo>
                  <a:lnTo>
                    <a:pt x="376961" y="203200"/>
                  </a:lnTo>
                  <a:lnTo>
                    <a:pt x="368858" y="203200"/>
                  </a:lnTo>
                  <a:lnTo>
                    <a:pt x="353860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411" y="241300"/>
                  </a:lnTo>
                  <a:lnTo>
                    <a:pt x="306552" y="254000"/>
                  </a:lnTo>
                  <a:lnTo>
                    <a:pt x="294894" y="254000"/>
                  </a:lnTo>
                  <a:lnTo>
                    <a:pt x="285051" y="266700"/>
                  </a:lnTo>
                  <a:lnTo>
                    <a:pt x="275399" y="266700"/>
                  </a:lnTo>
                  <a:lnTo>
                    <a:pt x="265925" y="279400"/>
                  </a:lnTo>
                  <a:lnTo>
                    <a:pt x="260972" y="279400"/>
                  </a:lnTo>
                  <a:lnTo>
                    <a:pt x="256032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11" y="304800"/>
                  </a:lnTo>
                  <a:lnTo>
                    <a:pt x="221615" y="317500"/>
                  </a:lnTo>
                  <a:lnTo>
                    <a:pt x="212839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07" y="342900"/>
                  </a:lnTo>
                  <a:lnTo>
                    <a:pt x="188849" y="342900"/>
                  </a:lnTo>
                  <a:lnTo>
                    <a:pt x="154978" y="381000"/>
                  </a:lnTo>
                  <a:lnTo>
                    <a:pt x="124434" y="419100"/>
                  </a:lnTo>
                  <a:lnTo>
                    <a:pt x="97243" y="457200"/>
                  </a:lnTo>
                  <a:lnTo>
                    <a:pt x="88912" y="482600"/>
                  </a:lnTo>
                  <a:lnTo>
                    <a:pt x="80962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12" y="520700"/>
                  </a:lnTo>
                  <a:lnTo>
                    <a:pt x="59309" y="533400"/>
                  </a:lnTo>
                  <a:lnTo>
                    <a:pt x="52857" y="546100"/>
                  </a:lnTo>
                  <a:lnTo>
                    <a:pt x="46774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35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37" y="698500"/>
                  </a:lnTo>
                  <a:lnTo>
                    <a:pt x="6362" y="711200"/>
                  </a:lnTo>
                  <a:lnTo>
                    <a:pt x="4343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27" y="850900"/>
                  </a:lnTo>
                  <a:lnTo>
                    <a:pt x="3073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47" y="914400"/>
                  </a:lnTo>
                  <a:lnTo>
                    <a:pt x="12166" y="927100"/>
                  </a:lnTo>
                  <a:lnTo>
                    <a:pt x="15354" y="939800"/>
                  </a:lnTo>
                  <a:lnTo>
                    <a:pt x="18897" y="965200"/>
                  </a:lnTo>
                  <a:lnTo>
                    <a:pt x="24993" y="977900"/>
                  </a:lnTo>
                  <a:lnTo>
                    <a:pt x="31889" y="1003300"/>
                  </a:lnTo>
                  <a:lnTo>
                    <a:pt x="39611" y="1028700"/>
                  </a:lnTo>
                  <a:lnTo>
                    <a:pt x="48133" y="1054100"/>
                  </a:lnTo>
                  <a:lnTo>
                    <a:pt x="69202" y="1092200"/>
                  </a:lnTo>
                  <a:lnTo>
                    <a:pt x="94056" y="1143000"/>
                  </a:lnTo>
                  <a:lnTo>
                    <a:pt x="122707" y="1181100"/>
                  </a:lnTo>
                  <a:lnTo>
                    <a:pt x="155155" y="1231900"/>
                  </a:lnTo>
                  <a:lnTo>
                    <a:pt x="191414" y="1270000"/>
                  </a:lnTo>
                  <a:lnTo>
                    <a:pt x="197396" y="1270000"/>
                  </a:lnTo>
                  <a:lnTo>
                    <a:pt x="203441" y="1282700"/>
                  </a:lnTo>
                  <a:lnTo>
                    <a:pt x="209537" y="1282700"/>
                  </a:lnTo>
                  <a:lnTo>
                    <a:pt x="217944" y="1295400"/>
                  </a:lnTo>
                  <a:lnTo>
                    <a:pt x="228587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74" y="1333500"/>
                  </a:lnTo>
                  <a:lnTo>
                    <a:pt x="281139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688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52" y="1371600"/>
                  </a:lnTo>
                  <a:lnTo>
                    <a:pt x="348691" y="1384300"/>
                  </a:lnTo>
                  <a:lnTo>
                    <a:pt x="358063" y="1384300"/>
                  </a:lnTo>
                  <a:lnTo>
                    <a:pt x="370801" y="1397000"/>
                  </a:lnTo>
                  <a:lnTo>
                    <a:pt x="393598" y="1397000"/>
                  </a:lnTo>
                  <a:lnTo>
                    <a:pt x="399897" y="1409700"/>
                  </a:lnTo>
                  <a:lnTo>
                    <a:pt x="423291" y="1409700"/>
                  </a:lnTo>
                  <a:lnTo>
                    <a:pt x="429514" y="1422400"/>
                  </a:lnTo>
                  <a:lnTo>
                    <a:pt x="459511" y="1422400"/>
                  </a:lnTo>
                  <a:lnTo>
                    <a:pt x="469773" y="1435100"/>
                  </a:lnTo>
                  <a:lnTo>
                    <a:pt x="520598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76" y="1435100"/>
                  </a:lnTo>
                  <a:lnTo>
                    <a:pt x="827303" y="1435100"/>
                  </a:lnTo>
                  <a:lnTo>
                    <a:pt x="831354" y="1422400"/>
                  </a:lnTo>
                  <a:lnTo>
                    <a:pt x="865314" y="1422400"/>
                  </a:lnTo>
                  <a:lnTo>
                    <a:pt x="871613" y="1409700"/>
                  </a:lnTo>
                  <a:lnTo>
                    <a:pt x="901230" y="1409700"/>
                  </a:lnTo>
                  <a:lnTo>
                    <a:pt x="907529" y="1397000"/>
                  </a:lnTo>
                  <a:lnTo>
                    <a:pt x="923937" y="1397000"/>
                  </a:lnTo>
                  <a:lnTo>
                    <a:pt x="930389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40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56" y="1346200"/>
                  </a:lnTo>
                  <a:lnTo>
                    <a:pt x="1026198" y="1333500"/>
                  </a:lnTo>
                  <a:lnTo>
                    <a:pt x="1034592" y="1333500"/>
                  </a:lnTo>
                  <a:lnTo>
                    <a:pt x="1040523" y="1320800"/>
                  </a:lnTo>
                  <a:lnTo>
                    <a:pt x="1046365" y="1320800"/>
                  </a:lnTo>
                  <a:lnTo>
                    <a:pt x="1052144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74" y="1295400"/>
                  </a:lnTo>
                  <a:lnTo>
                    <a:pt x="1083411" y="1282700"/>
                  </a:lnTo>
                  <a:lnTo>
                    <a:pt x="1091272" y="1282700"/>
                  </a:lnTo>
                  <a:lnTo>
                    <a:pt x="1096162" y="1270000"/>
                  </a:lnTo>
                  <a:lnTo>
                    <a:pt x="1108519" y="1270000"/>
                  </a:lnTo>
                  <a:lnTo>
                    <a:pt x="1110322" y="1257300"/>
                  </a:lnTo>
                  <a:lnTo>
                    <a:pt x="1116469" y="1257300"/>
                  </a:lnTo>
                  <a:lnTo>
                    <a:pt x="1123861" y="1244600"/>
                  </a:lnTo>
                  <a:lnTo>
                    <a:pt x="1132700" y="1244600"/>
                  </a:lnTo>
                  <a:lnTo>
                    <a:pt x="1137081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03" y="1219200"/>
                  </a:lnTo>
                  <a:lnTo>
                    <a:pt x="1159306" y="1206500"/>
                  </a:lnTo>
                  <a:lnTo>
                    <a:pt x="1164285" y="1206500"/>
                  </a:lnTo>
                  <a:lnTo>
                    <a:pt x="1169250" y="1193800"/>
                  </a:lnTo>
                  <a:lnTo>
                    <a:pt x="1179944" y="1181100"/>
                  </a:lnTo>
                  <a:lnTo>
                    <a:pt x="1190548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56" y="1130300"/>
                  </a:lnTo>
                  <a:lnTo>
                    <a:pt x="1219847" y="1130300"/>
                  </a:lnTo>
                  <a:lnTo>
                    <a:pt x="1228623" y="1117600"/>
                  </a:lnTo>
                  <a:lnTo>
                    <a:pt x="1246924" y="1079500"/>
                  </a:lnTo>
                  <a:lnTo>
                    <a:pt x="1264780" y="1054100"/>
                  </a:lnTo>
                  <a:lnTo>
                    <a:pt x="1282166" y="1028700"/>
                  </a:lnTo>
                  <a:lnTo>
                    <a:pt x="1299019" y="990600"/>
                  </a:lnTo>
                  <a:lnTo>
                    <a:pt x="1303896" y="977900"/>
                  </a:lnTo>
                  <a:lnTo>
                    <a:pt x="1308735" y="977900"/>
                  </a:lnTo>
                  <a:lnTo>
                    <a:pt x="1313535" y="965200"/>
                  </a:lnTo>
                  <a:lnTo>
                    <a:pt x="1318285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56" y="762000"/>
                  </a:lnTo>
                  <a:lnTo>
                    <a:pt x="1397749" y="749300"/>
                  </a:lnTo>
                  <a:lnTo>
                    <a:pt x="1402651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74" y="685800"/>
                  </a:lnTo>
                  <a:lnTo>
                    <a:pt x="1422920" y="660400"/>
                  </a:lnTo>
                  <a:lnTo>
                    <a:pt x="1427886" y="635000"/>
                  </a:lnTo>
                  <a:lnTo>
                    <a:pt x="1432471" y="622300"/>
                  </a:lnTo>
                  <a:lnTo>
                    <a:pt x="1434604" y="609600"/>
                  </a:lnTo>
                  <a:lnTo>
                    <a:pt x="1436636" y="596900"/>
                  </a:lnTo>
                  <a:lnTo>
                    <a:pt x="1438541" y="584200"/>
                  </a:lnTo>
                  <a:lnTo>
                    <a:pt x="1441538" y="571500"/>
                  </a:lnTo>
                  <a:lnTo>
                    <a:pt x="1442669" y="558800"/>
                  </a:lnTo>
                  <a:lnTo>
                    <a:pt x="1443723" y="558800"/>
                  </a:lnTo>
                  <a:lnTo>
                    <a:pt x="1447838" y="520700"/>
                  </a:lnTo>
                  <a:lnTo>
                    <a:pt x="1450975" y="495300"/>
                  </a:lnTo>
                  <a:lnTo>
                    <a:pt x="1453057" y="469900"/>
                  </a:lnTo>
                  <a:lnTo>
                    <a:pt x="1454061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811811" y="5264371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60" y="535940"/>
                  </a:moveTo>
                  <a:lnTo>
                    <a:pt x="806678" y="509358"/>
                  </a:lnTo>
                  <a:lnTo>
                    <a:pt x="760463" y="490359"/>
                  </a:lnTo>
                  <a:lnTo>
                    <a:pt x="712292" y="478942"/>
                  </a:lnTo>
                  <a:lnTo>
                    <a:pt x="663130" y="475132"/>
                  </a:lnTo>
                  <a:lnTo>
                    <a:pt x="614629" y="478840"/>
                  </a:lnTo>
                  <a:lnTo>
                    <a:pt x="567055" y="489953"/>
                  </a:lnTo>
                  <a:lnTo>
                    <a:pt x="521347" y="508482"/>
                  </a:lnTo>
                  <a:lnTo>
                    <a:pt x="478421" y="534403"/>
                  </a:lnTo>
                  <a:lnTo>
                    <a:pt x="439204" y="567728"/>
                  </a:lnTo>
                  <a:lnTo>
                    <a:pt x="406577" y="605866"/>
                  </a:lnTo>
                  <a:lnTo>
                    <a:pt x="380707" y="648042"/>
                  </a:lnTo>
                  <a:lnTo>
                    <a:pt x="361873" y="693547"/>
                  </a:lnTo>
                  <a:lnTo>
                    <a:pt x="350367" y="741680"/>
                  </a:lnTo>
                  <a:lnTo>
                    <a:pt x="346468" y="791743"/>
                  </a:lnTo>
                  <a:lnTo>
                    <a:pt x="350418" y="842073"/>
                  </a:lnTo>
                  <a:lnTo>
                    <a:pt x="362089" y="890460"/>
                  </a:lnTo>
                  <a:lnTo>
                    <a:pt x="381190" y="936205"/>
                  </a:lnTo>
                  <a:lnTo>
                    <a:pt x="407416" y="978560"/>
                  </a:lnTo>
                  <a:lnTo>
                    <a:pt x="849960" y="535940"/>
                  </a:lnTo>
                  <a:close/>
                </a:path>
                <a:path w="1454150" h="1447800">
                  <a:moveTo>
                    <a:pt x="979906" y="791730"/>
                  </a:moveTo>
                  <a:lnTo>
                    <a:pt x="975956" y="741362"/>
                  </a:lnTo>
                  <a:lnTo>
                    <a:pt x="964272" y="692937"/>
                  </a:lnTo>
                  <a:lnTo>
                    <a:pt x="945184" y="647192"/>
                  </a:lnTo>
                  <a:lnTo>
                    <a:pt x="918959" y="604824"/>
                  </a:lnTo>
                  <a:lnTo>
                    <a:pt x="476338" y="1047457"/>
                  </a:lnTo>
                  <a:lnTo>
                    <a:pt x="518693" y="1073683"/>
                  </a:lnTo>
                  <a:lnTo>
                    <a:pt x="564426" y="1092771"/>
                  </a:lnTo>
                  <a:lnTo>
                    <a:pt x="612825" y="1104442"/>
                  </a:lnTo>
                  <a:lnTo>
                    <a:pt x="663155" y="1108405"/>
                  </a:lnTo>
                  <a:lnTo>
                    <a:pt x="713206" y="1104493"/>
                  </a:lnTo>
                  <a:lnTo>
                    <a:pt x="761314" y="1092974"/>
                  </a:lnTo>
                  <a:lnTo>
                    <a:pt x="806805" y="1074127"/>
                  </a:lnTo>
                  <a:lnTo>
                    <a:pt x="848956" y="1048258"/>
                  </a:lnTo>
                  <a:lnTo>
                    <a:pt x="887095" y="1015669"/>
                  </a:lnTo>
                  <a:lnTo>
                    <a:pt x="919721" y="977531"/>
                  </a:lnTo>
                  <a:lnTo>
                    <a:pt x="945616" y="935355"/>
                  </a:lnTo>
                  <a:lnTo>
                    <a:pt x="964476" y="889863"/>
                  </a:lnTo>
                  <a:lnTo>
                    <a:pt x="975995" y="841756"/>
                  </a:lnTo>
                  <a:lnTo>
                    <a:pt x="979906" y="791730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84" y="406400"/>
                  </a:lnTo>
                  <a:lnTo>
                    <a:pt x="1453832" y="406400"/>
                  </a:lnTo>
                  <a:lnTo>
                    <a:pt x="1453616" y="393700"/>
                  </a:lnTo>
                  <a:lnTo>
                    <a:pt x="1453159" y="381000"/>
                  </a:lnTo>
                  <a:lnTo>
                    <a:pt x="1452587" y="381000"/>
                  </a:lnTo>
                  <a:lnTo>
                    <a:pt x="1451889" y="368300"/>
                  </a:lnTo>
                  <a:lnTo>
                    <a:pt x="1451063" y="355600"/>
                  </a:lnTo>
                  <a:lnTo>
                    <a:pt x="1450098" y="342900"/>
                  </a:lnTo>
                  <a:lnTo>
                    <a:pt x="1448981" y="342900"/>
                  </a:lnTo>
                  <a:lnTo>
                    <a:pt x="1447736" y="330200"/>
                  </a:lnTo>
                  <a:lnTo>
                    <a:pt x="1441411" y="292100"/>
                  </a:lnTo>
                  <a:lnTo>
                    <a:pt x="1435252" y="266700"/>
                  </a:lnTo>
                  <a:lnTo>
                    <a:pt x="1433664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19" y="241300"/>
                  </a:lnTo>
                  <a:lnTo>
                    <a:pt x="1426476" y="241300"/>
                  </a:lnTo>
                  <a:lnTo>
                    <a:pt x="1424444" y="228600"/>
                  </a:lnTo>
                  <a:lnTo>
                    <a:pt x="1421447" y="228600"/>
                  </a:lnTo>
                  <a:lnTo>
                    <a:pt x="1418259" y="215900"/>
                  </a:lnTo>
                  <a:lnTo>
                    <a:pt x="1414919" y="203200"/>
                  </a:lnTo>
                  <a:lnTo>
                    <a:pt x="1411401" y="203200"/>
                  </a:lnTo>
                  <a:lnTo>
                    <a:pt x="1407769" y="190500"/>
                  </a:lnTo>
                  <a:lnTo>
                    <a:pt x="1403946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61" y="165100"/>
                  </a:lnTo>
                  <a:lnTo>
                    <a:pt x="1390027" y="165100"/>
                  </a:lnTo>
                  <a:lnTo>
                    <a:pt x="1387043" y="152400"/>
                  </a:lnTo>
                  <a:lnTo>
                    <a:pt x="1382356" y="152400"/>
                  </a:lnTo>
                  <a:lnTo>
                    <a:pt x="1377530" y="139700"/>
                  </a:lnTo>
                  <a:lnTo>
                    <a:pt x="1372539" y="139700"/>
                  </a:lnTo>
                  <a:lnTo>
                    <a:pt x="1367396" y="127000"/>
                  </a:lnTo>
                  <a:lnTo>
                    <a:pt x="1362036" y="127000"/>
                  </a:lnTo>
                  <a:lnTo>
                    <a:pt x="1356525" y="114300"/>
                  </a:lnTo>
                  <a:lnTo>
                    <a:pt x="1350835" y="114300"/>
                  </a:lnTo>
                  <a:lnTo>
                    <a:pt x="1344980" y="101600"/>
                  </a:lnTo>
                  <a:lnTo>
                    <a:pt x="1335976" y="101600"/>
                  </a:lnTo>
                  <a:lnTo>
                    <a:pt x="1329842" y="88900"/>
                  </a:lnTo>
                  <a:lnTo>
                    <a:pt x="1320228" y="88900"/>
                  </a:lnTo>
                  <a:lnTo>
                    <a:pt x="1316951" y="76200"/>
                  </a:lnTo>
                  <a:lnTo>
                    <a:pt x="1305013" y="76200"/>
                  </a:lnTo>
                  <a:lnTo>
                    <a:pt x="1297825" y="63500"/>
                  </a:lnTo>
                  <a:lnTo>
                    <a:pt x="1285379" y="63500"/>
                  </a:lnTo>
                  <a:lnTo>
                    <a:pt x="1281785" y="50800"/>
                  </a:lnTo>
                  <a:lnTo>
                    <a:pt x="1262595" y="50800"/>
                  </a:lnTo>
                  <a:lnTo>
                    <a:pt x="1256665" y="38100"/>
                  </a:lnTo>
                  <a:lnTo>
                    <a:pt x="1232890" y="38100"/>
                  </a:lnTo>
                  <a:lnTo>
                    <a:pt x="1229144" y="25400"/>
                  </a:lnTo>
                  <a:lnTo>
                    <a:pt x="1195412" y="25400"/>
                  </a:lnTo>
                  <a:lnTo>
                    <a:pt x="1189113" y="12700"/>
                  </a:lnTo>
                  <a:lnTo>
                    <a:pt x="1140764" y="12700"/>
                  </a:lnTo>
                  <a:lnTo>
                    <a:pt x="1134008" y="0"/>
                  </a:lnTo>
                  <a:lnTo>
                    <a:pt x="1077328" y="0"/>
                  </a:lnTo>
                  <a:lnTo>
                    <a:pt x="1077328" y="800100"/>
                  </a:lnTo>
                  <a:lnTo>
                    <a:pt x="1074712" y="850900"/>
                  </a:lnTo>
                  <a:lnTo>
                    <a:pt x="1066965" y="889000"/>
                  </a:lnTo>
                  <a:lnTo>
                    <a:pt x="1054201" y="939800"/>
                  </a:lnTo>
                  <a:lnTo>
                    <a:pt x="1036586" y="977900"/>
                  </a:lnTo>
                  <a:lnTo>
                    <a:pt x="1014247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14" y="1193800"/>
                  </a:lnTo>
                  <a:lnTo>
                    <a:pt x="755891" y="1206500"/>
                  </a:lnTo>
                  <a:lnTo>
                    <a:pt x="570382" y="1206500"/>
                  </a:lnTo>
                  <a:lnTo>
                    <a:pt x="526059" y="1193800"/>
                  </a:lnTo>
                  <a:lnTo>
                    <a:pt x="483552" y="1168400"/>
                  </a:lnTo>
                  <a:lnTo>
                    <a:pt x="443191" y="1143000"/>
                  </a:lnTo>
                  <a:lnTo>
                    <a:pt x="405320" y="1117600"/>
                  </a:lnTo>
                  <a:lnTo>
                    <a:pt x="370281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84" y="939800"/>
                  </a:lnTo>
                  <a:lnTo>
                    <a:pt x="259346" y="889000"/>
                  </a:lnTo>
                  <a:lnTo>
                    <a:pt x="251599" y="850900"/>
                  </a:lnTo>
                  <a:lnTo>
                    <a:pt x="248983" y="800100"/>
                  </a:lnTo>
                  <a:lnTo>
                    <a:pt x="251599" y="749300"/>
                  </a:lnTo>
                  <a:lnTo>
                    <a:pt x="259346" y="711200"/>
                  </a:lnTo>
                  <a:lnTo>
                    <a:pt x="272084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81" y="508000"/>
                  </a:lnTo>
                  <a:lnTo>
                    <a:pt x="406361" y="469900"/>
                  </a:lnTo>
                  <a:lnTo>
                    <a:pt x="445109" y="444500"/>
                  </a:lnTo>
                  <a:lnTo>
                    <a:pt x="486054" y="419100"/>
                  </a:lnTo>
                  <a:lnTo>
                    <a:pt x="572833" y="393700"/>
                  </a:lnTo>
                  <a:lnTo>
                    <a:pt x="617766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64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74" y="546100"/>
                  </a:lnTo>
                  <a:lnTo>
                    <a:pt x="1014285" y="584200"/>
                  </a:lnTo>
                  <a:lnTo>
                    <a:pt x="1036599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12" y="749300"/>
                  </a:lnTo>
                  <a:lnTo>
                    <a:pt x="1077328" y="800100"/>
                  </a:lnTo>
                  <a:lnTo>
                    <a:pt x="1077328" y="0"/>
                  </a:lnTo>
                  <a:lnTo>
                    <a:pt x="916076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48" y="25400"/>
                  </a:lnTo>
                  <a:lnTo>
                    <a:pt x="784580" y="25400"/>
                  </a:lnTo>
                  <a:lnTo>
                    <a:pt x="778357" y="38100"/>
                  </a:lnTo>
                  <a:lnTo>
                    <a:pt x="738619" y="38100"/>
                  </a:lnTo>
                  <a:lnTo>
                    <a:pt x="732383" y="50800"/>
                  </a:lnTo>
                  <a:lnTo>
                    <a:pt x="695464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493" y="88900"/>
                  </a:lnTo>
                  <a:lnTo>
                    <a:pt x="586435" y="101600"/>
                  </a:lnTo>
                  <a:lnTo>
                    <a:pt x="563930" y="101600"/>
                  </a:lnTo>
                  <a:lnTo>
                    <a:pt x="550760" y="114300"/>
                  </a:lnTo>
                  <a:lnTo>
                    <a:pt x="537679" y="114300"/>
                  </a:lnTo>
                  <a:lnTo>
                    <a:pt x="524675" y="127000"/>
                  </a:lnTo>
                  <a:lnTo>
                    <a:pt x="508685" y="127000"/>
                  </a:lnTo>
                  <a:lnTo>
                    <a:pt x="499465" y="139700"/>
                  </a:lnTo>
                  <a:lnTo>
                    <a:pt x="482434" y="139700"/>
                  </a:lnTo>
                  <a:lnTo>
                    <a:pt x="475208" y="152400"/>
                  </a:lnTo>
                  <a:lnTo>
                    <a:pt x="455307" y="152400"/>
                  </a:lnTo>
                  <a:lnTo>
                    <a:pt x="454177" y="165100"/>
                  </a:lnTo>
                  <a:lnTo>
                    <a:pt x="431838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77" y="190500"/>
                  </a:lnTo>
                  <a:lnTo>
                    <a:pt x="391769" y="190500"/>
                  </a:lnTo>
                  <a:lnTo>
                    <a:pt x="376961" y="203200"/>
                  </a:lnTo>
                  <a:lnTo>
                    <a:pt x="368858" y="203200"/>
                  </a:lnTo>
                  <a:lnTo>
                    <a:pt x="353860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411" y="241300"/>
                  </a:lnTo>
                  <a:lnTo>
                    <a:pt x="306552" y="254000"/>
                  </a:lnTo>
                  <a:lnTo>
                    <a:pt x="294894" y="254000"/>
                  </a:lnTo>
                  <a:lnTo>
                    <a:pt x="285051" y="266700"/>
                  </a:lnTo>
                  <a:lnTo>
                    <a:pt x="275399" y="266700"/>
                  </a:lnTo>
                  <a:lnTo>
                    <a:pt x="265925" y="279400"/>
                  </a:lnTo>
                  <a:lnTo>
                    <a:pt x="260972" y="279400"/>
                  </a:lnTo>
                  <a:lnTo>
                    <a:pt x="256032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11" y="304800"/>
                  </a:lnTo>
                  <a:lnTo>
                    <a:pt x="221615" y="317500"/>
                  </a:lnTo>
                  <a:lnTo>
                    <a:pt x="212839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07" y="342900"/>
                  </a:lnTo>
                  <a:lnTo>
                    <a:pt x="188849" y="342900"/>
                  </a:lnTo>
                  <a:lnTo>
                    <a:pt x="154978" y="381000"/>
                  </a:lnTo>
                  <a:lnTo>
                    <a:pt x="124434" y="419100"/>
                  </a:lnTo>
                  <a:lnTo>
                    <a:pt x="97243" y="457200"/>
                  </a:lnTo>
                  <a:lnTo>
                    <a:pt x="88912" y="482600"/>
                  </a:lnTo>
                  <a:lnTo>
                    <a:pt x="80962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12" y="520700"/>
                  </a:lnTo>
                  <a:lnTo>
                    <a:pt x="59309" y="533400"/>
                  </a:lnTo>
                  <a:lnTo>
                    <a:pt x="52857" y="546100"/>
                  </a:lnTo>
                  <a:lnTo>
                    <a:pt x="46774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35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37" y="698500"/>
                  </a:lnTo>
                  <a:lnTo>
                    <a:pt x="6362" y="711200"/>
                  </a:lnTo>
                  <a:lnTo>
                    <a:pt x="4343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27" y="850900"/>
                  </a:lnTo>
                  <a:lnTo>
                    <a:pt x="3073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47" y="914400"/>
                  </a:lnTo>
                  <a:lnTo>
                    <a:pt x="12166" y="927100"/>
                  </a:lnTo>
                  <a:lnTo>
                    <a:pt x="15354" y="939800"/>
                  </a:lnTo>
                  <a:lnTo>
                    <a:pt x="18897" y="965200"/>
                  </a:lnTo>
                  <a:lnTo>
                    <a:pt x="24993" y="977900"/>
                  </a:lnTo>
                  <a:lnTo>
                    <a:pt x="31889" y="1003300"/>
                  </a:lnTo>
                  <a:lnTo>
                    <a:pt x="39611" y="1028700"/>
                  </a:lnTo>
                  <a:lnTo>
                    <a:pt x="48133" y="1054100"/>
                  </a:lnTo>
                  <a:lnTo>
                    <a:pt x="69202" y="1092200"/>
                  </a:lnTo>
                  <a:lnTo>
                    <a:pt x="94056" y="1143000"/>
                  </a:lnTo>
                  <a:lnTo>
                    <a:pt x="122707" y="1181100"/>
                  </a:lnTo>
                  <a:lnTo>
                    <a:pt x="155155" y="1231900"/>
                  </a:lnTo>
                  <a:lnTo>
                    <a:pt x="191414" y="1270000"/>
                  </a:lnTo>
                  <a:lnTo>
                    <a:pt x="197396" y="1270000"/>
                  </a:lnTo>
                  <a:lnTo>
                    <a:pt x="203441" y="1282700"/>
                  </a:lnTo>
                  <a:lnTo>
                    <a:pt x="209537" y="1282700"/>
                  </a:lnTo>
                  <a:lnTo>
                    <a:pt x="217944" y="1295400"/>
                  </a:lnTo>
                  <a:lnTo>
                    <a:pt x="228587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74" y="1333500"/>
                  </a:lnTo>
                  <a:lnTo>
                    <a:pt x="281139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688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52" y="1371600"/>
                  </a:lnTo>
                  <a:lnTo>
                    <a:pt x="348691" y="1384300"/>
                  </a:lnTo>
                  <a:lnTo>
                    <a:pt x="358063" y="1384300"/>
                  </a:lnTo>
                  <a:lnTo>
                    <a:pt x="370801" y="1397000"/>
                  </a:lnTo>
                  <a:lnTo>
                    <a:pt x="393598" y="1397000"/>
                  </a:lnTo>
                  <a:lnTo>
                    <a:pt x="399897" y="1409700"/>
                  </a:lnTo>
                  <a:lnTo>
                    <a:pt x="423291" y="1409700"/>
                  </a:lnTo>
                  <a:lnTo>
                    <a:pt x="429514" y="1422400"/>
                  </a:lnTo>
                  <a:lnTo>
                    <a:pt x="459511" y="1422400"/>
                  </a:lnTo>
                  <a:lnTo>
                    <a:pt x="469773" y="1435100"/>
                  </a:lnTo>
                  <a:lnTo>
                    <a:pt x="520598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76" y="1435100"/>
                  </a:lnTo>
                  <a:lnTo>
                    <a:pt x="827303" y="1435100"/>
                  </a:lnTo>
                  <a:lnTo>
                    <a:pt x="831354" y="1422400"/>
                  </a:lnTo>
                  <a:lnTo>
                    <a:pt x="865314" y="1422400"/>
                  </a:lnTo>
                  <a:lnTo>
                    <a:pt x="871613" y="1409700"/>
                  </a:lnTo>
                  <a:lnTo>
                    <a:pt x="901230" y="1409700"/>
                  </a:lnTo>
                  <a:lnTo>
                    <a:pt x="907529" y="1397000"/>
                  </a:lnTo>
                  <a:lnTo>
                    <a:pt x="923937" y="1397000"/>
                  </a:lnTo>
                  <a:lnTo>
                    <a:pt x="930389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40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56" y="1346200"/>
                  </a:lnTo>
                  <a:lnTo>
                    <a:pt x="1026198" y="1333500"/>
                  </a:lnTo>
                  <a:lnTo>
                    <a:pt x="1034592" y="1333500"/>
                  </a:lnTo>
                  <a:lnTo>
                    <a:pt x="1040523" y="1320800"/>
                  </a:lnTo>
                  <a:lnTo>
                    <a:pt x="1046365" y="1320800"/>
                  </a:lnTo>
                  <a:lnTo>
                    <a:pt x="1052144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74" y="1295400"/>
                  </a:lnTo>
                  <a:lnTo>
                    <a:pt x="1083411" y="1282700"/>
                  </a:lnTo>
                  <a:lnTo>
                    <a:pt x="1091272" y="1282700"/>
                  </a:lnTo>
                  <a:lnTo>
                    <a:pt x="1096162" y="1270000"/>
                  </a:lnTo>
                  <a:lnTo>
                    <a:pt x="1108519" y="1270000"/>
                  </a:lnTo>
                  <a:lnTo>
                    <a:pt x="1110322" y="1257300"/>
                  </a:lnTo>
                  <a:lnTo>
                    <a:pt x="1116469" y="1257300"/>
                  </a:lnTo>
                  <a:lnTo>
                    <a:pt x="1123861" y="1244600"/>
                  </a:lnTo>
                  <a:lnTo>
                    <a:pt x="1132700" y="1244600"/>
                  </a:lnTo>
                  <a:lnTo>
                    <a:pt x="1137081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03" y="1219200"/>
                  </a:lnTo>
                  <a:lnTo>
                    <a:pt x="1159306" y="1206500"/>
                  </a:lnTo>
                  <a:lnTo>
                    <a:pt x="1164285" y="1206500"/>
                  </a:lnTo>
                  <a:lnTo>
                    <a:pt x="1169250" y="1193800"/>
                  </a:lnTo>
                  <a:lnTo>
                    <a:pt x="1179944" y="1181100"/>
                  </a:lnTo>
                  <a:lnTo>
                    <a:pt x="1190548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56" y="1130300"/>
                  </a:lnTo>
                  <a:lnTo>
                    <a:pt x="1219847" y="1130300"/>
                  </a:lnTo>
                  <a:lnTo>
                    <a:pt x="1228623" y="1117600"/>
                  </a:lnTo>
                  <a:lnTo>
                    <a:pt x="1246924" y="1079500"/>
                  </a:lnTo>
                  <a:lnTo>
                    <a:pt x="1264780" y="1054100"/>
                  </a:lnTo>
                  <a:lnTo>
                    <a:pt x="1282166" y="1028700"/>
                  </a:lnTo>
                  <a:lnTo>
                    <a:pt x="1299019" y="990600"/>
                  </a:lnTo>
                  <a:lnTo>
                    <a:pt x="1303896" y="977900"/>
                  </a:lnTo>
                  <a:lnTo>
                    <a:pt x="1308735" y="977900"/>
                  </a:lnTo>
                  <a:lnTo>
                    <a:pt x="1313535" y="965200"/>
                  </a:lnTo>
                  <a:lnTo>
                    <a:pt x="1318285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56" y="762000"/>
                  </a:lnTo>
                  <a:lnTo>
                    <a:pt x="1397749" y="749300"/>
                  </a:lnTo>
                  <a:lnTo>
                    <a:pt x="1402651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74" y="685800"/>
                  </a:lnTo>
                  <a:lnTo>
                    <a:pt x="1422920" y="660400"/>
                  </a:lnTo>
                  <a:lnTo>
                    <a:pt x="1427886" y="635000"/>
                  </a:lnTo>
                  <a:lnTo>
                    <a:pt x="1432471" y="622300"/>
                  </a:lnTo>
                  <a:lnTo>
                    <a:pt x="1434604" y="609600"/>
                  </a:lnTo>
                  <a:lnTo>
                    <a:pt x="1436636" y="596900"/>
                  </a:lnTo>
                  <a:lnTo>
                    <a:pt x="1438541" y="584200"/>
                  </a:lnTo>
                  <a:lnTo>
                    <a:pt x="1441538" y="571500"/>
                  </a:lnTo>
                  <a:lnTo>
                    <a:pt x="1442669" y="558800"/>
                  </a:lnTo>
                  <a:lnTo>
                    <a:pt x="1443723" y="558800"/>
                  </a:lnTo>
                  <a:lnTo>
                    <a:pt x="1447838" y="520700"/>
                  </a:lnTo>
                  <a:lnTo>
                    <a:pt x="1450975" y="495300"/>
                  </a:lnTo>
                  <a:lnTo>
                    <a:pt x="1453057" y="469900"/>
                  </a:lnTo>
                  <a:lnTo>
                    <a:pt x="1454061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811811" y="7838827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60" y="535940"/>
                  </a:moveTo>
                  <a:lnTo>
                    <a:pt x="806678" y="509358"/>
                  </a:lnTo>
                  <a:lnTo>
                    <a:pt x="760463" y="490359"/>
                  </a:lnTo>
                  <a:lnTo>
                    <a:pt x="712292" y="478942"/>
                  </a:lnTo>
                  <a:lnTo>
                    <a:pt x="663130" y="475132"/>
                  </a:lnTo>
                  <a:lnTo>
                    <a:pt x="614629" y="478840"/>
                  </a:lnTo>
                  <a:lnTo>
                    <a:pt x="567055" y="489953"/>
                  </a:lnTo>
                  <a:lnTo>
                    <a:pt x="521347" y="508482"/>
                  </a:lnTo>
                  <a:lnTo>
                    <a:pt x="478421" y="534403"/>
                  </a:lnTo>
                  <a:lnTo>
                    <a:pt x="439204" y="567728"/>
                  </a:lnTo>
                  <a:lnTo>
                    <a:pt x="406577" y="605866"/>
                  </a:lnTo>
                  <a:lnTo>
                    <a:pt x="380707" y="648042"/>
                  </a:lnTo>
                  <a:lnTo>
                    <a:pt x="361873" y="693547"/>
                  </a:lnTo>
                  <a:lnTo>
                    <a:pt x="350367" y="741680"/>
                  </a:lnTo>
                  <a:lnTo>
                    <a:pt x="346468" y="791743"/>
                  </a:lnTo>
                  <a:lnTo>
                    <a:pt x="350418" y="842073"/>
                  </a:lnTo>
                  <a:lnTo>
                    <a:pt x="362089" y="890473"/>
                  </a:lnTo>
                  <a:lnTo>
                    <a:pt x="381190" y="936205"/>
                  </a:lnTo>
                  <a:lnTo>
                    <a:pt x="407416" y="978560"/>
                  </a:lnTo>
                  <a:lnTo>
                    <a:pt x="849960" y="535940"/>
                  </a:lnTo>
                  <a:close/>
                </a:path>
                <a:path w="1454150" h="1447800">
                  <a:moveTo>
                    <a:pt x="979906" y="791730"/>
                  </a:moveTo>
                  <a:lnTo>
                    <a:pt x="975956" y="741362"/>
                  </a:lnTo>
                  <a:lnTo>
                    <a:pt x="964272" y="692937"/>
                  </a:lnTo>
                  <a:lnTo>
                    <a:pt x="945184" y="647192"/>
                  </a:lnTo>
                  <a:lnTo>
                    <a:pt x="918959" y="604824"/>
                  </a:lnTo>
                  <a:lnTo>
                    <a:pt x="476338" y="1047457"/>
                  </a:lnTo>
                  <a:lnTo>
                    <a:pt x="518693" y="1073683"/>
                  </a:lnTo>
                  <a:lnTo>
                    <a:pt x="564426" y="1092771"/>
                  </a:lnTo>
                  <a:lnTo>
                    <a:pt x="612825" y="1104442"/>
                  </a:lnTo>
                  <a:lnTo>
                    <a:pt x="663155" y="1108405"/>
                  </a:lnTo>
                  <a:lnTo>
                    <a:pt x="713206" y="1104493"/>
                  </a:lnTo>
                  <a:lnTo>
                    <a:pt x="761314" y="1092974"/>
                  </a:lnTo>
                  <a:lnTo>
                    <a:pt x="806805" y="1074127"/>
                  </a:lnTo>
                  <a:lnTo>
                    <a:pt x="848956" y="1048258"/>
                  </a:lnTo>
                  <a:lnTo>
                    <a:pt x="887095" y="1015669"/>
                  </a:lnTo>
                  <a:lnTo>
                    <a:pt x="919721" y="977531"/>
                  </a:lnTo>
                  <a:lnTo>
                    <a:pt x="945616" y="935355"/>
                  </a:lnTo>
                  <a:lnTo>
                    <a:pt x="964476" y="889863"/>
                  </a:lnTo>
                  <a:lnTo>
                    <a:pt x="975995" y="841756"/>
                  </a:lnTo>
                  <a:lnTo>
                    <a:pt x="979906" y="791730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84" y="406400"/>
                  </a:lnTo>
                  <a:lnTo>
                    <a:pt x="1453832" y="406400"/>
                  </a:lnTo>
                  <a:lnTo>
                    <a:pt x="1453616" y="393700"/>
                  </a:lnTo>
                  <a:lnTo>
                    <a:pt x="1453159" y="381000"/>
                  </a:lnTo>
                  <a:lnTo>
                    <a:pt x="1452587" y="381000"/>
                  </a:lnTo>
                  <a:lnTo>
                    <a:pt x="1451889" y="368300"/>
                  </a:lnTo>
                  <a:lnTo>
                    <a:pt x="1451063" y="355600"/>
                  </a:lnTo>
                  <a:lnTo>
                    <a:pt x="1450098" y="342900"/>
                  </a:lnTo>
                  <a:lnTo>
                    <a:pt x="1448981" y="342900"/>
                  </a:lnTo>
                  <a:lnTo>
                    <a:pt x="1447736" y="330200"/>
                  </a:lnTo>
                  <a:lnTo>
                    <a:pt x="1441411" y="292100"/>
                  </a:lnTo>
                  <a:lnTo>
                    <a:pt x="1435252" y="266700"/>
                  </a:lnTo>
                  <a:lnTo>
                    <a:pt x="1433664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19" y="241300"/>
                  </a:lnTo>
                  <a:lnTo>
                    <a:pt x="1426476" y="241300"/>
                  </a:lnTo>
                  <a:lnTo>
                    <a:pt x="1424444" y="228600"/>
                  </a:lnTo>
                  <a:lnTo>
                    <a:pt x="1421447" y="228600"/>
                  </a:lnTo>
                  <a:lnTo>
                    <a:pt x="1418259" y="215900"/>
                  </a:lnTo>
                  <a:lnTo>
                    <a:pt x="1414919" y="203200"/>
                  </a:lnTo>
                  <a:lnTo>
                    <a:pt x="1411401" y="203200"/>
                  </a:lnTo>
                  <a:lnTo>
                    <a:pt x="1407769" y="190500"/>
                  </a:lnTo>
                  <a:lnTo>
                    <a:pt x="1403946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61" y="165100"/>
                  </a:lnTo>
                  <a:lnTo>
                    <a:pt x="1390027" y="165100"/>
                  </a:lnTo>
                  <a:lnTo>
                    <a:pt x="1387043" y="152400"/>
                  </a:lnTo>
                  <a:lnTo>
                    <a:pt x="1382356" y="152400"/>
                  </a:lnTo>
                  <a:lnTo>
                    <a:pt x="1377530" y="139700"/>
                  </a:lnTo>
                  <a:lnTo>
                    <a:pt x="1372539" y="139700"/>
                  </a:lnTo>
                  <a:lnTo>
                    <a:pt x="1367396" y="127000"/>
                  </a:lnTo>
                  <a:lnTo>
                    <a:pt x="1362036" y="127000"/>
                  </a:lnTo>
                  <a:lnTo>
                    <a:pt x="1356525" y="114300"/>
                  </a:lnTo>
                  <a:lnTo>
                    <a:pt x="1350835" y="114300"/>
                  </a:lnTo>
                  <a:lnTo>
                    <a:pt x="1344980" y="101600"/>
                  </a:lnTo>
                  <a:lnTo>
                    <a:pt x="1335976" y="101600"/>
                  </a:lnTo>
                  <a:lnTo>
                    <a:pt x="1329842" y="88900"/>
                  </a:lnTo>
                  <a:lnTo>
                    <a:pt x="1320228" y="88900"/>
                  </a:lnTo>
                  <a:lnTo>
                    <a:pt x="1316951" y="76200"/>
                  </a:lnTo>
                  <a:lnTo>
                    <a:pt x="1305013" y="76200"/>
                  </a:lnTo>
                  <a:lnTo>
                    <a:pt x="1297825" y="63500"/>
                  </a:lnTo>
                  <a:lnTo>
                    <a:pt x="1285379" y="63500"/>
                  </a:lnTo>
                  <a:lnTo>
                    <a:pt x="1281785" y="50800"/>
                  </a:lnTo>
                  <a:lnTo>
                    <a:pt x="1262595" y="50800"/>
                  </a:lnTo>
                  <a:lnTo>
                    <a:pt x="1256665" y="38100"/>
                  </a:lnTo>
                  <a:lnTo>
                    <a:pt x="1232890" y="38100"/>
                  </a:lnTo>
                  <a:lnTo>
                    <a:pt x="1229144" y="25400"/>
                  </a:lnTo>
                  <a:lnTo>
                    <a:pt x="1195412" y="25400"/>
                  </a:lnTo>
                  <a:lnTo>
                    <a:pt x="1189113" y="12700"/>
                  </a:lnTo>
                  <a:lnTo>
                    <a:pt x="1140764" y="12700"/>
                  </a:lnTo>
                  <a:lnTo>
                    <a:pt x="1134008" y="0"/>
                  </a:lnTo>
                  <a:lnTo>
                    <a:pt x="1077328" y="0"/>
                  </a:lnTo>
                  <a:lnTo>
                    <a:pt x="1077328" y="800100"/>
                  </a:lnTo>
                  <a:lnTo>
                    <a:pt x="1074712" y="850900"/>
                  </a:lnTo>
                  <a:lnTo>
                    <a:pt x="1066965" y="889000"/>
                  </a:lnTo>
                  <a:lnTo>
                    <a:pt x="1054201" y="939800"/>
                  </a:lnTo>
                  <a:lnTo>
                    <a:pt x="1036586" y="977900"/>
                  </a:lnTo>
                  <a:lnTo>
                    <a:pt x="1014247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14" y="1193800"/>
                  </a:lnTo>
                  <a:lnTo>
                    <a:pt x="755891" y="1206500"/>
                  </a:lnTo>
                  <a:lnTo>
                    <a:pt x="570382" y="1206500"/>
                  </a:lnTo>
                  <a:lnTo>
                    <a:pt x="526059" y="1193800"/>
                  </a:lnTo>
                  <a:lnTo>
                    <a:pt x="483552" y="1168400"/>
                  </a:lnTo>
                  <a:lnTo>
                    <a:pt x="443191" y="1143000"/>
                  </a:lnTo>
                  <a:lnTo>
                    <a:pt x="405320" y="1117600"/>
                  </a:lnTo>
                  <a:lnTo>
                    <a:pt x="370281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84" y="939800"/>
                  </a:lnTo>
                  <a:lnTo>
                    <a:pt x="259346" y="889000"/>
                  </a:lnTo>
                  <a:lnTo>
                    <a:pt x="251599" y="850900"/>
                  </a:lnTo>
                  <a:lnTo>
                    <a:pt x="248983" y="800100"/>
                  </a:lnTo>
                  <a:lnTo>
                    <a:pt x="251599" y="749300"/>
                  </a:lnTo>
                  <a:lnTo>
                    <a:pt x="259346" y="711200"/>
                  </a:lnTo>
                  <a:lnTo>
                    <a:pt x="272084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81" y="508000"/>
                  </a:lnTo>
                  <a:lnTo>
                    <a:pt x="406361" y="469900"/>
                  </a:lnTo>
                  <a:lnTo>
                    <a:pt x="445109" y="444500"/>
                  </a:lnTo>
                  <a:lnTo>
                    <a:pt x="486054" y="419100"/>
                  </a:lnTo>
                  <a:lnTo>
                    <a:pt x="572833" y="393700"/>
                  </a:lnTo>
                  <a:lnTo>
                    <a:pt x="617766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64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74" y="546100"/>
                  </a:lnTo>
                  <a:lnTo>
                    <a:pt x="1014285" y="584200"/>
                  </a:lnTo>
                  <a:lnTo>
                    <a:pt x="1036599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12" y="749300"/>
                  </a:lnTo>
                  <a:lnTo>
                    <a:pt x="1077328" y="800100"/>
                  </a:lnTo>
                  <a:lnTo>
                    <a:pt x="1077328" y="0"/>
                  </a:lnTo>
                  <a:lnTo>
                    <a:pt x="916076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48" y="25400"/>
                  </a:lnTo>
                  <a:lnTo>
                    <a:pt x="784580" y="25400"/>
                  </a:lnTo>
                  <a:lnTo>
                    <a:pt x="778357" y="38100"/>
                  </a:lnTo>
                  <a:lnTo>
                    <a:pt x="738619" y="38100"/>
                  </a:lnTo>
                  <a:lnTo>
                    <a:pt x="732383" y="50800"/>
                  </a:lnTo>
                  <a:lnTo>
                    <a:pt x="695464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493" y="88900"/>
                  </a:lnTo>
                  <a:lnTo>
                    <a:pt x="586435" y="101600"/>
                  </a:lnTo>
                  <a:lnTo>
                    <a:pt x="563930" y="101600"/>
                  </a:lnTo>
                  <a:lnTo>
                    <a:pt x="550760" y="114300"/>
                  </a:lnTo>
                  <a:lnTo>
                    <a:pt x="537679" y="114300"/>
                  </a:lnTo>
                  <a:lnTo>
                    <a:pt x="524675" y="127000"/>
                  </a:lnTo>
                  <a:lnTo>
                    <a:pt x="508685" y="127000"/>
                  </a:lnTo>
                  <a:lnTo>
                    <a:pt x="499465" y="139700"/>
                  </a:lnTo>
                  <a:lnTo>
                    <a:pt x="482434" y="139700"/>
                  </a:lnTo>
                  <a:lnTo>
                    <a:pt x="475208" y="152400"/>
                  </a:lnTo>
                  <a:lnTo>
                    <a:pt x="455307" y="152400"/>
                  </a:lnTo>
                  <a:lnTo>
                    <a:pt x="454177" y="165100"/>
                  </a:lnTo>
                  <a:lnTo>
                    <a:pt x="431838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77" y="190500"/>
                  </a:lnTo>
                  <a:lnTo>
                    <a:pt x="391769" y="190500"/>
                  </a:lnTo>
                  <a:lnTo>
                    <a:pt x="376961" y="203200"/>
                  </a:lnTo>
                  <a:lnTo>
                    <a:pt x="368858" y="203200"/>
                  </a:lnTo>
                  <a:lnTo>
                    <a:pt x="353860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411" y="241300"/>
                  </a:lnTo>
                  <a:lnTo>
                    <a:pt x="306552" y="254000"/>
                  </a:lnTo>
                  <a:lnTo>
                    <a:pt x="294894" y="254000"/>
                  </a:lnTo>
                  <a:lnTo>
                    <a:pt x="285051" y="266700"/>
                  </a:lnTo>
                  <a:lnTo>
                    <a:pt x="275399" y="266700"/>
                  </a:lnTo>
                  <a:lnTo>
                    <a:pt x="265925" y="279400"/>
                  </a:lnTo>
                  <a:lnTo>
                    <a:pt x="260972" y="279400"/>
                  </a:lnTo>
                  <a:lnTo>
                    <a:pt x="256032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11" y="304800"/>
                  </a:lnTo>
                  <a:lnTo>
                    <a:pt x="221615" y="317500"/>
                  </a:lnTo>
                  <a:lnTo>
                    <a:pt x="212839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07" y="342900"/>
                  </a:lnTo>
                  <a:lnTo>
                    <a:pt x="188849" y="342900"/>
                  </a:lnTo>
                  <a:lnTo>
                    <a:pt x="154978" y="381000"/>
                  </a:lnTo>
                  <a:lnTo>
                    <a:pt x="124434" y="419100"/>
                  </a:lnTo>
                  <a:lnTo>
                    <a:pt x="97243" y="457200"/>
                  </a:lnTo>
                  <a:lnTo>
                    <a:pt x="88912" y="482600"/>
                  </a:lnTo>
                  <a:lnTo>
                    <a:pt x="80962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12" y="520700"/>
                  </a:lnTo>
                  <a:lnTo>
                    <a:pt x="59309" y="533400"/>
                  </a:lnTo>
                  <a:lnTo>
                    <a:pt x="52857" y="546100"/>
                  </a:lnTo>
                  <a:lnTo>
                    <a:pt x="46774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35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37" y="698500"/>
                  </a:lnTo>
                  <a:lnTo>
                    <a:pt x="6362" y="711200"/>
                  </a:lnTo>
                  <a:lnTo>
                    <a:pt x="4343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27" y="850900"/>
                  </a:lnTo>
                  <a:lnTo>
                    <a:pt x="3073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47" y="914400"/>
                  </a:lnTo>
                  <a:lnTo>
                    <a:pt x="12166" y="927100"/>
                  </a:lnTo>
                  <a:lnTo>
                    <a:pt x="15354" y="939800"/>
                  </a:lnTo>
                  <a:lnTo>
                    <a:pt x="18897" y="965200"/>
                  </a:lnTo>
                  <a:lnTo>
                    <a:pt x="24993" y="977900"/>
                  </a:lnTo>
                  <a:lnTo>
                    <a:pt x="31889" y="1003300"/>
                  </a:lnTo>
                  <a:lnTo>
                    <a:pt x="39611" y="1028700"/>
                  </a:lnTo>
                  <a:lnTo>
                    <a:pt x="48133" y="1054100"/>
                  </a:lnTo>
                  <a:lnTo>
                    <a:pt x="69202" y="1092200"/>
                  </a:lnTo>
                  <a:lnTo>
                    <a:pt x="94056" y="1143000"/>
                  </a:lnTo>
                  <a:lnTo>
                    <a:pt x="122707" y="1181100"/>
                  </a:lnTo>
                  <a:lnTo>
                    <a:pt x="155155" y="1231900"/>
                  </a:lnTo>
                  <a:lnTo>
                    <a:pt x="191414" y="1270000"/>
                  </a:lnTo>
                  <a:lnTo>
                    <a:pt x="197396" y="1270000"/>
                  </a:lnTo>
                  <a:lnTo>
                    <a:pt x="203441" y="1282700"/>
                  </a:lnTo>
                  <a:lnTo>
                    <a:pt x="209537" y="1282700"/>
                  </a:lnTo>
                  <a:lnTo>
                    <a:pt x="217944" y="1295400"/>
                  </a:lnTo>
                  <a:lnTo>
                    <a:pt x="228587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74" y="1333500"/>
                  </a:lnTo>
                  <a:lnTo>
                    <a:pt x="281139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688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52" y="1371600"/>
                  </a:lnTo>
                  <a:lnTo>
                    <a:pt x="348691" y="1384300"/>
                  </a:lnTo>
                  <a:lnTo>
                    <a:pt x="358063" y="1384300"/>
                  </a:lnTo>
                  <a:lnTo>
                    <a:pt x="370801" y="1397000"/>
                  </a:lnTo>
                  <a:lnTo>
                    <a:pt x="393598" y="1397000"/>
                  </a:lnTo>
                  <a:lnTo>
                    <a:pt x="399897" y="1409700"/>
                  </a:lnTo>
                  <a:lnTo>
                    <a:pt x="423291" y="1409700"/>
                  </a:lnTo>
                  <a:lnTo>
                    <a:pt x="429514" y="1422400"/>
                  </a:lnTo>
                  <a:lnTo>
                    <a:pt x="459511" y="1422400"/>
                  </a:lnTo>
                  <a:lnTo>
                    <a:pt x="469773" y="1435100"/>
                  </a:lnTo>
                  <a:lnTo>
                    <a:pt x="520598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76" y="1435100"/>
                  </a:lnTo>
                  <a:lnTo>
                    <a:pt x="827303" y="1435100"/>
                  </a:lnTo>
                  <a:lnTo>
                    <a:pt x="831354" y="1422400"/>
                  </a:lnTo>
                  <a:lnTo>
                    <a:pt x="865314" y="1422400"/>
                  </a:lnTo>
                  <a:lnTo>
                    <a:pt x="871613" y="1409700"/>
                  </a:lnTo>
                  <a:lnTo>
                    <a:pt x="901230" y="1409700"/>
                  </a:lnTo>
                  <a:lnTo>
                    <a:pt x="907529" y="1397000"/>
                  </a:lnTo>
                  <a:lnTo>
                    <a:pt x="923937" y="1397000"/>
                  </a:lnTo>
                  <a:lnTo>
                    <a:pt x="930389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40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56" y="1346200"/>
                  </a:lnTo>
                  <a:lnTo>
                    <a:pt x="1026198" y="1333500"/>
                  </a:lnTo>
                  <a:lnTo>
                    <a:pt x="1034592" y="1333500"/>
                  </a:lnTo>
                  <a:lnTo>
                    <a:pt x="1040523" y="1320800"/>
                  </a:lnTo>
                  <a:lnTo>
                    <a:pt x="1046365" y="1320800"/>
                  </a:lnTo>
                  <a:lnTo>
                    <a:pt x="1052144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74" y="1295400"/>
                  </a:lnTo>
                  <a:lnTo>
                    <a:pt x="1083411" y="1282700"/>
                  </a:lnTo>
                  <a:lnTo>
                    <a:pt x="1091272" y="1282700"/>
                  </a:lnTo>
                  <a:lnTo>
                    <a:pt x="1096162" y="1270000"/>
                  </a:lnTo>
                  <a:lnTo>
                    <a:pt x="1108519" y="1270000"/>
                  </a:lnTo>
                  <a:lnTo>
                    <a:pt x="1110322" y="1257300"/>
                  </a:lnTo>
                  <a:lnTo>
                    <a:pt x="1116469" y="1257300"/>
                  </a:lnTo>
                  <a:lnTo>
                    <a:pt x="1123861" y="1244600"/>
                  </a:lnTo>
                  <a:lnTo>
                    <a:pt x="1132700" y="1244600"/>
                  </a:lnTo>
                  <a:lnTo>
                    <a:pt x="1137081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03" y="1219200"/>
                  </a:lnTo>
                  <a:lnTo>
                    <a:pt x="1159306" y="1206500"/>
                  </a:lnTo>
                  <a:lnTo>
                    <a:pt x="1164285" y="1206500"/>
                  </a:lnTo>
                  <a:lnTo>
                    <a:pt x="1169250" y="1193800"/>
                  </a:lnTo>
                  <a:lnTo>
                    <a:pt x="1179944" y="1181100"/>
                  </a:lnTo>
                  <a:lnTo>
                    <a:pt x="1190548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56" y="1130300"/>
                  </a:lnTo>
                  <a:lnTo>
                    <a:pt x="1219847" y="1130300"/>
                  </a:lnTo>
                  <a:lnTo>
                    <a:pt x="1228623" y="1117600"/>
                  </a:lnTo>
                  <a:lnTo>
                    <a:pt x="1246924" y="1079500"/>
                  </a:lnTo>
                  <a:lnTo>
                    <a:pt x="1264780" y="1054100"/>
                  </a:lnTo>
                  <a:lnTo>
                    <a:pt x="1282166" y="1028700"/>
                  </a:lnTo>
                  <a:lnTo>
                    <a:pt x="1299019" y="990600"/>
                  </a:lnTo>
                  <a:lnTo>
                    <a:pt x="1303896" y="977900"/>
                  </a:lnTo>
                  <a:lnTo>
                    <a:pt x="1308735" y="977900"/>
                  </a:lnTo>
                  <a:lnTo>
                    <a:pt x="1313535" y="965200"/>
                  </a:lnTo>
                  <a:lnTo>
                    <a:pt x="1318285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56" y="762000"/>
                  </a:lnTo>
                  <a:lnTo>
                    <a:pt x="1397749" y="749300"/>
                  </a:lnTo>
                  <a:lnTo>
                    <a:pt x="1402651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74" y="685800"/>
                  </a:lnTo>
                  <a:lnTo>
                    <a:pt x="1422920" y="660400"/>
                  </a:lnTo>
                  <a:lnTo>
                    <a:pt x="1427886" y="635000"/>
                  </a:lnTo>
                  <a:lnTo>
                    <a:pt x="1432471" y="622300"/>
                  </a:lnTo>
                  <a:lnTo>
                    <a:pt x="1434604" y="609600"/>
                  </a:lnTo>
                  <a:lnTo>
                    <a:pt x="1436636" y="596900"/>
                  </a:lnTo>
                  <a:lnTo>
                    <a:pt x="1438541" y="584200"/>
                  </a:lnTo>
                  <a:lnTo>
                    <a:pt x="1441538" y="571500"/>
                  </a:lnTo>
                  <a:lnTo>
                    <a:pt x="1442669" y="558800"/>
                  </a:lnTo>
                  <a:lnTo>
                    <a:pt x="1443723" y="558800"/>
                  </a:lnTo>
                  <a:lnTo>
                    <a:pt x="1447838" y="520700"/>
                  </a:lnTo>
                  <a:lnTo>
                    <a:pt x="1450975" y="495300"/>
                  </a:lnTo>
                  <a:lnTo>
                    <a:pt x="1453057" y="469900"/>
                  </a:lnTo>
                  <a:lnTo>
                    <a:pt x="1454061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BE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5136343" y="2726327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72" y="535940"/>
                  </a:moveTo>
                  <a:lnTo>
                    <a:pt x="806678" y="509358"/>
                  </a:lnTo>
                  <a:lnTo>
                    <a:pt x="760463" y="490347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60" y="508469"/>
                  </a:lnTo>
                  <a:lnTo>
                    <a:pt x="478434" y="534403"/>
                  </a:lnTo>
                  <a:lnTo>
                    <a:pt x="439204" y="567728"/>
                  </a:lnTo>
                  <a:lnTo>
                    <a:pt x="406590" y="605866"/>
                  </a:lnTo>
                  <a:lnTo>
                    <a:pt x="380720" y="648042"/>
                  </a:lnTo>
                  <a:lnTo>
                    <a:pt x="361886" y="693547"/>
                  </a:lnTo>
                  <a:lnTo>
                    <a:pt x="350367" y="741680"/>
                  </a:lnTo>
                  <a:lnTo>
                    <a:pt x="346468" y="791743"/>
                  </a:lnTo>
                  <a:lnTo>
                    <a:pt x="350431" y="842060"/>
                  </a:lnTo>
                  <a:lnTo>
                    <a:pt x="362102" y="890460"/>
                  </a:lnTo>
                  <a:lnTo>
                    <a:pt x="381203" y="936205"/>
                  </a:lnTo>
                  <a:lnTo>
                    <a:pt x="407416" y="978560"/>
                  </a:lnTo>
                  <a:lnTo>
                    <a:pt x="849972" y="535940"/>
                  </a:lnTo>
                  <a:close/>
                </a:path>
                <a:path w="1454150" h="1447800">
                  <a:moveTo>
                    <a:pt x="979919" y="791743"/>
                  </a:moveTo>
                  <a:lnTo>
                    <a:pt x="975956" y="741362"/>
                  </a:lnTo>
                  <a:lnTo>
                    <a:pt x="964285" y="692950"/>
                  </a:lnTo>
                  <a:lnTo>
                    <a:pt x="945184" y="647192"/>
                  </a:lnTo>
                  <a:lnTo>
                    <a:pt x="918959" y="604837"/>
                  </a:lnTo>
                  <a:lnTo>
                    <a:pt x="476338" y="1047457"/>
                  </a:lnTo>
                  <a:lnTo>
                    <a:pt x="518693" y="1073683"/>
                  </a:lnTo>
                  <a:lnTo>
                    <a:pt x="564438" y="1092784"/>
                  </a:lnTo>
                  <a:lnTo>
                    <a:pt x="612825" y="1104455"/>
                  </a:lnTo>
                  <a:lnTo>
                    <a:pt x="663155" y="1108405"/>
                  </a:lnTo>
                  <a:lnTo>
                    <a:pt x="713206" y="1104506"/>
                  </a:lnTo>
                  <a:lnTo>
                    <a:pt x="761326" y="1092974"/>
                  </a:lnTo>
                  <a:lnTo>
                    <a:pt x="806805" y="1074127"/>
                  </a:lnTo>
                  <a:lnTo>
                    <a:pt x="848956" y="1048270"/>
                  </a:lnTo>
                  <a:lnTo>
                    <a:pt x="887095" y="1015682"/>
                  </a:lnTo>
                  <a:lnTo>
                    <a:pt x="919734" y="977531"/>
                  </a:lnTo>
                  <a:lnTo>
                    <a:pt x="945616" y="935355"/>
                  </a:lnTo>
                  <a:lnTo>
                    <a:pt x="964476" y="889863"/>
                  </a:lnTo>
                  <a:lnTo>
                    <a:pt x="976007" y="841756"/>
                  </a:lnTo>
                  <a:lnTo>
                    <a:pt x="979919" y="791743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97" y="406400"/>
                  </a:lnTo>
                  <a:lnTo>
                    <a:pt x="1453832" y="406400"/>
                  </a:lnTo>
                  <a:lnTo>
                    <a:pt x="1453616" y="393700"/>
                  </a:lnTo>
                  <a:lnTo>
                    <a:pt x="1453172" y="381000"/>
                  </a:lnTo>
                  <a:lnTo>
                    <a:pt x="1452600" y="381000"/>
                  </a:lnTo>
                  <a:lnTo>
                    <a:pt x="1451902" y="368300"/>
                  </a:lnTo>
                  <a:lnTo>
                    <a:pt x="1451076" y="355600"/>
                  </a:lnTo>
                  <a:lnTo>
                    <a:pt x="1450098" y="342900"/>
                  </a:lnTo>
                  <a:lnTo>
                    <a:pt x="1448993" y="342900"/>
                  </a:lnTo>
                  <a:lnTo>
                    <a:pt x="1447736" y="330200"/>
                  </a:lnTo>
                  <a:lnTo>
                    <a:pt x="1441411" y="292100"/>
                  </a:lnTo>
                  <a:lnTo>
                    <a:pt x="1435252" y="266700"/>
                  </a:lnTo>
                  <a:lnTo>
                    <a:pt x="1433664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19" y="241300"/>
                  </a:lnTo>
                  <a:lnTo>
                    <a:pt x="1426476" y="241300"/>
                  </a:lnTo>
                  <a:lnTo>
                    <a:pt x="1424457" y="228600"/>
                  </a:lnTo>
                  <a:lnTo>
                    <a:pt x="1421447" y="228600"/>
                  </a:lnTo>
                  <a:lnTo>
                    <a:pt x="1418272" y="215900"/>
                  </a:lnTo>
                  <a:lnTo>
                    <a:pt x="1414919" y="203200"/>
                  </a:lnTo>
                  <a:lnTo>
                    <a:pt x="1411414" y="203200"/>
                  </a:lnTo>
                  <a:lnTo>
                    <a:pt x="1407769" y="190500"/>
                  </a:lnTo>
                  <a:lnTo>
                    <a:pt x="1403946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74" y="165100"/>
                  </a:lnTo>
                  <a:lnTo>
                    <a:pt x="1390040" y="165100"/>
                  </a:lnTo>
                  <a:lnTo>
                    <a:pt x="1387043" y="152400"/>
                  </a:lnTo>
                  <a:lnTo>
                    <a:pt x="1382356" y="152400"/>
                  </a:lnTo>
                  <a:lnTo>
                    <a:pt x="1377530" y="139700"/>
                  </a:lnTo>
                  <a:lnTo>
                    <a:pt x="1372552" y="139700"/>
                  </a:lnTo>
                  <a:lnTo>
                    <a:pt x="1367396" y="127000"/>
                  </a:lnTo>
                  <a:lnTo>
                    <a:pt x="1362036" y="127000"/>
                  </a:lnTo>
                  <a:lnTo>
                    <a:pt x="1356525" y="114300"/>
                  </a:lnTo>
                  <a:lnTo>
                    <a:pt x="1350848" y="114300"/>
                  </a:lnTo>
                  <a:lnTo>
                    <a:pt x="1344980" y="101600"/>
                  </a:lnTo>
                  <a:lnTo>
                    <a:pt x="1335989" y="101600"/>
                  </a:lnTo>
                  <a:lnTo>
                    <a:pt x="1329842" y="88900"/>
                  </a:lnTo>
                  <a:lnTo>
                    <a:pt x="1320241" y="88900"/>
                  </a:lnTo>
                  <a:lnTo>
                    <a:pt x="1316951" y="76200"/>
                  </a:lnTo>
                  <a:lnTo>
                    <a:pt x="1305026" y="76200"/>
                  </a:lnTo>
                  <a:lnTo>
                    <a:pt x="1297825" y="63500"/>
                  </a:lnTo>
                  <a:lnTo>
                    <a:pt x="1285379" y="63500"/>
                  </a:lnTo>
                  <a:lnTo>
                    <a:pt x="1281785" y="50800"/>
                  </a:lnTo>
                  <a:lnTo>
                    <a:pt x="1262595" y="50800"/>
                  </a:lnTo>
                  <a:lnTo>
                    <a:pt x="1256665" y="38100"/>
                  </a:lnTo>
                  <a:lnTo>
                    <a:pt x="1232903" y="38100"/>
                  </a:lnTo>
                  <a:lnTo>
                    <a:pt x="1229156" y="25400"/>
                  </a:lnTo>
                  <a:lnTo>
                    <a:pt x="1195412" y="25400"/>
                  </a:lnTo>
                  <a:lnTo>
                    <a:pt x="1189126" y="12700"/>
                  </a:lnTo>
                  <a:lnTo>
                    <a:pt x="1140764" y="12700"/>
                  </a:lnTo>
                  <a:lnTo>
                    <a:pt x="1134008" y="0"/>
                  </a:lnTo>
                  <a:lnTo>
                    <a:pt x="1077341" y="0"/>
                  </a:lnTo>
                  <a:lnTo>
                    <a:pt x="1077341" y="800100"/>
                  </a:lnTo>
                  <a:lnTo>
                    <a:pt x="1074724" y="850900"/>
                  </a:lnTo>
                  <a:lnTo>
                    <a:pt x="1066965" y="889000"/>
                  </a:lnTo>
                  <a:lnTo>
                    <a:pt x="1054214" y="939800"/>
                  </a:lnTo>
                  <a:lnTo>
                    <a:pt x="1036599" y="977900"/>
                  </a:lnTo>
                  <a:lnTo>
                    <a:pt x="1014260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14" y="1193800"/>
                  </a:lnTo>
                  <a:lnTo>
                    <a:pt x="755891" y="1206500"/>
                  </a:lnTo>
                  <a:lnTo>
                    <a:pt x="570395" y="1206500"/>
                  </a:lnTo>
                  <a:lnTo>
                    <a:pt x="526072" y="1193800"/>
                  </a:lnTo>
                  <a:lnTo>
                    <a:pt x="483552" y="1168400"/>
                  </a:lnTo>
                  <a:lnTo>
                    <a:pt x="443191" y="1143000"/>
                  </a:lnTo>
                  <a:lnTo>
                    <a:pt x="405333" y="1117600"/>
                  </a:lnTo>
                  <a:lnTo>
                    <a:pt x="370293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84" y="939800"/>
                  </a:lnTo>
                  <a:lnTo>
                    <a:pt x="259346" y="889000"/>
                  </a:lnTo>
                  <a:lnTo>
                    <a:pt x="251599" y="850900"/>
                  </a:lnTo>
                  <a:lnTo>
                    <a:pt x="248996" y="800100"/>
                  </a:lnTo>
                  <a:lnTo>
                    <a:pt x="251599" y="749300"/>
                  </a:lnTo>
                  <a:lnTo>
                    <a:pt x="259346" y="711200"/>
                  </a:lnTo>
                  <a:lnTo>
                    <a:pt x="272084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93" y="508000"/>
                  </a:lnTo>
                  <a:lnTo>
                    <a:pt x="406374" y="469900"/>
                  </a:lnTo>
                  <a:lnTo>
                    <a:pt x="445109" y="444500"/>
                  </a:lnTo>
                  <a:lnTo>
                    <a:pt x="486067" y="419100"/>
                  </a:lnTo>
                  <a:lnTo>
                    <a:pt x="572833" y="393700"/>
                  </a:lnTo>
                  <a:lnTo>
                    <a:pt x="617778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76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86" y="546100"/>
                  </a:lnTo>
                  <a:lnTo>
                    <a:pt x="1014285" y="584200"/>
                  </a:lnTo>
                  <a:lnTo>
                    <a:pt x="1036612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24" y="749300"/>
                  </a:lnTo>
                  <a:lnTo>
                    <a:pt x="1077341" y="800100"/>
                  </a:lnTo>
                  <a:lnTo>
                    <a:pt x="1077341" y="0"/>
                  </a:lnTo>
                  <a:lnTo>
                    <a:pt x="916089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60" y="25400"/>
                  </a:lnTo>
                  <a:lnTo>
                    <a:pt x="784580" y="25400"/>
                  </a:lnTo>
                  <a:lnTo>
                    <a:pt x="778370" y="38100"/>
                  </a:lnTo>
                  <a:lnTo>
                    <a:pt x="738619" y="38100"/>
                  </a:lnTo>
                  <a:lnTo>
                    <a:pt x="732396" y="50800"/>
                  </a:lnTo>
                  <a:lnTo>
                    <a:pt x="695464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505" y="88900"/>
                  </a:lnTo>
                  <a:lnTo>
                    <a:pt x="586447" y="101600"/>
                  </a:lnTo>
                  <a:lnTo>
                    <a:pt x="563943" y="101600"/>
                  </a:lnTo>
                  <a:lnTo>
                    <a:pt x="550773" y="114300"/>
                  </a:lnTo>
                  <a:lnTo>
                    <a:pt x="537679" y="114300"/>
                  </a:lnTo>
                  <a:lnTo>
                    <a:pt x="524675" y="127000"/>
                  </a:lnTo>
                  <a:lnTo>
                    <a:pt x="508698" y="127000"/>
                  </a:lnTo>
                  <a:lnTo>
                    <a:pt x="499465" y="139700"/>
                  </a:lnTo>
                  <a:lnTo>
                    <a:pt x="482447" y="139700"/>
                  </a:lnTo>
                  <a:lnTo>
                    <a:pt x="475208" y="152400"/>
                  </a:lnTo>
                  <a:lnTo>
                    <a:pt x="455307" y="152400"/>
                  </a:lnTo>
                  <a:lnTo>
                    <a:pt x="454177" y="165100"/>
                  </a:lnTo>
                  <a:lnTo>
                    <a:pt x="431850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77" y="190500"/>
                  </a:lnTo>
                  <a:lnTo>
                    <a:pt x="391782" y="190500"/>
                  </a:lnTo>
                  <a:lnTo>
                    <a:pt x="376974" y="203200"/>
                  </a:lnTo>
                  <a:lnTo>
                    <a:pt x="368858" y="203200"/>
                  </a:lnTo>
                  <a:lnTo>
                    <a:pt x="353872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411" y="241300"/>
                  </a:lnTo>
                  <a:lnTo>
                    <a:pt x="306565" y="254000"/>
                  </a:lnTo>
                  <a:lnTo>
                    <a:pt x="294894" y="254000"/>
                  </a:lnTo>
                  <a:lnTo>
                    <a:pt x="285064" y="266700"/>
                  </a:lnTo>
                  <a:lnTo>
                    <a:pt x="275412" y="266700"/>
                  </a:lnTo>
                  <a:lnTo>
                    <a:pt x="265938" y="279400"/>
                  </a:lnTo>
                  <a:lnTo>
                    <a:pt x="260985" y="279400"/>
                  </a:lnTo>
                  <a:lnTo>
                    <a:pt x="256044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24" y="304800"/>
                  </a:lnTo>
                  <a:lnTo>
                    <a:pt x="221627" y="317500"/>
                  </a:lnTo>
                  <a:lnTo>
                    <a:pt x="212852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07" y="342900"/>
                  </a:lnTo>
                  <a:lnTo>
                    <a:pt x="188861" y="342900"/>
                  </a:lnTo>
                  <a:lnTo>
                    <a:pt x="154978" y="381000"/>
                  </a:lnTo>
                  <a:lnTo>
                    <a:pt x="124447" y="419100"/>
                  </a:lnTo>
                  <a:lnTo>
                    <a:pt x="97243" y="457200"/>
                  </a:lnTo>
                  <a:lnTo>
                    <a:pt x="88912" y="482600"/>
                  </a:lnTo>
                  <a:lnTo>
                    <a:pt x="80975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25" y="520700"/>
                  </a:lnTo>
                  <a:lnTo>
                    <a:pt x="59309" y="533400"/>
                  </a:lnTo>
                  <a:lnTo>
                    <a:pt x="52857" y="546100"/>
                  </a:lnTo>
                  <a:lnTo>
                    <a:pt x="46786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35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37" y="698500"/>
                  </a:lnTo>
                  <a:lnTo>
                    <a:pt x="6362" y="711200"/>
                  </a:lnTo>
                  <a:lnTo>
                    <a:pt x="4356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27" y="850900"/>
                  </a:lnTo>
                  <a:lnTo>
                    <a:pt x="3073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47" y="914400"/>
                  </a:lnTo>
                  <a:lnTo>
                    <a:pt x="12179" y="927100"/>
                  </a:lnTo>
                  <a:lnTo>
                    <a:pt x="15367" y="939800"/>
                  </a:lnTo>
                  <a:lnTo>
                    <a:pt x="18910" y="965200"/>
                  </a:lnTo>
                  <a:lnTo>
                    <a:pt x="24993" y="977900"/>
                  </a:lnTo>
                  <a:lnTo>
                    <a:pt x="31889" y="1003300"/>
                  </a:lnTo>
                  <a:lnTo>
                    <a:pt x="39611" y="1028700"/>
                  </a:lnTo>
                  <a:lnTo>
                    <a:pt x="48145" y="1054100"/>
                  </a:lnTo>
                  <a:lnTo>
                    <a:pt x="69202" y="1092200"/>
                  </a:lnTo>
                  <a:lnTo>
                    <a:pt x="94056" y="1143000"/>
                  </a:lnTo>
                  <a:lnTo>
                    <a:pt x="122720" y="1181100"/>
                  </a:lnTo>
                  <a:lnTo>
                    <a:pt x="155168" y="1231900"/>
                  </a:lnTo>
                  <a:lnTo>
                    <a:pt x="191414" y="1270000"/>
                  </a:lnTo>
                  <a:lnTo>
                    <a:pt x="197408" y="1270000"/>
                  </a:lnTo>
                  <a:lnTo>
                    <a:pt x="203441" y="1282700"/>
                  </a:lnTo>
                  <a:lnTo>
                    <a:pt x="209550" y="1282700"/>
                  </a:lnTo>
                  <a:lnTo>
                    <a:pt x="217944" y="1295400"/>
                  </a:lnTo>
                  <a:lnTo>
                    <a:pt x="228600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74" y="1333500"/>
                  </a:lnTo>
                  <a:lnTo>
                    <a:pt x="281152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688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52" y="1371600"/>
                  </a:lnTo>
                  <a:lnTo>
                    <a:pt x="348703" y="1384300"/>
                  </a:lnTo>
                  <a:lnTo>
                    <a:pt x="358063" y="1384300"/>
                  </a:lnTo>
                  <a:lnTo>
                    <a:pt x="370814" y="1397000"/>
                  </a:lnTo>
                  <a:lnTo>
                    <a:pt x="393611" y="1397000"/>
                  </a:lnTo>
                  <a:lnTo>
                    <a:pt x="399897" y="1409700"/>
                  </a:lnTo>
                  <a:lnTo>
                    <a:pt x="423291" y="1409700"/>
                  </a:lnTo>
                  <a:lnTo>
                    <a:pt x="429526" y="1422400"/>
                  </a:lnTo>
                  <a:lnTo>
                    <a:pt x="459511" y="1422400"/>
                  </a:lnTo>
                  <a:lnTo>
                    <a:pt x="469785" y="1435100"/>
                  </a:lnTo>
                  <a:lnTo>
                    <a:pt x="520611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76" y="1435100"/>
                  </a:lnTo>
                  <a:lnTo>
                    <a:pt x="827316" y="1435100"/>
                  </a:lnTo>
                  <a:lnTo>
                    <a:pt x="831367" y="1422400"/>
                  </a:lnTo>
                  <a:lnTo>
                    <a:pt x="865327" y="1422400"/>
                  </a:lnTo>
                  <a:lnTo>
                    <a:pt x="871626" y="1409700"/>
                  </a:lnTo>
                  <a:lnTo>
                    <a:pt x="901230" y="1409700"/>
                  </a:lnTo>
                  <a:lnTo>
                    <a:pt x="907529" y="1397000"/>
                  </a:lnTo>
                  <a:lnTo>
                    <a:pt x="923950" y="1397000"/>
                  </a:lnTo>
                  <a:lnTo>
                    <a:pt x="930402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40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56" y="1346200"/>
                  </a:lnTo>
                  <a:lnTo>
                    <a:pt x="1026210" y="1333500"/>
                  </a:lnTo>
                  <a:lnTo>
                    <a:pt x="1034605" y="1333500"/>
                  </a:lnTo>
                  <a:lnTo>
                    <a:pt x="1040536" y="1320800"/>
                  </a:lnTo>
                  <a:lnTo>
                    <a:pt x="1046378" y="1320800"/>
                  </a:lnTo>
                  <a:lnTo>
                    <a:pt x="1052156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87" y="1295400"/>
                  </a:lnTo>
                  <a:lnTo>
                    <a:pt x="1083424" y="1282700"/>
                  </a:lnTo>
                  <a:lnTo>
                    <a:pt x="1091285" y="1282700"/>
                  </a:lnTo>
                  <a:lnTo>
                    <a:pt x="1096162" y="1270000"/>
                  </a:lnTo>
                  <a:lnTo>
                    <a:pt x="1108532" y="1270000"/>
                  </a:lnTo>
                  <a:lnTo>
                    <a:pt x="1110322" y="1257300"/>
                  </a:lnTo>
                  <a:lnTo>
                    <a:pt x="1116469" y="1257300"/>
                  </a:lnTo>
                  <a:lnTo>
                    <a:pt x="1123873" y="1244600"/>
                  </a:lnTo>
                  <a:lnTo>
                    <a:pt x="1132700" y="1244600"/>
                  </a:lnTo>
                  <a:lnTo>
                    <a:pt x="1137094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15" y="1219200"/>
                  </a:lnTo>
                  <a:lnTo>
                    <a:pt x="1159306" y="1206500"/>
                  </a:lnTo>
                  <a:lnTo>
                    <a:pt x="1164297" y="1206500"/>
                  </a:lnTo>
                  <a:lnTo>
                    <a:pt x="1169263" y="1193800"/>
                  </a:lnTo>
                  <a:lnTo>
                    <a:pt x="1179957" y="1181100"/>
                  </a:lnTo>
                  <a:lnTo>
                    <a:pt x="1190561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69" y="1130300"/>
                  </a:lnTo>
                  <a:lnTo>
                    <a:pt x="1219847" y="1130300"/>
                  </a:lnTo>
                  <a:lnTo>
                    <a:pt x="1228623" y="1117600"/>
                  </a:lnTo>
                  <a:lnTo>
                    <a:pt x="1246924" y="1079500"/>
                  </a:lnTo>
                  <a:lnTo>
                    <a:pt x="1264780" y="1054100"/>
                  </a:lnTo>
                  <a:lnTo>
                    <a:pt x="1282166" y="1028700"/>
                  </a:lnTo>
                  <a:lnTo>
                    <a:pt x="1299019" y="990600"/>
                  </a:lnTo>
                  <a:lnTo>
                    <a:pt x="1303896" y="977900"/>
                  </a:lnTo>
                  <a:lnTo>
                    <a:pt x="1308747" y="977900"/>
                  </a:lnTo>
                  <a:lnTo>
                    <a:pt x="1313548" y="965200"/>
                  </a:lnTo>
                  <a:lnTo>
                    <a:pt x="1318285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69" y="762000"/>
                  </a:lnTo>
                  <a:lnTo>
                    <a:pt x="1397749" y="749300"/>
                  </a:lnTo>
                  <a:lnTo>
                    <a:pt x="1402664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86" y="685800"/>
                  </a:lnTo>
                  <a:lnTo>
                    <a:pt x="1422933" y="660400"/>
                  </a:lnTo>
                  <a:lnTo>
                    <a:pt x="1427899" y="635000"/>
                  </a:lnTo>
                  <a:lnTo>
                    <a:pt x="1432471" y="622300"/>
                  </a:lnTo>
                  <a:lnTo>
                    <a:pt x="1434617" y="609600"/>
                  </a:lnTo>
                  <a:lnTo>
                    <a:pt x="1436636" y="596900"/>
                  </a:lnTo>
                  <a:lnTo>
                    <a:pt x="1438554" y="584200"/>
                  </a:lnTo>
                  <a:lnTo>
                    <a:pt x="1441538" y="571500"/>
                  </a:lnTo>
                  <a:lnTo>
                    <a:pt x="1442669" y="558800"/>
                  </a:lnTo>
                  <a:lnTo>
                    <a:pt x="1443723" y="558800"/>
                  </a:lnTo>
                  <a:lnTo>
                    <a:pt x="1447850" y="520700"/>
                  </a:lnTo>
                  <a:lnTo>
                    <a:pt x="1450975" y="495300"/>
                  </a:lnTo>
                  <a:lnTo>
                    <a:pt x="1453057" y="469900"/>
                  </a:lnTo>
                  <a:lnTo>
                    <a:pt x="1454061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5136343" y="5264371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72" y="535940"/>
                  </a:moveTo>
                  <a:lnTo>
                    <a:pt x="806678" y="509358"/>
                  </a:lnTo>
                  <a:lnTo>
                    <a:pt x="760463" y="490359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60" y="508482"/>
                  </a:lnTo>
                  <a:lnTo>
                    <a:pt x="478434" y="534403"/>
                  </a:lnTo>
                  <a:lnTo>
                    <a:pt x="439204" y="567728"/>
                  </a:lnTo>
                  <a:lnTo>
                    <a:pt x="406590" y="605866"/>
                  </a:lnTo>
                  <a:lnTo>
                    <a:pt x="380720" y="648042"/>
                  </a:lnTo>
                  <a:lnTo>
                    <a:pt x="361886" y="693547"/>
                  </a:lnTo>
                  <a:lnTo>
                    <a:pt x="350367" y="741680"/>
                  </a:lnTo>
                  <a:lnTo>
                    <a:pt x="346468" y="791743"/>
                  </a:lnTo>
                  <a:lnTo>
                    <a:pt x="350431" y="842073"/>
                  </a:lnTo>
                  <a:lnTo>
                    <a:pt x="362102" y="890460"/>
                  </a:lnTo>
                  <a:lnTo>
                    <a:pt x="381203" y="936205"/>
                  </a:lnTo>
                  <a:lnTo>
                    <a:pt x="407416" y="978560"/>
                  </a:lnTo>
                  <a:lnTo>
                    <a:pt x="849972" y="535940"/>
                  </a:lnTo>
                  <a:close/>
                </a:path>
                <a:path w="1454150" h="1447800">
                  <a:moveTo>
                    <a:pt x="979919" y="791730"/>
                  </a:moveTo>
                  <a:lnTo>
                    <a:pt x="975956" y="741362"/>
                  </a:lnTo>
                  <a:lnTo>
                    <a:pt x="964285" y="692937"/>
                  </a:lnTo>
                  <a:lnTo>
                    <a:pt x="945184" y="647192"/>
                  </a:lnTo>
                  <a:lnTo>
                    <a:pt x="918959" y="604824"/>
                  </a:lnTo>
                  <a:lnTo>
                    <a:pt x="476338" y="1047457"/>
                  </a:lnTo>
                  <a:lnTo>
                    <a:pt x="518693" y="1073683"/>
                  </a:lnTo>
                  <a:lnTo>
                    <a:pt x="564438" y="1092771"/>
                  </a:lnTo>
                  <a:lnTo>
                    <a:pt x="612825" y="1104442"/>
                  </a:lnTo>
                  <a:lnTo>
                    <a:pt x="663155" y="1108405"/>
                  </a:lnTo>
                  <a:lnTo>
                    <a:pt x="713206" y="1104493"/>
                  </a:lnTo>
                  <a:lnTo>
                    <a:pt x="761326" y="1092974"/>
                  </a:lnTo>
                  <a:lnTo>
                    <a:pt x="806805" y="1074127"/>
                  </a:lnTo>
                  <a:lnTo>
                    <a:pt x="848956" y="1048258"/>
                  </a:lnTo>
                  <a:lnTo>
                    <a:pt x="887095" y="1015669"/>
                  </a:lnTo>
                  <a:lnTo>
                    <a:pt x="919734" y="977531"/>
                  </a:lnTo>
                  <a:lnTo>
                    <a:pt x="945616" y="935355"/>
                  </a:lnTo>
                  <a:lnTo>
                    <a:pt x="964476" y="889863"/>
                  </a:lnTo>
                  <a:lnTo>
                    <a:pt x="976007" y="841756"/>
                  </a:lnTo>
                  <a:lnTo>
                    <a:pt x="979919" y="791730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97" y="406400"/>
                  </a:lnTo>
                  <a:lnTo>
                    <a:pt x="1453832" y="406400"/>
                  </a:lnTo>
                  <a:lnTo>
                    <a:pt x="1453616" y="393700"/>
                  </a:lnTo>
                  <a:lnTo>
                    <a:pt x="1453172" y="381000"/>
                  </a:lnTo>
                  <a:lnTo>
                    <a:pt x="1452600" y="381000"/>
                  </a:lnTo>
                  <a:lnTo>
                    <a:pt x="1451902" y="368300"/>
                  </a:lnTo>
                  <a:lnTo>
                    <a:pt x="1451076" y="355600"/>
                  </a:lnTo>
                  <a:lnTo>
                    <a:pt x="1450098" y="342900"/>
                  </a:lnTo>
                  <a:lnTo>
                    <a:pt x="1448993" y="342900"/>
                  </a:lnTo>
                  <a:lnTo>
                    <a:pt x="1447736" y="330200"/>
                  </a:lnTo>
                  <a:lnTo>
                    <a:pt x="1441411" y="292100"/>
                  </a:lnTo>
                  <a:lnTo>
                    <a:pt x="1435252" y="266700"/>
                  </a:lnTo>
                  <a:lnTo>
                    <a:pt x="1433664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19" y="241300"/>
                  </a:lnTo>
                  <a:lnTo>
                    <a:pt x="1426476" y="241300"/>
                  </a:lnTo>
                  <a:lnTo>
                    <a:pt x="1424457" y="228600"/>
                  </a:lnTo>
                  <a:lnTo>
                    <a:pt x="1421447" y="228600"/>
                  </a:lnTo>
                  <a:lnTo>
                    <a:pt x="1418272" y="215900"/>
                  </a:lnTo>
                  <a:lnTo>
                    <a:pt x="1414919" y="203200"/>
                  </a:lnTo>
                  <a:lnTo>
                    <a:pt x="1411414" y="203200"/>
                  </a:lnTo>
                  <a:lnTo>
                    <a:pt x="1407769" y="190500"/>
                  </a:lnTo>
                  <a:lnTo>
                    <a:pt x="1403946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74" y="165100"/>
                  </a:lnTo>
                  <a:lnTo>
                    <a:pt x="1390040" y="165100"/>
                  </a:lnTo>
                  <a:lnTo>
                    <a:pt x="1387043" y="152400"/>
                  </a:lnTo>
                  <a:lnTo>
                    <a:pt x="1382356" y="152400"/>
                  </a:lnTo>
                  <a:lnTo>
                    <a:pt x="1377530" y="139700"/>
                  </a:lnTo>
                  <a:lnTo>
                    <a:pt x="1372552" y="139700"/>
                  </a:lnTo>
                  <a:lnTo>
                    <a:pt x="1367396" y="127000"/>
                  </a:lnTo>
                  <a:lnTo>
                    <a:pt x="1362036" y="127000"/>
                  </a:lnTo>
                  <a:lnTo>
                    <a:pt x="1356525" y="114300"/>
                  </a:lnTo>
                  <a:lnTo>
                    <a:pt x="1350848" y="114300"/>
                  </a:lnTo>
                  <a:lnTo>
                    <a:pt x="1344980" y="101600"/>
                  </a:lnTo>
                  <a:lnTo>
                    <a:pt x="1335989" y="101600"/>
                  </a:lnTo>
                  <a:lnTo>
                    <a:pt x="1329842" y="88900"/>
                  </a:lnTo>
                  <a:lnTo>
                    <a:pt x="1320241" y="88900"/>
                  </a:lnTo>
                  <a:lnTo>
                    <a:pt x="1316951" y="76200"/>
                  </a:lnTo>
                  <a:lnTo>
                    <a:pt x="1305026" y="76200"/>
                  </a:lnTo>
                  <a:lnTo>
                    <a:pt x="1297825" y="63500"/>
                  </a:lnTo>
                  <a:lnTo>
                    <a:pt x="1285379" y="63500"/>
                  </a:lnTo>
                  <a:lnTo>
                    <a:pt x="1281785" y="50800"/>
                  </a:lnTo>
                  <a:lnTo>
                    <a:pt x="1262595" y="50800"/>
                  </a:lnTo>
                  <a:lnTo>
                    <a:pt x="1256665" y="38100"/>
                  </a:lnTo>
                  <a:lnTo>
                    <a:pt x="1232903" y="38100"/>
                  </a:lnTo>
                  <a:lnTo>
                    <a:pt x="1229156" y="25400"/>
                  </a:lnTo>
                  <a:lnTo>
                    <a:pt x="1195412" y="25400"/>
                  </a:lnTo>
                  <a:lnTo>
                    <a:pt x="1189126" y="12700"/>
                  </a:lnTo>
                  <a:lnTo>
                    <a:pt x="1140764" y="12700"/>
                  </a:lnTo>
                  <a:lnTo>
                    <a:pt x="1134008" y="0"/>
                  </a:lnTo>
                  <a:lnTo>
                    <a:pt x="1077341" y="0"/>
                  </a:lnTo>
                  <a:lnTo>
                    <a:pt x="1077341" y="800100"/>
                  </a:lnTo>
                  <a:lnTo>
                    <a:pt x="1074724" y="850900"/>
                  </a:lnTo>
                  <a:lnTo>
                    <a:pt x="1066965" y="889000"/>
                  </a:lnTo>
                  <a:lnTo>
                    <a:pt x="1054214" y="939800"/>
                  </a:lnTo>
                  <a:lnTo>
                    <a:pt x="1036599" y="977900"/>
                  </a:lnTo>
                  <a:lnTo>
                    <a:pt x="1014260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14" y="1193800"/>
                  </a:lnTo>
                  <a:lnTo>
                    <a:pt x="755891" y="1206500"/>
                  </a:lnTo>
                  <a:lnTo>
                    <a:pt x="570395" y="1206500"/>
                  </a:lnTo>
                  <a:lnTo>
                    <a:pt x="526072" y="1193800"/>
                  </a:lnTo>
                  <a:lnTo>
                    <a:pt x="483552" y="1168400"/>
                  </a:lnTo>
                  <a:lnTo>
                    <a:pt x="443191" y="1143000"/>
                  </a:lnTo>
                  <a:lnTo>
                    <a:pt x="405333" y="1117600"/>
                  </a:lnTo>
                  <a:lnTo>
                    <a:pt x="370293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84" y="939800"/>
                  </a:lnTo>
                  <a:lnTo>
                    <a:pt x="259346" y="889000"/>
                  </a:lnTo>
                  <a:lnTo>
                    <a:pt x="251599" y="850900"/>
                  </a:lnTo>
                  <a:lnTo>
                    <a:pt x="248996" y="800100"/>
                  </a:lnTo>
                  <a:lnTo>
                    <a:pt x="251599" y="749300"/>
                  </a:lnTo>
                  <a:lnTo>
                    <a:pt x="259346" y="711200"/>
                  </a:lnTo>
                  <a:lnTo>
                    <a:pt x="272084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93" y="508000"/>
                  </a:lnTo>
                  <a:lnTo>
                    <a:pt x="406374" y="469900"/>
                  </a:lnTo>
                  <a:lnTo>
                    <a:pt x="445109" y="444500"/>
                  </a:lnTo>
                  <a:lnTo>
                    <a:pt x="486067" y="419100"/>
                  </a:lnTo>
                  <a:lnTo>
                    <a:pt x="572833" y="393700"/>
                  </a:lnTo>
                  <a:lnTo>
                    <a:pt x="617778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76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86" y="546100"/>
                  </a:lnTo>
                  <a:lnTo>
                    <a:pt x="1014285" y="584200"/>
                  </a:lnTo>
                  <a:lnTo>
                    <a:pt x="1036612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24" y="749300"/>
                  </a:lnTo>
                  <a:lnTo>
                    <a:pt x="1077341" y="800100"/>
                  </a:lnTo>
                  <a:lnTo>
                    <a:pt x="1077341" y="0"/>
                  </a:lnTo>
                  <a:lnTo>
                    <a:pt x="916089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60" y="25400"/>
                  </a:lnTo>
                  <a:lnTo>
                    <a:pt x="784580" y="25400"/>
                  </a:lnTo>
                  <a:lnTo>
                    <a:pt x="778370" y="38100"/>
                  </a:lnTo>
                  <a:lnTo>
                    <a:pt x="738619" y="38100"/>
                  </a:lnTo>
                  <a:lnTo>
                    <a:pt x="732396" y="50800"/>
                  </a:lnTo>
                  <a:lnTo>
                    <a:pt x="695464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505" y="88900"/>
                  </a:lnTo>
                  <a:lnTo>
                    <a:pt x="586447" y="101600"/>
                  </a:lnTo>
                  <a:lnTo>
                    <a:pt x="563943" y="101600"/>
                  </a:lnTo>
                  <a:lnTo>
                    <a:pt x="550773" y="114300"/>
                  </a:lnTo>
                  <a:lnTo>
                    <a:pt x="537679" y="114300"/>
                  </a:lnTo>
                  <a:lnTo>
                    <a:pt x="524675" y="127000"/>
                  </a:lnTo>
                  <a:lnTo>
                    <a:pt x="508698" y="127000"/>
                  </a:lnTo>
                  <a:lnTo>
                    <a:pt x="499465" y="139700"/>
                  </a:lnTo>
                  <a:lnTo>
                    <a:pt x="482447" y="139700"/>
                  </a:lnTo>
                  <a:lnTo>
                    <a:pt x="475208" y="152400"/>
                  </a:lnTo>
                  <a:lnTo>
                    <a:pt x="455307" y="152400"/>
                  </a:lnTo>
                  <a:lnTo>
                    <a:pt x="454177" y="165100"/>
                  </a:lnTo>
                  <a:lnTo>
                    <a:pt x="431850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77" y="190500"/>
                  </a:lnTo>
                  <a:lnTo>
                    <a:pt x="391782" y="190500"/>
                  </a:lnTo>
                  <a:lnTo>
                    <a:pt x="376974" y="203200"/>
                  </a:lnTo>
                  <a:lnTo>
                    <a:pt x="368858" y="203200"/>
                  </a:lnTo>
                  <a:lnTo>
                    <a:pt x="353872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411" y="241300"/>
                  </a:lnTo>
                  <a:lnTo>
                    <a:pt x="306565" y="254000"/>
                  </a:lnTo>
                  <a:lnTo>
                    <a:pt x="294894" y="254000"/>
                  </a:lnTo>
                  <a:lnTo>
                    <a:pt x="285064" y="266700"/>
                  </a:lnTo>
                  <a:lnTo>
                    <a:pt x="275412" y="266700"/>
                  </a:lnTo>
                  <a:lnTo>
                    <a:pt x="265938" y="279400"/>
                  </a:lnTo>
                  <a:lnTo>
                    <a:pt x="260985" y="279400"/>
                  </a:lnTo>
                  <a:lnTo>
                    <a:pt x="256044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24" y="304800"/>
                  </a:lnTo>
                  <a:lnTo>
                    <a:pt x="221627" y="317500"/>
                  </a:lnTo>
                  <a:lnTo>
                    <a:pt x="212852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07" y="342900"/>
                  </a:lnTo>
                  <a:lnTo>
                    <a:pt x="188861" y="342900"/>
                  </a:lnTo>
                  <a:lnTo>
                    <a:pt x="154978" y="381000"/>
                  </a:lnTo>
                  <a:lnTo>
                    <a:pt x="124447" y="419100"/>
                  </a:lnTo>
                  <a:lnTo>
                    <a:pt x="97243" y="457200"/>
                  </a:lnTo>
                  <a:lnTo>
                    <a:pt x="88912" y="482600"/>
                  </a:lnTo>
                  <a:lnTo>
                    <a:pt x="80975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25" y="520700"/>
                  </a:lnTo>
                  <a:lnTo>
                    <a:pt x="59309" y="533400"/>
                  </a:lnTo>
                  <a:lnTo>
                    <a:pt x="52857" y="546100"/>
                  </a:lnTo>
                  <a:lnTo>
                    <a:pt x="46786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35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37" y="698500"/>
                  </a:lnTo>
                  <a:lnTo>
                    <a:pt x="6362" y="711200"/>
                  </a:lnTo>
                  <a:lnTo>
                    <a:pt x="4356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27" y="850900"/>
                  </a:lnTo>
                  <a:lnTo>
                    <a:pt x="3073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47" y="914400"/>
                  </a:lnTo>
                  <a:lnTo>
                    <a:pt x="12179" y="927100"/>
                  </a:lnTo>
                  <a:lnTo>
                    <a:pt x="15367" y="939800"/>
                  </a:lnTo>
                  <a:lnTo>
                    <a:pt x="18910" y="965200"/>
                  </a:lnTo>
                  <a:lnTo>
                    <a:pt x="24993" y="977900"/>
                  </a:lnTo>
                  <a:lnTo>
                    <a:pt x="31889" y="1003300"/>
                  </a:lnTo>
                  <a:lnTo>
                    <a:pt x="39611" y="1028700"/>
                  </a:lnTo>
                  <a:lnTo>
                    <a:pt x="48145" y="1054100"/>
                  </a:lnTo>
                  <a:lnTo>
                    <a:pt x="69202" y="1092200"/>
                  </a:lnTo>
                  <a:lnTo>
                    <a:pt x="94056" y="1143000"/>
                  </a:lnTo>
                  <a:lnTo>
                    <a:pt x="122720" y="1181100"/>
                  </a:lnTo>
                  <a:lnTo>
                    <a:pt x="155168" y="1231900"/>
                  </a:lnTo>
                  <a:lnTo>
                    <a:pt x="191414" y="1270000"/>
                  </a:lnTo>
                  <a:lnTo>
                    <a:pt x="197408" y="1270000"/>
                  </a:lnTo>
                  <a:lnTo>
                    <a:pt x="203441" y="1282700"/>
                  </a:lnTo>
                  <a:lnTo>
                    <a:pt x="209550" y="1282700"/>
                  </a:lnTo>
                  <a:lnTo>
                    <a:pt x="217944" y="1295400"/>
                  </a:lnTo>
                  <a:lnTo>
                    <a:pt x="228600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74" y="1333500"/>
                  </a:lnTo>
                  <a:lnTo>
                    <a:pt x="281152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688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52" y="1371600"/>
                  </a:lnTo>
                  <a:lnTo>
                    <a:pt x="348703" y="1384300"/>
                  </a:lnTo>
                  <a:lnTo>
                    <a:pt x="358063" y="1384300"/>
                  </a:lnTo>
                  <a:lnTo>
                    <a:pt x="370814" y="1397000"/>
                  </a:lnTo>
                  <a:lnTo>
                    <a:pt x="393611" y="1397000"/>
                  </a:lnTo>
                  <a:lnTo>
                    <a:pt x="399897" y="1409700"/>
                  </a:lnTo>
                  <a:lnTo>
                    <a:pt x="423291" y="1409700"/>
                  </a:lnTo>
                  <a:lnTo>
                    <a:pt x="429526" y="1422400"/>
                  </a:lnTo>
                  <a:lnTo>
                    <a:pt x="459511" y="1422400"/>
                  </a:lnTo>
                  <a:lnTo>
                    <a:pt x="469785" y="1435100"/>
                  </a:lnTo>
                  <a:lnTo>
                    <a:pt x="520611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76" y="1435100"/>
                  </a:lnTo>
                  <a:lnTo>
                    <a:pt x="827316" y="1435100"/>
                  </a:lnTo>
                  <a:lnTo>
                    <a:pt x="831367" y="1422400"/>
                  </a:lnTo>
                  <a:lnTo>
                    <a:pt x="865327" y="1422400"/>
                  </a:lnTo>
                  <a:lnTo>
                    <a:pt x="871626" y="1409700"/>
                  </a:lnTo>
                  <a:lnTo>
                    <a:pt x="901230" y="1409700"/>
                  </a:lnTo>
                  <a:lnTo>
                    <a:pt x="907529" y="1397000"/>
                  </a:lnTo>
                  <a:lnTo>
                    <a:pt x="923950" y="1397000"/>
                  </a:lnTo>
                  <a:lnTo>
                    <a:pt x="930402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40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56" y="1346200"/>
                  </a:lnTo>
                  <a:lnTo>
                    <a:pt x="1026210" y="1333500"/>
                  </a:lnTo>
                  <a:lnTo>
                    <a:pt x="1034605" y="1333500"/>
                  </a:lnTo>
                  <a:lnTo>
                    <a:pt x="1040536" y="1320800"/>
                  </a:lnTo>
                  <a:lnTo>
                    <a:pt x="1046378" y="1320800"/>
                  </a:lnTo>
                  <a:lnTo>
                    <a:pt x="1052156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87" y="1295400"/>
                  </a:lnTo>
                  <a:lnTo>
                    <a:pt x="1083424" y="1282700"/>
                  </a:lnTo>
                  <a:lnTo>
                    <a:pt x="1091285" y="1282700"/>
                  </a:lnTo>
                  <a:lnTo>
                    <a:pt x="1096162" y="1270000"/>
                  </a:lnTo>
                  <a:lnTo>
                    <a:pt x="1108532" y="1270000"/>
                  </a:lnTo>
                  <a:lnTo>
                    <a:pt x="1110322" y="1257300"/>
                  </a:lnTo>
                  <a:lnTo>
                    <a:pt x="1116469" y="1257300"/>
                  </a:lnTo>
                  <a:lnTo>
                    <a:pt x="1123873" y="1244600"/>
                  </a:lnTo>
                  <a:lnTo>
                    <a:pt x="1132700" y="1244600"/>
                  </a:lnTo>
                  <a:lnTo>
                    <a:pt x="1137094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15" y="1219200"/>
                  </a:lnTo>
                  <a:lnTo>
                    <a:pt x="1159306" y="1206500"/>
                  </a:lnTo>
                  <a:lnTo>
                    <a:pt x="1164297" y="1206500"/>
                  </a:lnTo>
                  <a:lnTo>
                    <a:pt x="1169263" y="1193800"/>
                  </a:lnTo>
                  <a:lnTo>
                    <a:pt x="1179957" y="1181100"/>
                  </a:lnTo>
                  <a:lnTo>
                    <a:pt x="1190561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69" y="1130300"/>
                  </a:lnTo>
                  <a:lnTo>
                    <a:pt x="1219847" y="1130300"/>
                  </a:lnTo>
                  <a:lnTo>
                    <a:pt x="1228623" y="1117600"/>
                  </a:lnTo>
                  <a:lnTo>
                    <a:pt x="1246924" y="1079500"/>
                  </a:lnTo>
                  <a:lnTo>
                    <a:pt x="1264780" y="1054100"/>
                  </a:lnTo>
                  <a:lnTo>
                    <a:pt x="1282166" y="1028700"/>
                  </a:lnTo>
                  <a:lnTo>
                    <a:pt x="1299019" y="990600"/>
                  </a:lnTo>
                  <a:lnTo>
                    <a:pt x="1303896" y="977900"/>
                  </a:lnTo>
                  <a:lnTo>
                    <a:pt x="1308747" y="977900"/>
                  </a:lnTo>
                  <a:lnTo>
                    <a:pt x="1313548" y="965200"/>
                  </a:lnTo>
                  <a:lnTo>
                    <a:pt x="1318285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69" y="762000"/>
                  </a:lnTo>
                  <a:lnTo>
                    <a:pt x="1397749" y="749300"/>
                  </a:lnTo>
                  <a:lnTo>
                    <a:pt x="1402664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86" y="685800"/>
                  </a:lnTo>
                  <a:lnTo>
                    <a:pt x="1422933" y="660400"/>
                  </a:lnTo>
                  <a:lnTo>
                    <a:pt x="1427899" y="635000"/>
                  </a:lnTo>
                  <a:lnTo>
                    <a:pt x="1432471" y="622300"/>
                  </a:lnTo>
                  <a:lnTo>
                    <a:pt x="1434617" y="609600"/>
                  </a:lnTo>
                  <a:lnTo>
                    <a:pt x="1436636" y="596900"/>
                  </a:lnTo>
                  <a:lnTo>
                    <a:pt x="1438554" y="584200"/>
                  </a:lnTo>
                  <a:lnTo>
                    <a:pt x="1441538" y="571500"/>
                  </a:lnTo>
                  <a:lnTo>
                    <a:pt x="1442669" y="558800"/>
                  </a:lnTo>
                  <a:lnTo>
                    <a:pt x="1443723" y="558800"/>
                  </a:lnTo>
                  <a:lnTo>
                    <a:pt x="1447850" y="520700"/>
                  </a:lnTo>
                  <a:lnTo>
                    <a:pt x="1450975" y="495300"/>
                  </a:lnTo>
                  <a:lnTo>
                    <a:pt x="1453057" y="469900"/>
                  </a:lnTo>
                  <a:lnTo>
                    <a:pt x="1454061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FFF0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136343" y="7838827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72" y="535940"/>
                  </a:moveTo>
                  <a:lnTo>
                    <a:pt x="806678" y="509358"/>
                  </a:lnTo>
                  <a:lnTo>
                    <a:pt x="760463" y="490359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60" y="508482"/>
                  </a:lnTo>
                  <a:lnTo>
                    <a:pt x="478434" y="534403"/>
                  </a:lnTo>
                  <a:lnTo>
                    <a:pt x="439204" y="567728"/>
                  </a:lnTo>
                  <a:lnTo>
                    <a:pt x="406590" y="605866"/>
                  </a:lnTo>
                  <a:lnTo>
                    <a:pt x="380720" y="648042"/>
                  </a:lnTo>
                  <a:lnTo>
                    <a:pt x="361886" y="693547"/>
                  </a:lnTo>
                  <a:lnTo>
                    <a:pt x="350367" y="741680"/>
                  </a:lnTo>
                  <a:lnTo>
                    <a:pt x="346468" y="791743"/>
                  </a:lnTo>
                  <a:lnTo>
                    <a:pt x="350431" y="842073"/>
                  </a:lnTo>
                  <a:lnTo>
                    <a:pt x="362102" y="890473"/>
                  </a:lnTo>
                  <a:lnTo>
                    <a:pt x="381203" y="936205"/>
                  </a:lnTo>
                  <a:lnTo>
                    <a:pt x="407416" y="978560"/>
                  </a:lnTo>
                  <a:lnTo>
                    <a:pt x="849972" y="535940"/>
                  </a:lnTo>
                  <a:close/>
                </a:path>
                <a:path w="1454150" h="1447800">
                  <a:moveTo>
                    <a:pt x="979919" y="791730"/>
                  </a:moveTo>
                  <a:lnTo>
                    <a:pt x="975956" y="741362"/>
                  </a:lnTo>
                  <a:lnTo>
                    <a:pt x="964285" y="692937"/>
                  </a:lnTo>
                  <a:lnTo>
                    <a:pt x="945184" y="647192"/>
                  </a:lnTo>
                  <a:lnTo>
                    <a:pt x="918959" y="604824"/>
                  </a:lnTo>
                  <a:lnTo>
                    <a:pt x="476338" y="1047457"/>
                  </a:lnTo>
                  <a:lnTo>
                    <a:pt x="518693" y="1073683"/>
                  </a:lnTo>
                  <a:lnTo>
                    <a:pt x="564438" y="1092771"/>
                  </a:lnTo>
                  <a:lnTo>
                    <a:pt x="612825" y="1104442"/>
                  </a:lnTo>
                  <a:lnTo>
                    <a:pt x="663155" y="1108405"/>
                  </a:lnTo>
                  <a:lnTo>
                    <a:pt x="713206" y="1104493"/>
                  </a:lnTo>
                  <a:lnTo>
                    <a:pt x="761326" y="1092974"/>
                  </a:lnTo>
                  <a:lnTo>
                    <a:pt x="806805" y="1074127"/>
                  </a:lnTo>
                  <a:lnTo>
                    <a:pt x="848956" y="1048258"/>
                  </a:lnTo>
                  <a:lnTo>
                    <a:pt x="887095" y="1015669"/>
                  </a:lnTo>
                  <a:lnTo>
                    <a:pt x="919734" y="977531"/>
                  </a:lnTo>
                  <a:lnTo>
                    <a:pt x="945616" y="935355"/>
                  </a:lnTo>
                  <a:lnTo>
                    <a:pt x="964476" y="889863"/>
                  </a:lnTo>
                  <a:lnTo>
                    <a:pt x="976007" y="841756"/>
                  </a:lnTo>
                  <a:lnTo>
                    <a:pt x="979919" y="791730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97" y="406400"/>
                  </a:lnTo>
                  <a:lnTo>
                    <a:pt x="1453832" y="406400"/>
                  </a:lnTo>
                  <a:lnTo>
                    <a:pt x="1453616" y="393700"/>
                  </a:lnTo>
                  <a:lnTo>
                    <a:pt x="1453172" y="381000"/>
                  </a:lnTo>
                  <a:lnTo>
                    <a:pt x="1452600" y="381000"/>
                  </a:lnTo>
                  <a:lnTo>
                    <a:pt x="1451902" y="368300"/>
                  </a:lnTo>
                  <a:lnTo>
                    <a:pt x="1451076" y="355600"/>
                  </a:lnTo>
                  <a:lnTo>
                    <a:pt x="1450098" y="342900"/>
                  </a:lnTo>
                  <a:lnTo>
                    <a:pt x="1448993" y="342900"/>
                  </a:lnTo>
                  <a:lnTo>
                    <a:pt x="1447736" y="330200"/>
                  </a:lnTo>
                  <a:lnTo>
                    <a:pt x="1441411" y="292100"/>
                  </a:lnTo>
                  <a:lnTo>
                    <a:pt x="1435252" y="266700"/>
                  </a:lnTo>
                  <a:lnTo>
                    <a:pt x="1433664" y="266700"/>
                  </a:lnTo>
                  <a:lnTo>
                    <a:pt x="1432026" y="254000"/>
                  </a:lnTo>
                  <a:lnTo>
                    <a:pt x="1430223" y="254000"/>
                  </a:lnTo>
                  <a:lnTo>
                    <a:pt x="1428419" y="241300"/>
                  </a:lnTo>
                  <a:lnTo>
                    <a:pt x="1426476" y="241300"/>
                  </a:lnTo>
                  <a:lnTo>
                    <a:pt x="1424457" y="228600"/>
                  </a:lnTo>
                  <a:lnTo>
                    <a:pt x="1421447" y="228600"/>
                  </a:lnTo>
                  <a:lnTo>
                    <a:pt x="1418272" y="215900"/>
                  </a:lnTo>
                  <a:lnTo>
                    <a:pt x="1414919" y="203200"/>
                  </a:lnTo>
                  <a:lnTo>
                    <a:pt x="1411414" y="203200"/>
                  </a:lnTo>
                  <a:lnTo>
                    <a:pt x="1407769" y="190500"/>
                  </a:lnTo>
                  <a:lnTo>
                    <a:pt x="1403946" y="190500"/>
                  </a:lnTo>
                  <a:lnTo>
                    <a:pt x="1399959" y="177800"/>
                  </a:lnTo>
                  <a:lnTo>
                    <a:pt x="1395818" y="177800"/>
                  </a:lnTo>
                  <a:lnTo>
                    <a:pt x="1392974" y="165100"/>
                  </a:lnTo>
                  <a:lnTo>
                    <a:pt x="1390040" y="165100"/>
                  </a:lnTo>
                  <a:lnTo>
                    <a:pt x="1387043" y="152400"/>
                  </a:lnTo>
                  <a:lnTo>
                    <a:pt x="1382356" y="152400"/>
                  </a:lnTo>
                  <a:lnTo>
                    <a:pt x="1377530" y="139700"/>
                  </a:lnTo>
                  <a:lnTo>
                    <a:pt x="1372552" y="139700"/>
                  </a:lnTo>
                  <a:lnTo>
                    <a:pt x="1367396" y="127000"/>
                  </a:lnTo>
                  <a:lnTo>
                    <a:pt x="1362036" y="127000"/>
                  </a:lnTo>
                  <a:lnTo>
                    <a:pt x="1356525" y="114300"/>
                  </a:lnTo>
                  <a:lnTo>
                    <a:pt x="1350848" y="114300"/>
                  </a:lnTo>
                  <a:lnTo>
                    <a:pt x="1344980" y="101600"/>
                  </a:lnTo>
                  <a:lnTo>
                    <a:pt x="1335989" y="101600"/>
                  </a:lnTo>
                  <a:lnTo>
                    <a:pt x="1329842" y="88900"/>
                  </a:lnTo>
                  <a:lnTo>
                    <a:pt x="1320241" y="88900"/>
                  </a:lnTo>
                  <a:lnTo>
                    <a:pt x="1316951" y="76200"/>
                  </a:lnTo>
                  <a:lnTo>
                    <a:pt x="1305026" y="76200"/>
                  </a:lnTo>
                  <a:lnTo>
                    <a:pt x="1297825" y="63500"/>
                  </a:lnTo>
                  <a:lnTo>
                    <a:pt x="1285379" y="63500"/>
                  </a:lnTo>
                  <a:lnTo>
                    <a:pt x="1281785" y="50800"/>
                  </a:lnTo>
                  <a:lnTo>
                    <a:pt x="1262595" y="50800"/>
                  </a:lnTo>
                  <a:lnTo>
                    <a:pt x="1256665" y="38100"/>
                  </a:lnTo>
                  <a:lnTo>
                    <a:pt x="1232903" y="38100"/>
                  </a:lnTo>
                  <a:lnTo>
                    <a:pt x="1229156" y="25400"/>
                  </a:lnTo>
                  <a:lnTo>
                    <a:pt x="1195412" y="25400"/>
                  </a:lnTo>
                  <a:lnTo>
                    <a:pt x="1189126" y="12700"/>
                  </a:lnTo>
                  <a:lnTo>
                    <a:pt x="1140764" y="12700"/>
                  </a:lnTo>
                  <a:lnTo>
                    <a:pt x="1134008" y="0"/>
                  </a:lnTo>
                  <a:lnTo>
                    <a:pt x="1077341" y="0"/>
                  </a:lnTo>
                  <a:lnTo>
                    <a:pt x="1077341" y="800100"/>
                  </a:lnTo>
                  <a:lnTo>
                    <a:pt x="1074724" y="850900"/>
                  </a:lnTo>
                  <a:lnTo>
                    <a:pt x="1066965" y="889000"/>
                  </a:lnTo>
                  <a:lnTo>
                    <a:pt x="1054214" y="939800"/>
                  </a:lnTo>
                  <a:lnTo>
                    <a:pt x="1036599" y="977900"/>
                  </a:lnTo>
                  <a:lnTo>
                    <a:pt x="1014260" y="1016000"/>
                  </a:lnTo>
                  <a:lnTo>
                    <a:pt x="987336" y="1054100"/>
                  </a:lnTo>
                  <a:lnTo>
                    <a:pt x="955967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14" y="1193800"/>
                  </a:lnTo>
                  <a:lnTo>
                    <a:pt x="755891" y="1206500"/>
                  </a:lnTo>
                  <a:lnTo>
                    <a:pt x="570395" y="1206500"/>
                  </a:lnTo>
                  <a:lnTo>
                    <a:pt x="526072" y="1193800"/>
                  </a:lnTo>
                  <a:lnTo>
                    <a:pt x="483552" y="1168400"/>
                  </a:lnTo>
                  <a:lnTo>
                    <a:pt x="443191" y="1143000"/>
                  </a:lnTo>
                  <a:lnTo>
                    <a:pt x="405333" y="1117600"/>
                  </a:lnTo>
                  <a:lnTo>
                    <a:pt x="370293" y="1092200"/>
                  </a:lnTo>
                  <a:lnTo>
                    <a:pt x="338924" y="1054100"/>
                  </a:lnTo>
                  <a:lnTo>
                    <a:pt x="312013" y="1016000"/>
                  </a:lnTo>
                  <a:lnTo>
                    <a:pt x="289687" y="977900"/>
                  </a:lnTo>
                  <a:lnTo>
                    <a:pt x="272084" y="939800"/>
                  </a:lnTo>
                  <a:lnTo>
                    <a:pt x="259346" y="889000"/>
                  </a:lnTo>
                  <a:lnTo>
                    <a:pt x="251599" y="850900"/>
                  </a:lnTo>
                  <a:lnTo>
                    <a:pt x="248996" y="800100"/>
                  </a:lnTo>
                  <a:lnTo>
                    <a:pt x="251599" y="749300"/>
                  </a:lnTo>
                  <a:lnTo>
                    <a:pt x="259346" y="711200"/>
                  </a:lnTo>
                  <a:lnTo>
                    <a:pt x="272084" y="660400"/>
                  </a:lnTo>
                  <a:lnTo>
                    <a:pt x="289687" y="622300"/>
                  </a:lnTo>
                  <a:lnTo>
                    <a:pt x="312013" y="584200"/>
                  </a:lnTo>
                  <a:lnTo>
                    <a:pt x="338924" y="546100"/>
                  </a:lnTo>
                  <a:lnTo>
                    <a:pt x="370293" y="508000"/>
                  </a:lnTo>
                  <a:lnTo>
                    <a:pt x="406374" y="469900"/>
                  </a:lnTo>
                  <a:lnTo>
                    <a:pt x="445109" y="444500"/>
                  </a:lnTo>
                  <a:lnTo>
                    <a:pt x="486067" y="419100"/>
                  </a:lnTo>
                  <a:lnTo>
                    <a:pt x="572833" y="393700"/>
                  </a:lnTo>
                  <a:lnTo>
                    <a:pt x="617778" y="381000"/>
                  </a:lnTo>
                  <a:lnTo>
                    <a:pt x="708533" y="381000"/>
                  </a:lnTo>
                  <a:lnTo>
                    <a:pt x="753465" y="393700"/>
                  </a:lnTo>
                  <a:lnTo>
                    <a:pt x="840232" y="419100"/>
                  </a:lnTo>
                  <a:lnTo>
                    <a:pt x="881176" y="444500"/>
                  </a:lnTo>
                  <a:lnTo>
                    <a:pt x="919899" y="469900"/>
                  </a:lnTo>
                  <a:lnTo>
                    <a:pt x="955967" y="508000"/>
                  </a:lnTo>
                  <a:lnTo>
                    <a:pt x="987386" y="546100"/>
                  </a:lnTo>
                  <a:lnTo>
                    <a:pt x="1014285" y="584200"/>
                  </a:lnTo>
                  <a:lnTo>
                    <a:pt x="1036612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24" y="749300"/>
                  </a:lnTo>
                  <a:lnTo>
                    <a:pt x="1077341" y="800100"/>
                  </a:lnTo>
                  <a:lnTo>
                    <a:pt x="1077341" y="0"/>
                  </a:lnTo>
                  <a:lnTo>
                    <a:pt x="916089" y="0"/>
                  </a:lnTo>
                  <a:lnTo>
                    <a:pt x="909434" y="12700"/>
                  </a:lnTo>
                  <a:lnTo>
                    <a:pt x="842975" y="12700"/>
                  </a:lnTo>
                  <a:lnTo>
                    <a:pt x="829360" y="25400"/>
                  </a:lnTo>
                  <a:lnTo>
                    <a:pt x="784580" y="25400"/>
                  </a:lnTo>
                  <a:lnTo>
                    <a:pt x="778370" y="38100"/>
                  </a:lnTo>
                  <a:lnTo>
                    <a:pt x="738619" y="38100"/>
                  </a:lnTo>
                  <a:lnTo>
                    <a:pt x="732396" y="50800"/>
                  </a:lnTo>
                  <a:lnTo>
                    <a:pt x="695464" y="50800"/>
                  </a:lnTo>
                  <a:lnTo>
                    <a:pt x="681736" y="63500"/>
                  </a:lnTo>
                  <a:lnTo>
                    <a:pt x="668032" y="63500"/>
                  </a:lnTo>
                  <a:lnTo>
                    <a:pt x="652856" y="76200"/>
                  </a:lnTo>
                  <a:lnTo>
                    <a:pt x="623392" y="76200"/>
                  </a:lnTo>
                  <a:lnTo>
                    <a:pt x="622719" y="88900"/>
                  </a:lnTo>
                  <a:lnTo>
                    <a:pt x="592505" y="88900"/>
                  </a:lnTo>
                  <a:lnTo>
                    <a:pt x="586447" y="101600"/>
                  </a:lnTo>
                  <a:lnTo>
                    <a:pt x="563943" y="101600"/>
                  </a:lnTo>
                  <a:lnTo>
                    <a:pt x="550773" y="114300"/>
                  </a:lnTo>
                  <a:lnTo>
                    <a:pt x="537679" y="114300"/>
                  </a:lnTo>
                  <a:lnTo>
                    <a:pt x="524675" y="127000"/>
                  </a:lnTo>
                  <a:lnTo>
                    <a:pt x="508698" y="127000"/>
                  </a:lnTo>
                  <a:lnTo>
                    <a:pt x="499465" y="139700"/>
                  </a:lnTo>
                  <a:lnTo>
                    <a:pt x="482447" y="139700"/>
                  </a:lnTo>
                  <a:lnTo>
                    <a:pt x="475208" y="152400"/>
                  </a:lnTo>
                  <a:lnTo>
                    <a:pt x="455307" y="152400"/>
                  </a:lnTo>
                  <a:lnTo>
                    <a:pt x="454177" y="165100"/>
                  </a:lnTo>
                  <a:lnTo>
                    <a:pt x="431850" y="165100"/>
                  </a:lnTo>
                  <a:lnTo>
                    <a:pt x="430263" y="177800"/>
                  </a:lnTo>
                  <a:lnTo>
                    <a:pt x="415137" y="177800"/>
                  </a:lnTo>
                  <a:lnTo>
                    <a:pt x="403377" y="190500"/>
                  </a:lnTo>
                  <a:lnTo>
                    <a:pt x="391782" y="190500"/>
                  </a:lnTo>
                  <a:lnTo>
                    <a:pt x="376974" y="203200"/>
                  </a:lnTo>
                  <a:lnTo>
                    <a:pt x="368858" y="203200"/>
                  </a:lnTo>
                  <a:lnTo>
                    <a:pt x="353872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411" y="241300"/>
                  </a:lnTo>
                  <a:lnTo>
                    <a:pt x="306565" y="254000"/>
                  </a:lnTo>
                  <a:lnTo>
                    <a:pt x="294894" y="254000"/>
                  </a:lnTo>
                  <a:lnTo>
                    <a:pt x="285064" y="266700"/>
                  </a:lnTo>
                  <a:lnTo>
                    <a:pt x="275412" y="266700"/>
                  </a:lnTo>
                  <a:lnTo>
                    <a:pt x="265938" y="279400"/>
                  </a:lnTo>
                  <a:lnTo>
                    <a:pt x="260985" y="279400"/>
                  </a:lnTo>
                  <a:lnTo>
                    <a:pt x="256044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24" y="304800"/>
                  </a:lnTo>
                  <a:lnTo>
                    <a:pt x="221627" y="317500"/>
                  </a:lnTo>
                  <a:lnTo>
                    <a:pt x="212852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07" y="342900"/>
                  </a:lnTo>
                  <a:lnTo>
                    <a:pt x="188861" y="342900"/>
                  </a:lnTo>
                  <a:lnTo>
                    <a:pt x="154978" y="381000"/>
                  </a:lnTo>
                  <a:lnTo>
                    <a:pt x="124447" y="419100"/>
                  </a:lnTo>
                  <a:lnTo>
                    <a:pt x="97243" y="457200"/>
                  </a:lnTo>
                  <a:lnTo>
                    <a:pt x="88912" y="482600"/>
                  </a:lnTo>
                  <a:lnTo>
                    <a:pt x="80975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25" y="520700"/>
                  </a:lnTo>
                  <a:lnTo>
                    <a:pt x="59309" y="533400"/>
                  </a:lnTo>
                  <a:lnTo>
                    <a:pt x="52857" y="546100"/>
                  </a:lnTo>
                  <a:lnTo>
                    <a:pt x="46786" y="558800"/>
                  </a:lnTo>
                  <a:lnTo>
                    <a:pt x="41084" y="571500"/>
                  </a:lnTo>
                  <a:lnTo>
                    <a:pt x="35775" y="596900"/>
                  </a:lnTo>
                  <a:lnTo>
                    <a:pt x="28435" y="609600"/>
                  </a:lnTo>
                  <a:lnTo>
                    <a:pt x="21945" y="635000"/>
                  </a:lnTo>
                  <a:lnTo>
                    <a:pt x="16294" y="660400"/>
                  </a:lnTo>
                  <a:lnTo>
                    <a:pt x="11480" y="685800"/>
                  </a:lnTo>
                  <a:lnTo>
                    <a:pt x="8737" y="698500"/>
                  </a:lnTo>
                  <a:lnTo>
                    <a:pt x="6362" y="711200"/>
                  </a:lnTo>
                  <a:lnTo>
                    <a:pt x="4356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76" y="787400"/>
                  </a:lnTo>
                  <a:lnTo>
                    <a:pt x="0" y="812800"/>
                  </a:lnTo>
                  <a:lnTo>
                    <a:pt x="762" y="838200"/>
                  </a:lnTo>
                  <a:lnTo>
                    <a:pt x="1727" y="850900"/>
                  </a:lnTo>
                  <a:lnTo>
                    <a:pt x="3073" y="863600"/>
                  </a:lnTo>
                  <a:lnTo>
                    <a:pt x="4800" y="889000"/>
                  </a:lnTo>
                  <a:lnTo>
                    <a:pt x="6908" y="901700"/>
                  </a:lnTo>
                  <a:lnTo>
                    <a:pt x="9347" y="914400"/>
                  </a:lnTo>
                  <a:lnTo>
                    <a:pt x="12179" y="927100"/>
                  </a:lnTo>
                  <a:lnTo>
                    <a:pt x="15367" y="939800"/>
                  </a:lnTo>
                  <a:lnTo>
                    <a:pt x="18910" y="965200"/>
                  </a:lnTo>
                  <a:lnTo>
                    <a:pt x="24993" y="977900"/>
                  </a:lnTo>
                  <a:lnTo>
                    <a:pt x="31889" y="1003300"/>
                  </a:lnTo>
                  <a:lnTo>
                    <a:pt x="39611" y="1028700"/>
                  </a:lnTo>
                  <a:lnTo>
                    <a:pt x="48145" y="1054100"/>
                  </a:lnTo>
                  <a:lnTo>
                    <a:pt x="69202" y="1092200"/>
                  </a:lnTo>
                  <a:lnTo>
                    <a:pt x="94056" y="1143000"/>
                  </a:lnTo>
                  <a:lnTo>
                    <a:pt x="122720" y="1181100"/>
                  </a:lnTo>
                  <a:lnTo>
                    <a:pt x="155168" y="1231900"/>
                  </a:lnTo>
                  <a:lnTo>
                    <a:pt x="191414" y="1270000"/>
                  </a:lnTo>
                  <a:lnTo>
                    <a:pt x="197408" y="1270000"/>
                  </a:lnTo>
                  <a:lnTo>
                    <a:pt x="203441" y="1282700"/>
                  </a:lnTo>
                  <a:lnTo>
                    <a:pt x="209550" y="1282700"/>
                  </a:lnTo>
                  <a:lnTo>
                    <a:pt x="217944" y="1295400"/>
                  </a:lnTo>
                  <a:lnTo>
                    <a:pt x="228600" y="1295400"/>
                  </a:lnTo>
                  <a:lnTo>
                    <a:pt x="234594" y="1308100"/>
                  </a:lnTo>
                  <a:lnTo>
                    <a:pt x="246062" y="1308100"/>
                  </a:lnTo>
                  <a:lnTo>
                    <a:pt x="248691" y="1320800"/>
                  </a:lnTo>
                  <a:lnTo>
                    <a:pt x="260604" y="1320800"/>
                  </a:lnTo>
                  <a:lnTo>
                    <a:pt x="266674" y="1333500"/>
                  </a:lnTo>
                  <a:lnTo>
                    <a:pt x="281152" y="1333500"/>
                  </a:lnTo>
                  <a:lnTo>
                    <a:pt x="287223" y="1346200"/>
                  </a:lnTo>
                  <a:lnTo>
                    <a:pt x="298919" y="1346200"/>
                  </a:lnTo>
                  <a:lnTo>
                    <a:pt x="301688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52" y="1371600"/>
                  </a:lnTo>
                  <a:lnTo>
                    <a:pt x="348703" y="1384300"/>
                  </a:lnTo>
                  <a:lnTo>
                    <a:pt x="358063" y="1384300"/>
                  </a:lnTo>
                  <a:lnTo>
                    <a:pt x="370814" y="1397000"/>
                  </a:lnTo>
                  <a:lnTo>
                    <a:pt x="393611" y="1397000"/>
                  </a:lnTo>
                  <a:lnTo>
                    <a:pt x="399897" y="1409700"/>
                  </a:lnTo>
                  <a:lnTo>
                    <a:pt x="423291" y="1409700"/>
                  </a:lnTo>
                  <a:lnTo>
                    <a:pt x="429526" y="1422400"/>
                  </a:lnTo>
                  <a:lnTo>
                    <a:pt x="459511" y="1422400"/>
                  </a:lnTo>
                  <a:lnTo>
                    <a:pt x="469785" y="1435100"/>
                  </a:lnTo>
                  <a:lnTo>
                    <a:pt x="520611" y="1435100"/>
                  </a:lnTo>
                  <a:lnTo>
                    <a:pt x="526453" y="1447800"/>
                  </a:lnTo>
                  <a:lnTo>
                    <a:pt x="774382" y="1447800"/>
                  </a:lnTo>
                  <a:lnTo>
                    <a:pt x="780376" y="1435100"/>
                  </a:lnTo>
                  <a:lnTo>
                    <a:pt x="827316" y="1435100"/>
                  </a:lnTo>
                  <a:lnTo>
                    <a:pt x="831367" y="1422400"/>
                  </a:lnTo>
                  <a:lnTo>
                    <a:pt x="865327" y="1422400"/>
                  </a:lnTo>
                  <a:lnTo>
                    <a:pt x="871626" y="1409700"/>
                  </a:lnTo>
                  <a:lnTo>
                    <a:pt x="901230" y="1409700"/>
                  </a:lnTo>
                  <a:lnTo>
                    <a:pt x="907529" y="1397000"/>
                  </a:lnTo>
                  <a:lnTo>
                    <a:pt x="923950" y="1397000"/>
                  </a:lnTo>
                  <a:lnTo>
                    <a:pt x="930402" y="1384300"/>
                  </a:lnTo>
                  <a:lnTo>
                    <a:pt x="952512" y="1384300"/>
                  </a:lnTo>
                  <a:lnTo>
                    <a:pt x="958888" y="1371600"/>
                  </a:lnTo>
                  <a:lnTo>
                    <a:pt x="977557" y="1371600"/>
                  </a:lnTo>
                  <a:lnTo>
                    <a:pt x="986840" y="1358900"/>
                  </a:lnTo>
                  <a:lnTo>
                    <a:pt x="993000" y="1358900"/>
                  </a:lnTo>
                  <a:lnTo>
                    <a:pt x="1002144" y="1346200"/>
                  </a:lnTo>
                  <a:lnTo>
                    <a:pt x="1014056" y="1346200"/>
                  </a:lnTo>
                  <a:lnTo>
                    <a:pt x="1026210" y="1333500"/>
                  </a:lnTo>
                  <a:lnTo>
                    <a:pt x="1034605" y="1333500"/>
                  </a:lnTo>
                  <a:lnTo>
                    <a:pt x="1040536" y="1320800"/>
                  </a:lnTo>
                  <a:lnTo>
                    <a:pt x="1046378" y="1320800"/>
                  </a:lnTo>
                  <a:lnTo>
                    <a:pt x="1052156" y="1308100"/>
                  </a:lnTo>
                  <a:lnTo>
                    <a:pt x="1066698" y="1308100"/>
                  </a:lnTo>
                  <a:lnTo>
                    <a:pt x="1072769" y="1295400"/>
                  </a:lnTo>
                  <a:lnTo>
                    <a:pt x="1081087" y="1295400"/>
                  </a:lnTo>
                  <a:lnTo>
                    <a:pt x="1083424" y="1282700"/>
                  </a:lnTo>
                  <a:lnTo>
                    <a:pt x="1091285" y="1282700"/>
                  </a:lnTo>
                  <a:lnTo>
                    <a:pt x="1096162" y="1270000"/>
                  </a:lnTo>
                  <a:lnTo>
                    <a:pt x="1108532" y="1270000"/>
                  </a:lnTo>
                  <a:lnTo>
                    <a:pt x="1110322" y="1257300"/>
                  </a:lnTo>
                  <a:lnTo>
                    <a:pt x="1116469" y="1257300"/>
                  </a:lnTo>
                  <a:lnTo>
                    <a:pt x="1123873" y="1244600"/>
                  </a:lnTo>
                  <a:lnTo>
                    <a:pt x="1132700" y="1244600"/>
                  </a:lnTo>
                  <a:lnTo>
                    <a:pt x="1137094" y="1231900"/>
                  </a:lnTo>
                  <a:lnTo>
                    <a:pt x="1141742" y="1231900"/>
                  </a:lnTo>
                  <a:lnTo>
                    <a:pt x="1147889" y="1219200"/>
                  </a:lnTo>
                  <a:lnTo>
                    <a:pt x="1154315" y="1219200"/>
                  </a:lnTo>
                  <a:lnTo>
                    <a:pt x="1159306" y="1206500"/>
                  </a:lnTo>
                  <a:lnTo>
                    <a:pt x="1164297" y="1206500"/>
                  </a:lnTo>
                  <a:lnTo>
                    <a:pt x="1169263" y="1193800"/>
                  </a:lnTo>
                  <a:lnTo>
                    <a:pt x="1179957" y="1181100"/>
                  </a:lnTo>
                  <a:lnTo>
                    <a:pt x="1190561" y="1168400"/>
                  </a:lnTo>
                  <a:lnTo>
                    <a:pt x="1201064" y="1155700"/>
                  </a:lnTo>
                  <a:lnTo>
                    <a:pt x="1211465" y="1143000"/>
                  </a:lnTo>
                  <a:lnTo>
                    <a:pt x="1215669" y="1130300"/>
                  </a:lnTo>
                  <a:lnTo>
                    <a:pt x="1219847" y="1130300"/>
                  </a:lnTo>
                  <a:lnTo>
                    <a:pt x="1228623" y="1117600"/>
                  </a:lnTo>
                  <a:lnTo>
                    <a:pt x="1246924" y="1079500"/>
                  </a:lnTo>
                  <a:lnTo>
                    <a:pt x="1264780" y="1054100"/>
                  </a:lnTo>
                  <a:lnTo>
                    <a:pt x="1282166" y="1028700"/>
                  </a:lnTo>
                  <a:lnTo>
                    <a:pt x="1299019" y="990600"/>
                  </a:lnTo>
                  <a:lnTo>
                    <a:pt x="1303896" y="977900"/>
                  </a:lnTo>
                  <a:lnTo>
                    <a:pt x="1308747" y="977900"/>
                  </a:lnTo>
                  <a:lnTo>
                    <a:pt x="1313548" y="965200"/>
                  </a:lnTo>
                  <a:lnTo>
                    <a:pt x="1318285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69" y="762000"/>
                  </a:lnTo>
                  <a:lnTo>
                    <a:pt x="1397749" y="749300"/>
                  </a:lnTo>
                  <a:lnTo>
                    <a:pt x="1402664" y="736600"/>
                  </a:lnTo>
                  <a:lnTo>
                    <a:pt x="1407363" y="723900"/>
                  </a:lnTo>
                  <a:lnTo>
                    <a:pt x="1411859" y="698500"/>
                  </a:lnTo>
                  <a:lnTo>
                    <a:pt x="1417586" y="685800"/>
                  </a:lnTo>
                  <a:lnTo>
                    <a:pt x="1422933" y="660400"/>
                  </a:lnTo>
                  <a:lnTo>
                    <a:pt x="1427899" y="635000"/>
                  </a:lnTo>
                  <a:lnTo>
                    <a:pt x="1432471" y="622300"/>
                  </a:lnTo>
                  <a:lnTo>
                    <a:pt x="1434617" y="609600"/>
                  </a:lnTo>
                  <a:lnTo>
                    <a:pt x="1436636" y="596900"/>
                  </a:lnTo>
                  <a:lnTo>
                    <a:pt x="1438554" y="584200"/>
                  </a:lnTo>
                  <a:lnTo>
                    <a:pt x="1441538" y="571500"/>
                  </a:lnTo>
                  <a:lnTo>
                    <a:pt x="1442669" y="558800"/>
                  </a:lnTo>
                  <a:lnTo>
                    <a:pt x="1443723" y="558800"/>
                  </a:lnTo>
                  <a:lnTo>
                    <a:pt x="1447850" y="520700"/>
                  </a:lnTo>
                  <a:lnTo>
                    <a:pt x="1450975" y="495300"/>
                  </a:lnTo>
                  <a:lnTo>
                    <a:pt x="1453057" y="469900"/>
                  </a:lnTo>
                  <a:lnTo>
                    <a:pt x="1454061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460888" y="2726327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60" y="535940"/>
                  </a:moveTo>
                  <a:lnTo>
                    <a:pt x="806678" y="509358"/>
                  </a:lnTo>
                  <a:lnTo>
                    <a:pt x="760463" y="490347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47" y="508469"/>
                  </a:lnTo>
                  <a:lnTo>
                    <a:pt x="478421" y="534403"/>
                  </a:lnTo>
                  <a:lnTo>
                    <a:pt x="439204" y="567728"/>
                  </a:lnTo>
                  <a:lnTo>
                    <a:pt x="406577" y="605866"/>
                  </a:lnTo>
                  <a:lnTo>
                    <a:pt x="380707" y="648042"/>
                  </a:lnTo>
                  <a:lnTo>
                    <a:pt x="361873" y="693547"/>
                  </a:lnTo>
                  <a:lnTo>
                    <a:pt x="350354" y="741680"/>
                  </a:lnTo>
                  <a:lnTo>
                    <a:pt x="346456" y="791743"/>
                  </a:lnTo>
                  <a:lnTo>
                    <a:pt x="350418" y="842060"/>
                  </a:lnTo>
                  <a:lnTo>
                    <a:pt x="362089" y="890460"/>
                  </a:lnTo>
                  <a:lnTo>
                    <a:pt x="381190" y="936205"/>
                  </a:lnTo>
                  <a:lnTo>
                    <a:pt x="407416" y="978560"/>
                  </a:lnTo>
                  <a:lnTo>
                    <a:pt x="849960" y="535940"/>
                  </a:lnTo>
                  <a:close/>
                </a:path>
                <a:path w="1454150" h="1447800">
                  <a:moveTo>
                    <a:pt x="979906" y="791743"/>
                  </a:moveTo>
                  <a:lnTo>
                    <a:pt x="975944" y="741362"/>
                  </a:lnTo>
                  <a:lnTo>
                    <a:pt x="964272" y="692950"/>
                  </a:lnTo>
                  <a:lnTo>
                    <a:pt x="945172" y="647192"/>
                  </a:lnTo>
                  <a:lnTo>
                    <a:pt x="918959" y="604837"/>
                  </a:lnTo>
                  <a:lnTo>
                    <a:pt x="476326" y="1047457"/>
                  </a:lnTo>
                  <a:lnTo>
                    <a:pt x="518693" y="1073683"/>
                  </a:lnTo>
                  <a:lnTo>
                    <a:pt x="564426" y="1092784"/>
                  </a:lnTo>
                  <a:lnTo>
                    <a:pt x="612825" y="1104455"/>
                  </a:lnTo>
                  <a:lnTo>
                    <a:pt x="663155" y="1108405"/>
                  </a:lnTo>
                  <a:lnTo>
                    <a:pt x="713206" y="1104506"/>
                  </a:lnTo>
                  <a:lnTo>
                    <a:pt x="761314" y="1092974"/>
                  </a:lnTo>
                  <a:lnTo>
                    <a:pt x="806792" y="1074127"/>
                  </a:lnTo>
                  <a:lnTo>
                    <a:pt x="848956" y="1048270"/>
                  </a:lnTo>
                  <a:lnTo>
                    <a:pt x="887095" y="1015682"/>
                  </a:lnTo>
                  <a:lnTo>
                    <a:pt x="919721" y="977531"/>
                  </a:lnTo>
                  <a:lnTo>
                    <a:pt x="945603" y="935355"/>
                  </a:lnTo>
                  <a:lnTo>
                    <a:pt x="964463" y="889863"/>
                  </a:lnTo>
                  <a:lnTo>
                    <a:pt x="975995" y="841756"/>
                  </a:lnTo>
                  <a:lnTo>
                    <a:pt x="979906" y="791743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84" y="406400"/>
                  </a:lnTo>
                  <a:lnTo>
                    <a:pt x="1453832" y="406400"/>
                  </a:lnTo>
                  <a:lnTo>
                    <a:pt x="1453603" y="393700"/>
                  </a:lnTo>
                  <a:lnTo>
                    <a:pt x="1453159" y="381000"/>
                  </a:lnTo>
                  <a:lnTo>
                    <a:pt x="1452587" y="381000"/>
                  </a:lnTo>
                  <a:lnTo>
                    <a:pt x="1451889" y="368300"/>
                  </a:lnTo>
                  <a:lnTo>
                    <a:pt x="1451063" y="355600"/>
                  </a:lnTo>
                  <a:lnTo>
                    <a:pt x="1450098" y="342900"/>
                  </a:lnTo>
                  <a:lnTo>
                    <a:pt x="1448981" y="342900"/>
                  </a:lnTo>
                  <a:lnTo>
                    <a:pt x="1447736" y="330200"/>
                  </a:lnTo>
                  <a:lnTo>
                    <a:pt x="1441411" y="292100"/>
                  </a:lnTo>
                  <a:lnTo>
                    <a:pt x="1435239" y="266700"/>
                  </a:lnTo>
                  <a:lnTo>
                    <a:pt x="1433677" y="266700"/>
                  </a:lnTo>
                  <a:lnTo>
                    <a:pt x="1432013" y="254000"/>
                  </a:lnTo>
                  <a:lnTo>
                    <a:pt x="1430223" y="254000"/>
                  </a:lnTo>
                  <a:lnTo>
                    <a:pt x="1428419" y="241300"/>
                  </a:lnTo>
                  <a:lnTo>
                    <a:pt x="1426464" y="241300"/>
                  </a:lnTo>
                  <a:lnTo>
                    <a:pt x="1424444" y="228600"/>
                  </a:lnTo>
                  <a:lnTo>
                    <a:pt x="1421434" y="228600"/>
                  </a:lnTo>
                  <a:lnTo>
                    <a:pt x="1418259" y="215900"/>
                  </a:lnTo>
                  <a:lnTo>
                    <a:pt x="1414919" y="203200"/>
                  </a:lnTo>
                  <a:lnTo>
                    <a:pt x="1411401" y="203200"/>
                  </a:lnTo>
                  <a:lnTo>
                    <a:pt x="1407769" y="190500"/>
                  </a:lnTo>
                  <a:lnTo>
                    <a:pt x="1403946" y="190500"/>
                  </a:lnTo>
                  <a:lnTo>
                    <a:pt x="1399959" y="177800"/>
                  </a:lnTo>
                  <a:lnTo>
                    <a:pt x="1395806" y="177800"/>
                  </a:lnTo>
                  <a:lnTo>
                    <a:pt x="1392961" y="165100"/>
                  </a:lnTo>
                  <a:lnTo>
                    <a:pt x="1390027" y="165100"/>
                  </a:lnTo>
                  <a:lnTo>
                    <a:pt x="1387030" y="152400"/>
                  </a:lnTo>
                  <a:lnTo>
                    <a:pt x="1382356" y="152400"/>
                  </a:lnTo>
                  <a:lnTo>
                    <a:pt x="1377518" y="139700"/>
                  </a:lnTo>
                  <a:lnTo>
                    <a:pt x="1372539" y="139700"/>
                  </a:lnTo>
                  <a:lnTo>
                    <a:pt x="1367396" y="127000"/>
                  </a:lnTo>
                  <a:lnTo>
                    <a:pt x="1362036" y="127000"/>
                  </a:lnTo>
                  <a:lnTo>
                    <a:pt x="1356525" y="114300"/>
                  </a:lnTo>
                  <a:lnTo>
                    <a:pt x="1350835" y="114300"/>
                  </a:lnTo>
                  <a:lnTo>
                    <a:pt x="1344968" y="101600"/>
                  </a:lnTo>
                  <a:lnTo>
                    <a:pt x="1335976" y="101600"/>
                  </a:lnTo>
                  <a:lnTo>
                    <a:pt x="1329829" y="88900"/>
                  </a:lnTo>
                  <a:lnTo>
                    <a:pt x="1320241" y="88900"/>
                  </a:lnTo>
                  <a:lnTo>
                    <a:pt x="1316939" y="76200"/>
                  </a:lnTo>
                  <a:lnTo>
                    <a:pt x="1305013" y="76200"/>
                  </a:lnTo>
                  <a:lnTo>
                    <a:pt x="1297825" y="63500"/>
                  </a:lnTo>
                  <a:lnTo>
                    <a:pt x="1285379" y="63500"/>
                  </a:lnTo>
                  <a:lnTo>
                    <a:pt x="1281785" y="50800"/>
                  </a:lnTo>
                  <a:lnTo>
                    <a:pt x="1262583" y="50800"/>
                  </a:lnTo>
                  <a:lnTo>
                    <a:pt x="1256665" y="38100"/>
                  </a:lnTo>
                  <a:lnTo>
                    <a:pt x="1232890" y="38100"/>
                  </a:lnTo>
                  <a:lnTo>
                    <a:pt x="1229144" y="25400"/>
                  </a:lnTo>
                  <a:lnTo>
                    <a:pt x="1195412" y="25400"/>
                  </a:lnTo>
                  <a:lnTo>
                    <a:pt x="1189113" y="12700"/>
                  </a:lnTo>
                  <a:lnTo>
                    <a:pt x="1140764" y="12700"/>
                  </a:lnTo>
                  <a:lnTo>
                    <a:pt x="1134008" y="0"/>
                  </a:lnTo>
                  <a:lnTo>
                    <a:pt x="1077328" y="0"/>
                  </a:lnTo>
                  <a:lnTo>
                    <a:pt x="1077328" y="800100"/>
                  </a:lnTo>
                  <a:lnTo>
                    <a:pt x="1074712" y="850900"/>
                  </a:lnTo>
                  <a:lnTo>
                    <a:pt x="1066952" y="889000"/>
                  </a:lnTo>
                  <a:lnTo>
                    <a:pt x="1054201" y="939800"/>
                  </a:lnTo>
                  <a:lnTo>
                    <a:pt x="1036586" y="977900"/>
                  </a:lnTo>
                  <a:lnTo>
                    <a:pt x="1014247" y="1016000"/>
                  </a:lnTo>
                  <a:lnTo>
                    <a:pt x="987323" y="1054100"/>
                  </a:lnTo>
                  <a:lnTo>
                    <a:pt x="955954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14" y="1193800"/>
                  </a:lnTo>
                  <a:lnTo>
                    <a:pt x="755891" y="1206500"/>
                  </a:lnTo>
                  <a:lnTo>
                    <a:pt x="570382" y="1206500"/>
                  </a:lnTo>
                  <a:lnTo>
                    <a:pt x="526059" y="1193800"/>
                  </a:lnTo>
                  <a:lnTo>
                    <a:pt x="483552" y="1168400"/>
                  </a:lnTo>
                  <a:lnTo>
                    <a:pt x="443191" y="1143000"/>
                  </a:lnTo>
                  <a:lnTo>
                    <a:pt x="405320" y="1117600"/>
                  </a:lnTo>
                  <a:lnTo>
                    <a:pt x="370281" y="1092200"/>
                  </a:lnTo>
                  <a:lnTo>
                    <a:pt x="338912" y="1054100"/>
                  </a:lnTo>
                  <a:lnTo>
                    <a:pt x="312000" y="1016000"/>
                  </a:lnTo>
                  <a:lnTo>
                    <a:pt x="289687" y="977900"/>
                  </a:lnTo>
                  <a:lnTo>
                    <a:pt x="272084" y="939800"/>
                  </a:lnTo>
                  <a:lnTo>
                    <a:pt x="259346" y="889000"/>
                  </a:lnTo>
                  <a:lnTo>
                    <a:pt x="251599" y="850900"/>
                  </a:lnTo>
                  <a:lnTo>
                    <a:pt x="248983" y="800100"/>
                  </a:lnTo>
                  <a:lnTo>
                    <a:pt x="251599" y="749300"/>
                  </a:lnTo>
                  <a:lnTo>
                    <a:pt x="259346" y="711200"/>
                  </a:lnTo>
                  <a:lnTo>
                    <a:pt x="272084" y="660400"/>
                  </a:lnTo>
                  <a:lnTo>
                    <a:pt x="289687" y="622300"/>
                  </a:lnTo>
                  <a:lnTo>
                    <a:pt x="312000" y="584200"/>
                  </a:lnTo>
                  <a:lnTo>
                    <a:pt x="338912" y="546100"/>
                  </a:lnTo>
                  <a:lnTo>
                    <a:pt x="370281" y="508000"/>
                  </a:lnTo>
                  <a:lnTo>
                    <a:pt x="406361" y="469900"/>
                  </a:lnTo>
                  <a:lnTo>
                    <a:pt x="445096" y="444500"/>
                  </a:lnTo>
                  <a:lnTo>
                    <a:pt x="486054" y="419100"/>
                  </a:lnTo>
                  <a:lnTo>
                    <a:pt x="572833" y="393700"/>
                  </a:lnTo>
                  <a:lnTo>
                    <a:pt x="617766" y="381000"/>
                  </a:lnTo>
                  <a:lnTo>
                    <a:pt x="708520" y="381000"/>
                  </a:lnTo>
                  <a:lnTo>
                    <a:pt x="753465" y="393700"/>
                  </a:lnTo>
                  <a:lnTo>
                    <a:pt x="840219" y="419100"/>
                  </a:lnTo>
                  <a:lnTo>
                    <a:pt x="881164" y="444500"/>
                  </a:lnTo>
                  <a:lnTo>
                    <a:pt x="919886" y="469900"/>
                  </a:lnTo>
                  <a:lnTo>
                    <a:pt x="955954" y="508000"/>
                  </a:lnTo>
                  <a:lnTo>
                    <a:pt x="987374" y="546100"/>
                  </a:lnTo>
                  <a:lnTo>
                    <a:pt x="1014272" y="584200"/>
                  </a:lnTo>
                  <a:lnTo>
                    <a:pt x="1036599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12" y="749300"/>
                  </a:lnTo>
                  <a:lnTo>
                    <a:pt x="1077328" y="800100"/>
                  </a:lnTo>
                  <a:lnTo>
                    <a:pt x="1077328" y="0"/>
                  </a:lnTo>
                  <a:lnTo>
                    <a:pt x="916076" y="0"/>
                  </a:lnTo>
                  <a:lnTo>
                    <a:pt x="909421" y="12700"/>
                  </a:lnTo>
                  <a:lnTo>
                    <a:pt x="842975" y="12700"/>
                  </a:lnTo>
                  <a:lnTo>
                    <a:pt x="829348" y="25400"/>
                  </a:lnTo>
                  <a:lnTo>
                    <a:pt x="784567" y="25400"/>
                  </a:lnTo>
                  <a:lnTo>
                    <a:pt x="778357" y="38100"/>
                  </a:lnTo>
                  <a:lnTo>
                    <a:pt x="738619" y="38100"/>
                  </a:lnTo>
                  <a:lnTo>
                    <a:pt x="732383" y="50800"/>
                  </a:lnTo>
                  <a:lnTo>
                    <a:pt x="695464" y="50800"/>
                  </a:lnTo>
                  <a:lnTo>
                    <a:pt x="681723" y="63500"/>
                  </a:lnTo>
                  <a:lnTo>
                    <a:pt x="668020" y="63500"/>
                  </a:lnTo>
                  <a:lnTo>
                    <a:pt x="652843" y="76200"/>
                  </a:lnTo>
                  <a:lnTo>
                    <a:pt x="623379" y="76200"/>
                  </a:lnTo>
                  <a:lnTo>
                    <a:pt x="622719" y="88900"/>
                  </a:lnTo>
                  <a:lnTo>
                    <a:pt x="592493" y="88900"/>
                  </a:lnTo>
                  <a:lnTo>
                    <a:pt x="586435" y="101600"/>
                  </a:lnTo>
                  <a:lnTo>
                    <a:pt x="563930" y="101600"/>
                  </a:lnTo>
                  <a:lnTo>
                    <a:pt x="550760" y="114300"/>
                  </a:lnTo>
                  <a:lnTo>
                    <a:pt x="537679" y="114300"/>
                  </a:lnTo>
                  <a:lnTo>
                    <a:pt x="524675" y="127000"/>
                  </a:lnTo>
                  <a:lnTo>
                    <a:pt x="508685" y="127000"/>
                  </a:lnTo>
                  <a:lnTo>
                    <a:pt x="499465" y="139700"/>
                  </a:lnTo>
                  <a:lnTo>
                    <a:pt x="482447" y="139700"/>
                  </a:lnTo>
                  <a:lnTo>
                    <a:pt x="475208" y="152400"/>
                  </a:lnTo>
                  <a:lnTo>
                    <a:pt x="455307" y="152400"/>
                  </a:lnTo>
                  <a:lnTo>
                    <a:pt x="454177" y="165100"/>
                  </a:lnTo>
                  <a:lnTo>
                    <a:pt x="431838" y="165100"/>
                  </a:lnTo>
                  <a:lnTo>
                    <a:pt x="430263" y="177800"/>
                  </a:lnTo>
                  <a:lnTo>
                    <a:pt x="415124" y="177800"/>
                  </a:lnTo>
                  <a:lnTo>
                    <a:pt x="403377" y="190500"/>
                  </a:lnTo>
                  <a:lnTo>
                    <a:pt x="391769" y="190500"/>
                  </a:lnTo>
                  <a:lnTo>
                    <a:pt x="376961" y="203200"/>
                  </a:lnTo>
                  <a:lnTo>
                    <a:pt x="368858" y="203200"/>
                  </a:lnTo>
                  <a:lnTo>
                    <a:pt x="356273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398" y="241300"/>
                  </a:lnTo>
                  <a:lnTo>
                    <a:pt x="306552" y="254000"/>
                  </a:lnTo>
                  <a:lnTo>
                    <a:pt x="294881" y="254000"/>
                  </a:lnTo>
                  <a:lnTo>
                    <a:pt x="285051" y="266700"/>
                  </a:lnTo>
                  <a:lnTo>
                    <a:pt x="275399" y="266700"/>
                  </a:lnTo>
                  <a:lnTo>
                    <a:pt x="265925" y="279400"/>
                  </a:lnTo>
                  <a:lnTo>
                    <a:pt x="260972" y="279400"/>
                  </a:lnTo>
                  <a:lnTo>
                    <a:pt x="256032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11" y="304800"/>
                  </a:lnTo>
                  <a:lnTo>
                    <a:pt x="221615" y="317500"/>
                  </a:lnTo>
                  <a:lnTo>
                    <a:pt x="212852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07" y="342900"/>
                  </a:lnTo>
                  <a:lnTo>
                    <a:pt x="188849" y="342900"/>
                  </a:lnTo>
                  <a:lnTo>
                    <a:pt x="154978" y="381000"/>
                  </a:lnTo>
                  <a:lnTo>
                    <a:pt x="124434" y="419100"/>
                  </a:lnTo>
                  <a:lnTo>
                    <a:pt x="97231" y="457200"/>
                  </a:lnTo>
                  <a:lnTo>
                    <a:pt x="88912" y="482600"/>
                  </a:lnTo>
                  <a:lnTo>
                    <a:pt x="80962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12" y="520700"/>
                  </a:lnTo>
                  <a:lnTo>
                    <a:pt x="59309" y="533400"/>
                  </a:lnTo>
                  <a:lnTo>
                    <a:pt x="52857" y="546100"/>
                  </a:lnTo>
                  <a:lnTo>
                    <a:pt x="46774" y="558800"/>
                  </a:lnTo>
                  <a:lnTo>
                    <a:pt x="41071" y="571500"/>
                  </a:lnTo>
                  <a:lnTo>
                    <a:pt x="35763" y="596900"/>
                  </a:lnTo>
                  <a:lnTo>
                    <a:pt x="28435" y="609600"/>
                  </a:lnTo>
                  <a:lnTo>
                    <a:pt x="21932" y="635000"/>
                  </a:lnTo>
                  <a:lnTo>
                    <a:pt x="16281" y="660400"/>
                  </a:lnTo>
                  <a:lnTo>
                    <a:pt x="11480" y="685800"/>
                  </a:lnTo>
                  <a:lnTo>
                    <a:pt x="8737" y="698500"/>
                  </a:lnTo>
                  <a:lnTo>
                    <a:pt x="6362" y="711200"/>
                  </a:lnTo>
                  <a:lnTo>
                    <a:pt x="4343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63" y="787400"/>
                  </a:lnTo>
                  <a:lnTo>
                    <a:pt x="0" y="812800"/>
                  </a:lnTo>
                  <a:lnTo>
                    <a:pt x="749" y="838200"/>
                  </a:lnTo>
                  <a:lnTo>
                    <a:pt x="1727" y="850900"/>
                  </a:lnTo>
                  <a:lnTo>
                    <a:pt x="3073" y="863600"/>
                  </a:lnTo>
                  <a:lnTo>
                    <a:pt x="4787" y="889000"/>
                  </a:lnTo>
                  <a:lnTo>
                    <a:pt x="6896" y="901700"/>
                  </a:lnTo>
                  <a:lnTo>
                    <a:pt x="9347" y="914400"/>
                  </a:lnTo>
                  <a:lnTo>
                    <a:pt x="12166" y="927100"/>
                  </a:lnTo>
                  <a:lnTo>
                    <a:pt x="15354" y="939800"/>
                  </a:lnTo>
                  <a:lnTo>
                    <a:pt x="18897" y="965200"/>
                  </a:lnTo>
                  <a:lnTo>
                    <a:pt x="24980" y="977900"/>
                  </a:lnTo>
                  <a:lnTo>
                    <a:pt x="31889" y="1003300"/>
                  </a:lnTo>
                  <a:lnTo>
                    <a:pt x="39598" y="1028700"/>
                  </a:lnTo>
                  <a:lnTo>
                    <a:pt x="48133" y="1054100"/>
                  </a:lnTo>
                  <a:lnTo>
                    <a:pt x="69189" y="1092200"/>
                  </a:lnTo>
                  <a:lnTo>
                    <a:pt x="94056" y="1143000"/>
                  </a:lnTo>
                  <a:lnTo>
                    <a:pt x="122707" y="1181100"/>
                  </a:lnTo>
                  <a:lnTo>
                    <a:pt x="155155" y="1231900"/>
                  </a:lnTo>
                  <a:lnTo>
                    <a:pt x="191401" y="1270000"/>
                  </a:lnTo>
                  <a:lnTo>
                    <a:pt x="197396" y="1270000"/>
                  </a:lnTo>
                  <a:lnTo>
                    <a:pt x="203441" y="1282700"/>
                  </a:lnTo>
                  <a:lnTo>
                    <a:pt x="209537" y="1282700"/>
                  </a:lnTo>
                  <a:lnTo>
                    <a:pt x="217944" y="1295400"/>
                  </a:lnTo>
                  <a:lnTo>
                    <a:pt x="228587" y="1295400"/>
                  </a:lnTo>
                  <a:lnTo>
                    <a:pt x="234594" y="1308100"/>
                  </a:lnTo>
                  <a:lnTo>
                    <a:pt x="246049" y="1308100"/>
                  </a:lnTo>
                  <a:lnTo>
                    <a:pt x="248678" y="1320800"/>
                  </a:lnTo>
                  <a:lnTo>
                    <a:pt x="260604" y="1320800"/>
                  </a:lnTo>
                  <a:lnTo>
                    <a:pt x="266674" y="1333500"/>
                  </a:lnTo>
                  <a:lnTo>
                    <a:pt x="281139" y="1333500"/>
                  </a:lnTo>
                  <a:lnTo>
                    <a:pt x="287210" y="1346200"/>
                  </a:lnTo>
                  <a:lnTo>
                    <a:pt x="298907" y="1346200"/>
                  </a:lnTo>
                  <a:lnTo>
                    <a:pt x="301688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52" y="1371600"/>
                  </a:lnTo>
                  <a:lnTo>
                    <a:pt x="348691" y="1384300"/>
                  </a:lnTo>
                  <a:lnTo>
                    <a:pt x="358063" y="1384300"/>
                  </a:lnTo>
                  <a:lnTo>
                    <a:pt x="370801" y="1397000"/>
                  </a:lnTo>
                  <a:lnTo>
                    <a:pt x="393598" y="1397000"/>
                  </a:lnTo>
                  <a:lnTo>
                    <a:pt x="399897" y="1409700"/>
                  </a:lnTo>
                  <a:lnTo>
                    <a:pt x="423278" y="1409700"/>
                  </a:lnTo>
                  <a:lnTo>
                    <a:pt x="429514" y="1422400"/>
                  </a:lnTo>
                  <a:lnTo>
                    <a:pt x="459498" y="1422400"/>
                  </a:lnTo>
                  <a:lnTo>
                    <a:pt x="469773" y="1435100"/>
                  </a:lnTo>
                  <a:lnTo>
                    <a:pt x="520598" y="1435100"/>
                  </a:lnTo>
                  <a:lnTo>
                    <a:pt x="526440" y="1447800"/>
                  </a:lnTo>
                  <a:lnTo>
                    <a:pt x="774369" y="1447800"/>
                  </a:lnTo>
                  <a:lnTo>
                    <a:pt x="780376" y="1435100"/>
                  </a:lnTo>
                  <a:lnTo>
                    <a:pt x="827303" y="1435100"/>
                  </a:lnTo>
                  <a:lnTo>
                    <a:pt x="831354" y="1422400"/>
                  </a:lnTo>
                  <a:lnTo>
                    <a:pt x="865314" y="1422400"/>
                  </a:lnTo>
                  <a:lnTo>
                    <a:pt x="871613" y="1409700"/>
                  </a:lnTo>
                  <a:lnTo>
                    <a:pt x="901230" y="1409700"/>
                  </a:lnTo>
                  <a:lnTo>
                    <a:pt x="907516" y="1397000"/>
                  </a:lnTo>
                  <a:lnTo>
                    <a:pt x="923937" y="1397000"/>
                  </a:lnTo>
                  <a:lnTo>
                    <a:pt x="930389" y="1384300"/>
                  </a:lnTo>
                  <a:lnTo>
                    <a:pt x="952500" y="1384300"/>
                  </a:lnTo>
                  <a:lnTo>
                    <a:pt x="958875" y="1371600"/>
                  </a:lnTo>
                  <a:lnTo>
                    <a:pt x="977544" y="1371600"/>
                  </a:lnTo>
                  <a:lnTo>
                    <a:pt x="986840" y="1358900"/>
                  </a:lnTo>
                  <a:lnTo>
                    <a:pt x="993000" y="1358900"/>
                  </a:lnTo>
                  <a:lnTo>
                    <a:pt x="1002131" y="1346200"/>
                  </a:lnTo>
                  <a:lnTo>
                    <a:pt x="1014056" y="1346200"/>
                  </a:lnTo>
                  <a:lnTo>
                    <a:pt x="1026198" y="1333500"/>
                  </a:lnTo>
                  <a:lnTo>
                    <a:pt x="1034592" y="1333500"/>
                  </a:lnTo>
                  <a:lnTo>
                    <a:pt x="1040523" y="1320800"/>
                  </a:lnTo>
                  <a:lnTo>
                    <a:pt x="1046365" y="1320800"/>
                  </a:lnTo>
                  <a:lnTo>
                    <a:pt x="1052144" y="1308100"/>
                  </a:lnTo>
                  <a:lnTo>
                    <a:pt x="1066685" y="1308100"/>
                  </a:lnTo>
                  <a:lnTo>
                    <a:pt x="1072756" y="1295400"/>
                  </a:lnTo>
                  <a:lnTo>
                    <a:pt x="1081074" y="1295400"/>
                  </a:lnTo>
                  <a:lnTo>
                    <a:pt x="1083411" y="1282700"/>
                  </a:lnTo>
                  <a:lnTo>
                    <a:pt x="1091272" y="1282700"/>
                  </a:lnTo>
                  <a:lnTo>
                    <a:pt x="1096149" y="1270000"/>
                  </a:lnTo>
                  <a:lnTo>
                    <a:pt x="1108519" y="1270000"/>
                  </a:lnTo>
                  <a:lnTo>
                    <a:pt x="1110322" y="1257300"/>
                  </a:lnTo>
                  <a:lnTo>
                    <a:pt x="1116469" y="1257300"/>
                  </a:lnTo>
                  <a:lnTo>
                    <a:pt x="1123861" y="1244600"/>
                  </a:lnTo>
                  <a:lnTo>
                    <a:pt x="1132700" y="1244600"/>
                  </a:lnTo>
                  <a:lnTo>
                    <a:pt x="1137081" y="1231900"/>
                  </a:lnTo>
                  <a:lnTo>
                    <a:pt x="1141730" y="1231900"/>
                  </a:lnTo>
                  <a:lnTo>
                    <a:pt x="1147876" y="1219200"/>
                  </a:lnTo>
                  <a:lnTo>
                    <a:pt x="1154303" y="1219200"/>
                  </a:lnTo>
                  <a:lnTo>
                    <a:pt x="1159306" y="1206500"/>
                  </a:lnTo>
                  <a:lnTo>
                    <a:pt x="1164285" y="1206500"/>
                  </a:lnTo>
                  <a:lnTo>
                    <a:pt x="1169250" y="1193800"/>
                  </a:lnTo>
                  <a:lnTo>
                    <a:pt x="1179944" y="1181100"/>
                  </a:lnTo>
                  <a:lnTo>
                    <a:pt x="1190548" y="1168400"/>
                  </a:lnTo>
                  <a:lnTo>
                    <a:pt x="1201051" y="1155700"/>
                  </a:lnTo>
                  <a:lnTo>
                    <a:pt x="1211465" y="1143000"/>
                  </a:lnTo>
                  <a:lnTo>
                    <a:pt x="1215656" y="1130300"/>
                  </a:lnTo>
                  <a:lnTo>
                    <a:pt x="1219847" y="1130300"/>
                  </a:lnTo>
                  <a:lnTo>
                    <a:pt x="1228623" y="1117600"/>
                  </a:lnTo>
                  <a:lnTo>
                    <a:pt x="1246924" y="1079500"/>
                  </a:lnTo>
                  <a:lnTo>
                    <a:pt x="1264780" y="1054100"/>
                  </a:lnTo>
                  <a:lnTo>
                    <a:pt x="1282153" y="1028700"/>
                  </a:lnTo>
                  <a:lnTo>
                    <a:pt x="1299019" y="990600"/>
                  </a:lnTo>
                  <a:lnTo>
                    <a:pt x="1303896" y="977900"/>
                  </a:lnTo>
                  <a:lnTo>
                    <a:pt x="1308735" y="977900"/>
                  </a:lnTo>
                  <a:lnTo>
                    <a:pt x="1313535" y="965200"/>
                  </a:lnTo>
                  <a:lnTo>
                    <a:pt x="1318285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56" y="762000"/>
                  </a:lnTo>
                  <a:lnTo>
                    <a:pt x="1397749" y="749300"/>
                  </a:lnTo>
                  <a:lnTo>
                    <a:pt x="1402651" y="736600"/>
                  </a:lnTo>
                  <a:lnTo>
                    <a:pt x="1407363" y="723900"/>
                  </a:lnTo>
                  <a:lnTo>
                    <a:pt x="1411846" y="698500"/>
                  </a:lnTo>
                  <a:lnTo>
                    <a:pt x="1417574" y="685800"/>
                  </a:lnTo>
                  <a:lnTo>
                    <a:pt x="1422920" y="660400"/>
                  </a:lnTo>
                  <a:lnTo>
                    <a:pt x="1427886" y="635000"/>
                  </a:lnTo>
                  <a:lnTo>
                    <a:pt x="1432471" y="622300"/>
                  </a:lnTo>
                  <a:lnTo>
                    <a:pt x="1434604" y="609600"/>
                  </a:lnTo>
                  <a:lnTo>
                    <a:pt x="1436624" y="596900"/>
                  </a:lnTo>
                  <a:lnTo>
                    <a:pt x="1438541" y="584200"/>
                  </a:lnTo>
                  <a:lnTo>
                    <a:pt x="1441538" y="571500"/>
                  </a:lnTo>
                  <a:lnTo>
                    <a:pt x="1442669" y="558800"/>
                  </a:lnTo>
                  <a:lnTo>
                    <a:pt x="1443710" y="558800"/>
                  </a:lnTo>
                  <a:lnTo>
                    <a:pt x="1447838" y="520700"/>
                  </a:lnTo>
                  <a:lnTo>
                    <a:pt x="1450962" y="495300"/>
                  </a:lnTo>
                  <a:lnTo>
                    <a:pt x="1453057" y="469900"/>
                  </a:lnTo>
                  <a:lnTo>
                    <a:pt x="1454061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460888" y="5264371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60" y="535940"/>
                  </a:moveTo>
                  <a:lnTo>
                    <a:pt x="806678" y="509358"/>
                  </a:lnTo>
                  <a:lnTo>
                    <a:pt x="760463" y="490359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47" y="508482"/>
                  </a:lnTo>
                  <a:lnTo>
                    <a:pt x="478421" y="534403"/>
                  </a:lnTo>
                  <a:lnTo>
                    <a:pt x="439204" y="567728"/>
                  </a:lnTo>
                  <a:lnTo>
                    <a:pt x="406577" y="605866"/>
                  </a:lnTo>
                  <a:lnTo>
                    <a:pt x="380707" y="648042"/>
                  </a:lnTo>
                  <a:lnTo>
                    <a:pt x="361873" y="693547"/>
                  </a:lnTo>
                  <a:lnTo>
                    <a:pt x="350354" y="741680"/>
                  </a:lnTo>
                  <a:lnTo>
                    <a:pt x="346456" y="791743"/>
                  </a:lnTo>
                  <a:lnTo>
                    <a:pt x="350418" y="842073"/>
                  </a:lnTo>
                  <a:lnTo>
                    <a:pt x="362089" y="890460"/>
                  </a:lnTo>
                  <a:lnTo>
                    <a:pt x="381190" y="936205"/>
                  </a:lnTo>
                  <a:lnTo>
                    <a:pt x="407416" y="978560"/>
                  </a:lnTo>
                  <a:lnTo>
                    <a:pt x="849960" y="535940"/>
                  </a:lnTo>
                  <a:close/>
                </a:path>
                <a:path w="1454150" h="1447800">
                  <a:moveTo>
                    <a:pt x="979906" y="791730"/>
                  </a:moveTo>
                  <a:lnTo>
                    <a:pt x="975944" y="741362"/>
                  </a:lnTo>
                  <a:lnTo>
                    <a:pt x="964272" y="692937"/>
                  </a:lnTo>
                  <a:lnTo>
                    <a:pt x="945172" y="647192"/>
                  </a:lnTo>
                  <a:lnTo>
                    <a:pt x="918959" y="604824"/>
                  </a:lnTo>
                  <a:lnTo>
                    <a:pt x="476326" y="1047457"/>
                  </a:lnTo>
                  <a:lnTo>
                    <a:pt x="518693" y="1073683"/>
                  </a:lnTo>
                  <a:lnTo>
                    <a:pt x="564426" y="1092771"/>
                  </a:lnTo>
                  <a:lnTo>
                    <a:pt x="612825" y="1104442"/>
                  </a:lnTo>
                  <a:lnTo>
                    <a:pt x="663155" y="1108405"/>
                  </a:lnTo>
                  <a:lnTo>
                    <a:pt x="713206" y="1104493"/>
                  </a:lnTo>
                  <a:lnTo>
                    <a:pt x="761314" y="1092974"/>
                  </a:lnTo>
                  <a:lnTo>
                    <a:pt x="806792" y="1074127"/>
                  </a:lnTo>
                  <a:lnTo>
                    <a:pt x="848956" y="1048258"/>
                  </a:lnTo>
                  <a:lnTo>
                    <a:pt x="887095" y="1015669"/>
                  </a:lnTo>
                  <a:lnTo>
                    <a:pt x="919721" y="977531"/>
                  </a:lnTo>
                  <a:lnTo>
                    <a:pt x="945603" y="935355"/>
                  </a:lnTo>
                  <a:lnTo>
                    <a:pt x="964463" y="889863"/>
                  </a:lnTo>
                  <a:lnTo>
                    <a:pt x="975995" y="841756"/>
                  </a:lnTo>
                  <a:lnTo>
                    <a:pt x="979906" y="791730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84" y="406400"/>
                  </a:lnTo>
                  <a:lnTo>
                    <a:pt x="1453832" y="406400"/>
                  </a:lnTo>
                  <a:lnTo>
                    <a:pt x="1453603" y="393700"/>
                  </a:lnTo>
                  <a:lnTo>
                    <a:pt x="1453159" y="381000"/>
                  </a:lnTo>
                  <a:lnTo>
                    <a:pt x="1452587" y="381000"/>
                  </a:lnTo>
                  <a:lnTo>
                    <a:pt x="1451889" y="368300"/>
                  </a:lnTo>
                  <a:lnTo>
                    <a:pt x="1451063" y="355600"/>
                  </a:lnTo>
                  <a:lnTo>
                    <a:pt x="1450098" y="342900"/>
                  </a:lnTo>
                  <a:lnTo>
                    <a:pt x="1448981" y="342900"/>
                  </a:lnTo>
                  <a:lnTo>
                    <a:pt x="1447736" y="330200"/>
                  </a:lnTo>
                  <a:lnTo>
                    <a:pt x="1441411" y="292100"/>
                  </a:lnTo>
                  <a:lnTo>
                    <a:pt x="1435239" y="266700"/>
                  </a:lnTo>
                  <a:lnTo>
                    <a:pt x="1433677" y="266700"/>
                  </a:lnTo>
                  <a:lnTo>
                    <a:pt x="1432013" y="254000"/>
                  </a:lnTo>
                  <a:lnTo>
                    <a:pt x="1430223" y="254000"/>
                  </a:lnTo>
                  <a:lnTo>
                    <a:pt x="1428419" y="241300"/>
                  </a:lnTo>
                  <a:lnTo>
                    <a:pt x="1426464" y="241300"/>
                  </a:lnTo>
                  <a:lnTo>
                    <a:pt x="1424444" y="228600"/>
                  </a:lnTo>
                  <a:lnTo>
                    <a:pt x="1421434" y="228600"/>
                  </a:lnTo>
                  <a:lnTo>
                    <a:pt x="1418259" y="215900"/>
                  </a:lnTo>
                  <a:lnTo>
                    <a:pt x="1414919" y="203200"/>
                  </a:lnTo>
                  <a:lnTo>
                    <a:pt x="1411401" y="203200"/>
                  </a:lnTo>
                  <a:lnTo>
                    <a:pt x="1407769" y="190500"/>
                  </a:lnTo>
                  <a:lnTo>
                    <a:pt x="1403946" y="190500"/>
                  </a:lnTo>
                  <a:lnTo>
                    <a:pt x="1399959" y="177800"/>
                  </a:lnTo>
                  <a:lnTo>
                    <a:pt x="1395806" y="177800"/>
                  </a:lnTo>
                  <a:lnTo>
                    <a:pt x="1392961" y="165100"/>
                  </a:lnTo>
                  <a:lnTo>
                    <a:pt x="1390027" y="165100"/>
                  </a:lnTo>
                  <a:lnTo>
                    <a:pt x="1387030" y="152400"/>
                  </a:lnTo>
                  <a:lnTo>
                    <a:pt x="1382356" y="152400"/>
                  </a:lnTo>
                  <a:lnTo>
                    <a:pt x="1377518" y="139700"/>
                  </a:lnTo>
                  <a:lnTo>
                    <a:pt x="1372539" y="139700"/>
                  </a:lnTo>
                  <a:lnTo>
                    <a:pt x="1367396" y="127000"/>
                  </a:lnTo>
                  <a:lnTo>
                    <a:pt x="1362036" y="127000"/>
                  </a:lnTo>
                  <a:lnTo>
                    <a:pt x="1356525" y="114300"/>
                  </a:lnTo>
                  <a:lnTo>
                    <a:pt x="1350835" y="114300"/>
                  </a:lnTo>
                  <a:lnTo>
                    <a:pt x="1344968" y="101600"/>
                  </a:lnTo>
                  <a:lnTo>
                    <a:pt x="1335976" y="101600"/>
                  </a:lnTo>
                  <a:lnTo>
                    <a:pt x="1329829" y="88900"/>
                  </a:lnTo>
                  <a:lnTo>
                    <a:pt x="1320241" y="88900"/>
                  </a:lnTo>
                  <a:lnTo>
                    <a:pt x="1316939" y="76200"/>
                  </a:lnTo>
                  <a:lnTo>
                    <a:pt x="1305013" y="76200"/>
                  </a:lnTo>
                  <a:lnTo>
                    <a:pt x="1297825" y="63500"/>
                  </a:lnTo>
                  <a:lnTo>
                    <a:pt x="1285379" y="63500"/>
                  </a:lnTo>
                  <a:lnTo>
                    <a:pt x="1281785" y="50800"/>
                  </a:lnTo>
                  <a:lnTo>
                    <a:pt x="1262583" y="50800"/>
                  </a:lnTo>
                  <a:lnTo>
                    <a:pt x="1256665" y="38100"/>
                  </a:lnTo>
                  <a:lnTo>
                    <a:pt x="1232890" y="38100"/>
                  </a:lnTo>
                  <a:lnTo>
                    <a:pt x="1229144" y="25400"/>
                  </a:lnTo>
                  <a:lnTo>
                    <a:pt x="1195412" y="25400"/>
                  </a:lnTo>
                  <a:lnTo>
                    <a:pt x="1189113" y="12700"/>
                  </a:lnTo>
                  <a:lnTo>
                    <a:pt x="1140764" y="12700"/>
                  </a:lnTo>
                  <a:lnTo>
                    <a:pt x="1134008" y="0"/>
                  </a:lnTo>
                  <a:lnTo>
                    <a:pt x="1077328" y="0"/>
                  </a:lnTo>
                  <a:lnTo>
                    <a:pt x="1077328" y="800100"/>
                  </a:lnTo>
                  <a:lnTo>
                    <a:pt x="1074712" y="850900"/>
                  </a:lnTo>
                  <a:lnTo>
                    <a:pt x="1066952" y="889000"/>
                  </a:lnTo>
                  <a:lnTo>
                    <a:pt x="1054201" y="939800"/>
                  </a:lnTo>
                  <a:lnTo>
                    <a:pt x="1036586" y="977900"/>
                  </a:lnTo>
                  <a:lnTo>
                    <a:pt x="1014247" y="1016000"/>
                  </a:lnTo>
                  <a:lnTo>
                    <a:pt x="987323" y="1054100"/>
                  </a:lnTo>
                  <a:lnTo>
                    <a:pt x="955954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14" y="1193800"/>
                  </a:lnTo>
                  <a:lnTo>
                    <a:pt x="755891" y="1206500"/>
                  </a:lnTo>
                  <a:lnTo>
                    <a:pt x="570382" y="1206500"/>
                  </a:lnTo>
                  <a:lnTo>
                    <a:pt x="526059" y="1193800"/>
                  </a:lnTo>
                  <a:lnTo>
                    <a:pt x="483552" y="1168400"/>
                  </a:lnTo>
                  <a:lnTo>
                    <a:pt x="443191" y="1143000"/>
                  </a:lnTo>
                  <a:lnTo>
                    <a:pt x="405320" y="1117600"/>
                  </a:lnTo>
                  <a:lnTo>
                    <a:pt x="370281" y="1092200"/>
                  </a:lnTo>
                  <a:lnTo>
                    <a:pt x="338912" y="1054100"/>
                  </a:lnTo>
                  <a:lnTo>
                    <a:pt x="312000" y="1016000"/>
                  </a:lnTo>
                  <a:lnTo>
                    <a:pt x="289687" y="977900"/>
                  </a:lnTo>
                  <a:lnTo>
                    <a:pt x="272084" y="939800"/>
                  </a:lnTo>
                  <a:lnTo>
                    <a:pt x="259346" y="889000"/>
                  </a:lnTo>
                  <a:lnTo>
                    <a:pt x="251599" y="850900"/>
                  </a:lnTo>
                  <a:lnTo>
                    <a:pt x="248983" y="800100"/>
                  </a:lnTo>
                  <a:lnTo>
                    <a:pt x="251599" y="749300"/>
                  </a:lnTo>
                  <a:lnTo>
                    <a:pt x="259346" y="711200"/>
                  </a:lnTo>
                  <a:lnTo>
                    <a:pt x="272084" y="660400"/>
                  </a:lnTo>
                  <a:lnTo>
                    <a:pt x="289687" y="622300"/>
                  </a:lnTo>
                  <a:lnTo>
                    <a:pt x="312000" y="584200"/>
                  </a:lnTo>
                  <a:lnTo>
                    <a:pt x="338912" y="546100"/>
                  </a:lnTo>
                  <a:lnTo>
                    <a:pt x="370281" y="508000"/>
                  </a:lnTo>
                  <a:lnTo>
                    <a:pt x="406361" y="469900"/>
                  </a:lnTo>
                  <a:lnTo>
                    <a:pt x="445096" y="444500"/>
                  </a:lnTo>
                  <a:lnTo>
                    <a:pt x="486054" y="419100"/>
                  </a:lnTo>
                  <a:lnTo>
                    <a:pt x="572833" y="393700"/>
                  </a:lnTo>
                  <a:lnTo>
                    <a:pt x="617766" y="381000"/>
                  </a:lnTo>
                  <a:lnTo>
                    <a:pt x="708520" y="381000"/>
                  </a:lnTo>
                  <a:lnTo>
                    <a:pt x="753465" y="393700"/>
                  </a:lnTo>
                  <a:lnTo>
                    <a:pt x="840219" y="419100"/>
                  </a:lnTo>
                  <a:lnTo>
                    <a:pt x="881164" y="444500"/>
                  </a:lnTo>
                  <a:lnTo>
                    <a:pt x="919886" y="469900"/>
                  </a:lnTo>
                  <a:lnTo>
                    <a:pt x="955954" y="508000"/>
                  </a:lnTo>
                  <a:lnTo>
                    <a:pt x="987374" y="546100"/>
                  </a:lnTo>
                  <a:lnTo>
                    <a:pt x="1014272" y="584200"/>
                  </a:lnTo>
                  <a:lnTo>
                    <a:pt x="1036599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12" y="749300"/>
                  </a:lnTo>
                  <a:lnTo>
                    <a:pt x="1077328" y="800100"/>
                  </a:lnTo>
                  <a:lnTo>
                    <a:pt x="1077328" y="0"/>
                  </a:lnTo>
                  <a:lnTo>
                    <a:pt x="916076" y="0"/>
                  </a:lnTo>
                  <a:lnTo>
                    <a:pt x="909421" y="12700"/>
                  </a:lnTo>
                  <a:lnTo>
                    <a:pt x="842975" y="12700"/>
                  </a:lnTo>
                  <a:lnTo>
                    <a:pt x="829348" y="25400"/>
                  </a:lnTo>
                  <a:lnTo>
                    <a:pt x="784567" y="25400"/>
                  </a:lnTo>
                  <a:lnTo>
                    <a:pt x="778357" y="38100"/>
                  </a:lnTo>
                  <a:lnTo>
                    <a:pt x="738619" y="38100"/>
                  </a:lnTo>
                  <a:lnTo>
                    <a:pt x="732383" y="50800"/>
                  </a:lnTo>
                  <a:lnTo>
                    <a:pt x="695464" y="50800"/>
                  </a:lnTo>
                  <a:lnTo>
                    <a:pt x="681723" y="63500"/>
                  </a:lnTo>
                  <a:lnTo>
                    <a:pt x="668020" y="63500"/>
                  </a:lnTo>
                  <a:lnTo>
                    <a:pt x="652843" y="76200"/>
                  </a:lnTo>
                  <a:lnTo>
                    <a:pt x="623379" y="76200"/>
                  </a:lnTo>
                  <a:lnTo>
                    <a:pt x="622719" y="88900"/>
                  </a:lnTo>
                  <a:lnTo>
                    <a:pt x="592493" y="88900"/>
                  </a:lnTo>
                  <a:lnTo>
                    <a:pt x="586435" y="101600"/>
                  </a:lnTo>
                  <a:lnTo>
                    <a:pt x="563930" y="101600"/>
                  </a:lnTo>
                  <a:lnTo>
                    <a:pt x="550760" y="114300"/>
                  </a:lnTo>
                  <a:lnTo>
                    <a:pt x="537679" y="114300"/>
                  </a:lnTo>
                  <a:lnTo>
                    <a:pt x="524675" y="127000"/>
                  </a:lnTo>
                  <a:lnTo>
                    <a:pt x="508685" y="127000"/>
                  </a:lnTo>
                  <a:lnTo>
                    <a:pt x="499465" y="139700"/>
                  </a:lnTo>
                  <a:lnTo>
                    <a:pt x="482447" y="139700"/>
                  </a:lnTo>
                  <a:lnTo>
                    <a:pt x="475208" y="152400"/>
                  </a:lnTo>
                  <a:lnTo>
                    <a:pt x="455307" y="152400"/>
                  </a:lnTo>
                  <a:lnTo>
                    <a:pt x="454177" y="165100"/>
                  </a:lnTo>
                  <a:lnTo>
                    <a:pt x="431838" y="165100"/>
                  </a:lnTo>
                  <a:lnTo>
                    <a:pt x="430263" y="177800"/>
                  </a:lnTo>
                  <a:lnTo>
                    <a:pt x="415124" y="177800"/>
                  </a:lnTo>
                  <a:lnTo>
                    <a:pt x="403377" y="190500"/>
                  </a:lnTo>
                  <a:lnTo>
                    <a:pt x="391769" y="190500"/>
                  </a:lnTo>
                  <a:lnTo>
                    <a:pt x="376961" y="203200"/>
                  </a:lnTo>
                  <a:lnTo>
                    <a:pt x="368858" y="203200"/>
                  </a:lnTo>
                  <a:lnTo>
                    <a:pt x="356273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398" y="241300"/>
                  </a:lnTo>
                  <a:lnTo>
                    <a:pt x="306552" y="254000"/>
                  </a:lnTo>
                  <a:lnTo>
                    <a:pt x="294881" y="254000"/>
                  </a:lnTo>
                  <a:lnTo>
                    <a:pt x="285051" y="266700"/>
                  </a:lnTo>
                  <a:lnTo>
                    <a:pt x="275399" y="266700"/>
                  </a:lnTo>
                  <a:lnTo>
                    <a:pt x="265925" y="279400"/>
                  </a:lnTo>
                  <a:lnTo>
                    <a:pt x="260972" y="279400"/>
                  </a:lnTo>
                  <a:lnTo>
                    <a:pt x="256032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11" y="304800"/>
                  </a:lnTo>
                  <a:lnTo>
                    <a:pt x="221615" y="317500"/>
                  </a:lnTo>
                  <a:lnTo>
                    <a:pt x="212852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07" y="342900"/>
                  </a:lnTo>
                  <a:lnTo>
                    <a:pt x="188849" y="342900"/>
                  </a:lnTo>
                  <a:lnTo>
                    <a:pt x="154978" y="381000"/>
                  </a:lnTo>
                  <a:lnTo>
                    <a:pt x="124434" y="419100"/>
                  </a:lnTo>
                  <a:lnTo>
                    <a:pt x="97231" y="457200"/>
                  </a:lnTo>
                  <a:lnTo>
                    <a:pt x="88912" y="482600"/>
                  </a:lnTo>
                  <a:lnTo>
                    <a:pt x="80962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12" y="520700"/>
                  </a:lnTo>
                  <a:lnTo>
                    <a:pt x="59309" y="533400"/>
                  </a:lnTo>
                  <a:lnTo>
                    <a:pt x="52857" y="546100"/>
                  </a:lnTo>
                  <a:lnTo>
                    <a:pt x="46774" y="558800"/>
                  </a:lnTo>
                  <a:lnTo>
                    <a:pt x="41071" y="571500"/>
                  </a:lnTo>
                  <a:lnTo>
                    <a:pt x="35763" y="596900"/>
                  </a:lnTo>
                  <a:lnTo>
                    <a:pt x="28435" y="609600"/>
                  </a:lnTo>
                  <a:lnTo>
                    <a:pt x="21932" y="635000"/>
                  </a:lnTo>
                  <a:lnTo>
                    <a:pt x="16281" y="660400"/>
                  </a:lnTo>
                  <a:lnTo>
                    <a:pt x="11480" y="685800"/>
                  </a:lnTo>
                  <a:lnTo>
                    <a:pt x="8737" y="698500"/>
                  </a:lnTo>
                  <a:lnTo>
                    <a:pt x="6362" y="711200"/>
                  </a:lnTo>
                  <a:lnTo>
                    <a:pt x="4343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63" y="787400"/>
                  </a:lnTo>
                  <a:lnTo>
                    <a:pt x="0" y="812800"/>
                  </a:lnTo>
                  <a:lnTo>
                    <a:pt x="749" y="838200"/>
                  </a:lnTo>
                  <a:lnTo>
                    <a:pt x="1727" y="850900"/>
                  </a:lnTo>
                  <a:lnTo>
                    <a:pt x="3073" y="863600"/>
                  </a:lnTo>
                  <a:lnTo>
                    <a:pt x="4787" y="889000"/>
                  </a:lnTo>
                  <a:lnTo>
                    <a:pt x="6896" y="901700"/>
                  </a:lnTo>
                  <a:lnTo>
                    <a:pt x="9347" y="914400"/>
                  </a:lnTo>
                  <a:lnTo>
                    <a:pt x="12166" y="927100"/>
                  </a:lnTo>
                  <a:lnTo>
                    <a:pt x="15354" y="939800"/>
                  </a:lnTo>
                  <a:lnTo>
                    <a:pt x="18897" y="965200"/>
                  </a:lnTo>
                  <a:lnTo>
                    <a:pt x="24980" y="977900"/>
                  </a:lnTo>
                  <a:lnTo>
                    <a:pt x="31889" y="1003300"/>
                  </a:lnTo>
                  <a:lnTo>
                    <a:pt x="39598" y="1028700"/>
                  </a:lnTo>
                  <a:lnTo>
                    <a:pt x="48133" y="1054100"/>
                  </a:lnTo>
                  <a:lnTo>
                    <a:pt x="69189" y="1092200"/>
                  </a:lnTo>
                  <a:lnTo>
                    <a:pt x="94056" y="1143000"/>
                  </a:lnTo>
                  <a:lnTo>
                    <a:pt x="122707" y="1181100"/>
                  </a:lnTo>
                  <a:lnTo>
                    <a:pt x="155155" y="1231900"/>
                  </a:lnTo>
                  <a:lnTo>
                    <a:pt x="191401" y="1270000"/>
                  </a:lnTo>
                  <a:lnTo>
                    <a:pt x="197396" y="1270000"/>
                  </a:lnTo>
                  <a:lnTo>
                    <a:pt x="203441" y="1282700"/>
                  </a:lnTo>
                  <a:lnTo>
                    <a:pt x="209537" y="1282700"/>
                  </a:lnTo>
                  <a:lnTo>
                    <a:pt x="217944" y="1295400"/>
                  </a:lnTo>
                  <a:lnTo>
                    <a:pt x="228587" y="1295400"/>
                  </a:lnTo>
                  <a:lnTo>
                    <a:pt x="234594" y="1308100"/>
                  </a:lnTo>
                  <a:lnTo>
                    <a:pt x="246049" y="1308100"/>
                  </a:lnTo>
                  <a:lnTo>
                    <a:pt x="248678" y="1320800"/>
                  </a:lnTo>
                  <a:lnTo>
                    <a:pt x="260604" y="1320800"/>
                  </a:lnTo>
                  <a:lnTo>
                    <a:pt x="266674" y="1333500"/>
                  </a:lnTo>
                  <a:lnTo>
                    <a:pt x="281139" y="1333500"/>
                  </a:lnTo>
                  <a:lnTo>
                    <a:pt x="287210" y="1346200"/>
                  </a:lnTo>
                  <a:lnTo>
                    <a:pt x="298907" y="1346200"/>
                  </a:lnTo>
                  <a:lnTo>
                    <a:pt x="301688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52" y="1371600"/>
                  </a:lnTo>
                  <a:lnTo>
                    <a:pt x="348691" y="1384300"/>
                  </a:lnTo>
                  <a:lnTo>
                    <a:pt x="358063" y="1384300"/>
                  </a:lnTo>
                  <a:lnTo>
                    <a:pt x="370801" y="1397000"/>
                  </a:lnTo>
                  <a:lnTo>
                    <a:pt x="393598" y="1397000"/>
                  </a:lnTo>
                  <a:lnTo>
                    <a:pt x="399897" y="1409700"/>
                  </a:lnTo>
                  <a:lnTo>
                    <a:pt x="423278" y="1409700"/>
                  </a:lnTo>
                  <a:lnTo>
                    <a:pt x="429514" y="1422400"/>
                  </a:lnTo>
                  <a:lnTo>
                    <a:pt x="459498" y="1422400"/>
                  </a:lnTo>
                  <a:lnTo>
                    <a:pt x="469773" y="1435100"/>
                  </a:lnTo>
                  <a:lnTo>
                    <a:pt x="520598" y="1435100"/>
                  </a:lnTo>
                  <a:lnTo>
                    <a:pt x="526440" y="1447800"/>
                  </a:lnTo>
                  <a:lnTo>
                    <a:pt x="774369" y="1447800"/>
                  </a:lnTo>
                  <a:lnTo>
                    <a:pt x="780376" y="1435100"/>
                  </a:lnTo>
                  <a:lnTo>
                    <a:pt x="827303" y="1435100"/>
                  </a:lnTo>
                  <a:lnTo>
                    <a:pt x="831354" y="1422400"/>
                  </a:lnTo>
                  <a:lnTo>
                    <a:pt x="865314" y="1422400"/>
                  </a:lnTo>
                  <a:lnTo>
                    <a:pt x="871613" y="1409700"/>
                  </a:lnTo>
                  <a:lnTo>
                    <a:pt x="901230" y="1409700"/>
                  </a:lnTo>
                  <a:lnTo>
                    <a:pt x="907516" y="1397000"/>
                  </a:lnTo>
                  <a:lnTo>
                    <a:pt x="923937" y="1397000"/>
                  </a:lnTo>
                  <a:lnTo>
                    <a:pt x="930389" y="1384300"/>
                  </a:lnTo>
                  <a:lnTo>
                    <a:pt x="952500" y="1384300"/>
                  </a:lnTo>
                  <a:lnTo>
                    <a:pt x="958875" y="1371600"/>
                  </a:lnTo>
                  <a:lnTo>
                    <a:pt x="977544" y="1371600"/>
                  </a:lnTo>
                  <a:lnTo>
                    <a:pt x="986840" y="1358900"/>
                  </a:lnTo>
                  <a:lnTo>
                    <a:pt x="993000" y="1358900"/>
                  </a:lnTo>
                  <a:lnTo>
                    <a:pt x="1002131" y="1346200"/>
                  </a:lnTo>
                  <a:lnTo>
                    <a:pt x="1014056" y="1346200"/>
                  </a:lnTo>
                  <a:lnTo>
                    <a:pt x="1026198" y="1333500"/>
                  </a:lnTo>
                  <a:lnTo>
                    <a:pt x="1034592" y="1333500"/>
                  </a:lnTo>
                  <a:lnTo>
                    <a:pt x="1040523" y="1320800"/>
                  </a:lnTo>
                  <a:lnTo>
                    <a:pt x="1046365" y="1320800"/>
                  </a:lnTo>
                  <a:lnTo>
                    <a:pt x="1052144" y="1308100"/>
                  </a:lnTo>
                  <a:lnTo>
                    <a:pt x="1066685" y="1308100"/>
                  </a:lnTo>
                  <a:lnTo>
                    <a:pt x="1072756" y="1295400"/>
                  </a:lnTo>
                  <a:lnTo>
                    <a:pt x="1081074" y="1295400"/>
                  </a:lnTo>
                  <a:lnTo>
                    <a:pt x="1083411" y="1282700"/>
                  </a:lnTo>
                  <a:lnTo>
                    <a:pt x="1091272" y="1282700"/>
                  </a:lnTo>
                  <a:lnTo>
                    <a:pt x="1096149" y="1270000"/>
                  </a:lnTo>
                  <a:lnTo>
                    <a:pt x="1108519" y="1270000"/>
                  </a:lnTo>
                  <a:lnTo>
                    <a:pt x="1110322" y="1257300"/>
                  </a:lnTo>
                  <a:lnTo>
                    <a:pt x="1116469" y="1257300"/>
                  </a:lnTo>
                  <a:lnTo>
                    <a:pt x="1123861" y="1244600"/>
                  </a:lnTo>
                  <a:lnTo>
                    <a:pt x="1132700" y="1244600"/>
                  </a:lnTo>
                  <a:lnTo>
                    <a:pt x="1137081" y="1231900"/>
                  </a:lnTo>
                  <a:lnTo>
                    <a:pt x="1141730" y="1231900"/>
                  </a:lnTo>
                  <a:lnTo>
                    <a:pt x="1147876" y="1219200"/>
                  </a:lnTo>
                  <a:lnTo>
                    <a:pt x="1154303" y="1219200"/>
                  </a:lnTo>
                  <a:lnTo>
                    <a:pt x="1159306" y="1206500"/>
                  </a:lnTo>
                  <a:lnTo>
                    <a:pt x="1164285" y="1206500"/>
                  </a:lnTo>
                  <a:lnTo>
                    <a:pt x="1169250" y="1193800"/>
                  </a:lnTo>
                  <a:lnTo>
                    <a:pt x="1179944" y="1181100"/>
                  </a:lnTo>
                  <a:lnTo>
                    <a:pt x="1190548" y="1168400"/>
                  </a:lnTo>
                  <a:lnTo>
                    <a:pt x="1201051" y="1155700"/>
                  </a:lnTo>
                  <a:lnTo>
                    <a:pt x="1211465" y="1143000"/>
                  </a:lnTo>
                  <a:lnTo>
                    <a:pt x="1215656" y="1130300"/>
                  </a:lnTo>
                  <a:lnTo>
                    <a:pt x="1219847" y="1130300"/>
                  </a:lnTo>
                  <a:lnTo>
                    <a:pt x="1228623" y="1117600"/>
                  </a:lnTo>
                  <a:lnTo>
                    <a:pt x="1246924" y="1079500"/>
                  </a:lnTo>
                  <a:lnTo>
                    <a:pt x="1264780" y="1054100"/>
                  </a:lnTo>
                  <a:lnTo>
                    <a:pt x="1282153" y="1028700"/>
                  </a:lnTo>
                  <a:lnTo>
                    <a:pt x="1299019" y="990600"/>
                  </a:lnTo>
                  <a:lnTo>
                    <a:pt x="1303896" y="977900"/>
                  </a:lnTo>
                  <a:lnTo>
                    <a:pt x="1308735" y="977900"/>
                  </a:lnTo>
                  <a:lnTo>
                    <a:pt x="1313535" y="965200"/>
                  </a:lnTo>
                  <a:lnTo>
                    <a:pt x="1318285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56" y="762000"/>
                  </a:lnTo>
                  <a:lnTo>
                    <a:pt x="1397749" y="749300"/>
                  </a:lnTo>
                  <a:lnTo>
                    <a:pt x="1402651" y="736600"/>
                  </a:lnTo>
                  <a:lnTo>
                    <a:pt x="1407363" y="723900"/>
                  </a:lnTo>
                  <a:lnTo>
                    <a:pt x="1411846" y="698500"/>
                  </a:lnTo>
                  <a:lnTo>
                    <a:pt x="1417574" y="685800"/>
                  </a:lnTo>
                  <a:lnTo>
                    <a:pt x="1422920" y="660400"/>
                  </a:lnTo>
                  <a:lnTo>
                    <a:pt x="1427886" y="635000"/>
                  </a:lnTo>
                  <a:lnTo>
                    <a:pt x="1432471" y="622300"/>
                  </a:lnTo>
                  <a:lnTo>
                    <a:pt x="1434604" y="609600"/>
                  </a:lnTo>
                  <a:lnTo>
                    <a:pt x="1436624" y="596900"/>
                  </a:lnTo>
                  <a:lnTo>
                    <a:pt x="1438541" y="584200"/>
                  </a:lnTo>
                  <a:lnTo>
                    <a:pt x="1441538" y="571500"/>
                  </a:lnTo>
                  <a:lnTo>
                    <a:pt x="1442669" y="558800"/>
                  </a:lnTo>
                  <a:lnTo>
                    <a:pt x="1443710" y="558800"/>
                  </a:lnTo>
                  <a:lnTo>
                    <a:pt x="1447838" y="520700"/>
                  </a:lnTo>
                  <a:lnTo>
                    <a:pt x="1450962" y="495300"/>
                  </a:lnTo>
                  <a:lnTo>
                    <a:pt x="1453057" y="469900"/>
                  </a:lnTo>
                  <a:lnTo>
                    <a:pt x="1454061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460888" y="7838827"/>
              <a:ext cx="1454150" cy="1447800"/>
            </a:xfrm>
            <a:custGeom>
              <a:avLst/>
              <a:gdLst/>
              <a:ahLst/>
              <a:cxnLst/>
              <a:rect l="l" t="t" r="r" b="b"/>
              <a:pathLst>
                <a:path w="1454150" h="1447800">
                  <a:moveTo>
                    <a:pt x="849960" y="535940"/>
                  </a:moveTo>
                  <a:lnTo>
                    <a:pt x="806678" y="509358"/>
                  </a:lnTo>
                  <a:lnTo>
                    <a:pt x="760463" y="490359"/>
                  </a:lnTo>
                  <a:lnTo>
                    <a:pt x="712292" y="478942"/>
                  </a:lnTo>
                  <a:lnTo>
                    <a:pt x="663143" y="475132"/>
                  </a:lnTo>
                  <a:lnTo>
                    <a:pt x="614629" y="478840"/>
                  </a:lnTo>
                  <a:lnTo>
                    <a:pt x="567067" y="489953"/>
                  </a:lnTo>
                  <a:lnTo>
                    <a:pt x="521347" y="508482"/>
                  </a:lnTo>
                  <a:lnTo>
                    <a:pt x="478421" y="534403"/>
                  </a:lnTo>
                  <a:lnTo>
                    <a:pt x="439204" y="567728"/>
                  </a:lnTo>
                  <a:lnTo>
                    <a:pt x="406577" y="605866"/>
                  </a:lnTo>
                  <a:lnTo>
                    <a:pt x="380707" y="648042"/>
                  </a:lnTo>
                  <a:lnTo>
                    <a:pt x="361873" y="693547"/>
                  </a:lnTo>
                  <a:lnTo>
                    <a:pt x="350354" y="741680"/>
                  </a:lnTo>
                  <a:lnTo>
                    <a:pt x="346456" y="791743"/>
                  </a:lnTo>
                  <a:lnTo>
                    <a:pt x="350418" y="842073"/>
                  </a:lnTo>
                  <a:lnTo>
                    <a:pt x="362089" y="890473"/>
                  </a:lnTo>
                  <a:lnTo>
                    <a:pt x="381190" y="936205"/>
                  </a:lnTo>
                  <a:lnTo>
                    <a:pt x="407416" y="978560"/>
                  </a:lnTo>
                  <a:lnTo>
                    <a:pt x="849960" y="535940"/>
                  </a:lnTo>
                  <a:close/>
                </a:path>
                <a:path w="1454150" h="1447800">
                  <a:moveTo>
                    <a:pt x="979906" y="791730"/>
                  </a:moveTo>
                  <a:lnTo>
                    <a:pt x="975944" y="741362"/>
                  </a:lnTo>
                  <a:lnTo>
                    <a:pt x="964272" y="692937"/>
                  </a:lnTo>
                  <a:lnTo>
                    <a:pt x="945172" y="647192"/>
                  </a:lnTo>
                  <a:lnTo>
                    <a:pt x="918959" y="604824"/>
                  </a:lnTo>
                  <a:lnTo>
                    <a:pt x="476326" y="1047457"/>
                  </a:lnTo>
                  <a:lnTo>
                    <a:pt x="518693" y="1073683"/>
                  </a:lnTo>
                  <a:lnTo>
                    <a:pt x="564426" y="1092771"/>
                  </a:lnTo>
                  <a:lnTo>
                    <a:pt x="612825" y="1104442"/>
                  </a:lnTo>
                  <a:lnTo>
                    <a:pt x="663155" y="1108405"/>
                  </a:lnTo>
                  <a:lnTo>
                    <a:pt x="713206" y="1104493"/>
                  </a:lnTo>
                  <a:lnTo>
                    <a:pt x="761314" y="1092974"/>
                  </a:lnTo>
                  <a:lnTo>
                    <a:pt x="806792" y="1074127"/>
                  </a:lnTo>
                  <a:lnTo>
                    <a:pt x="848956" y="1048258"/>
                  </a:lnTo>
                  <a:lnTo>
                    <a:pt x="887095" y="1015669"/>
                  </a:lnTo>
                  <a:lnTo>
                    <a:pt x="919721" y="977531"/>
                  </a:lnTo>
                  <a:lnTo>
                    <a:pt x="945603" y="935355"/>
                  </a:lnTo>
                  <a:lnTo>
                    <a:pt x="964463" y="889863"/>
                  </a:lnTo>
                  <a:lnTo>
                    <a:pt x="975995" y="841756"/>
                  </a:lnTo>
                  <a:lnTo>
                    <a:pt x="979906" y="791730"/>
                  </a:lnTo>
                  <a:close/>
                </a:path>
                <a:path w="1454150" h="1447800">
                  <a:moveTo>
                    <a:pt x="1454137" y="419100"/>
                  </a:moveTo>
                  <a:lnTo>
                    <a:pt x="1453984" y="406400"/>
                  </a:lnTo>
                  <a:lnTo>
                    <a:pt x="1453832" y="406400"/>
                  </a:lnTo>
                  <a:lnTo>
                    <a:pt x="1453603" y="393700"/>
                  </a:lnTo>
                  <a:lnTo>
                    <a:pt x="1453159" y="381000"/>
                  </a:lnTo>
                  <a:lnTo>
                    <a:pt x="1452587" y="381000"/>
                  </a:lnTo>
                  <a:lnTo>
                    <a:pt x="1451889" y="368300"/>
                  </a:lnTo>
                  <a:lnTo>
                    <a:pt x="1451063" y="355600"/>
                  </a:lnTo>
                  <a:lnTo>
                    <a:pt x="1450098" y="342900"/>
                  </a:lnTo>
                  <a:lnTo>
                    <a:pt x="1448981" y="342900"/>
                  </a:lnTo>
                  <a:lnTo>
                    <a:pt x="1447736" y="330200"/>
                  </a:lnTo>
                  <a:lnTo>
                    <a:pt x="1441411" y="292100"/>
                  </a:lnTo>
                  <a:lnTo>
                    <a:pt x="1435239" y="266700"/>
                  </a:lnTo>
                  <a:lnTo>
                    <a:pt x="1433677" y="266700"/>
                  </a:lnTo>
                  <a:lnTo>
                    <a:pt x="1432013" y="254000"/>
                  </a:lnTo>
                  <a:lnTo>
                    <a:pt x="1430223" y="254000"/>
                  </a:lnTo>
                  <a:lnTo>
                    <a:pt x="1428419" y="241300"/>
                  </a:lnTo>
                  <a:lnTo>
                    <a:pt x="1426464" y="241300"/>
                  </a:lnTo>
                  <a:lnTo>
                    <a:pt x="1424444" y="228600"/>
                  </a:lnTo>
                  <a:lnTo>
                    <a:pt x="1421434" y="228600"/>
                  </a:lnTo>
                  <a:lnTo>
                    <a:pt x="1418259" y="215900"/>
                  </a:lnTo>
                  <a:lnTo>
                    <a:pt x="1414919" y="203200"/>
                  </a:lnTo>
                  <a:lnTo>
                    <a:pt x="1411401" y="203200"/>
                  </a:lnTo>
                  <a:lnTo>
                    <a:pt x="1407769" y="190500"/>
                  </a:lnTo>
                  <a:lnTo>
                    <a:pt x="1403946" y="190500"/>
                  </a:lnTo>
                  <a:lnTo>
                    <a:pt x="1399959" y="177800"/>
                  </a:lnTo>
                  <a:lnTo>
                    <a:pt x="1395806" y="177800"/>
                  </a:lnTo>
                  <a:lnTo>
                    <a:pt x="1392961" y="165100"/>
                  </a:lnTo>
                  <a:lnTo>
                    <a:pt x="1390027" y="165100"/>
                  </a:lnTo>
                  <a:lnTo>
                    <a:pt x="1387030" y="152400"/>
                  </a:lnTo>
                  <a:lnTo>
                    <a:pt x="1382356" y="152400"/>
                  </a:lnTo>
                  <a:lnTo>
                    <a:pt x="1377518" y="139700"/>
                  </a:lnTo>
                  <a:lnTo>
                    <a:pt x="1372539" y="139700"/>
                  </a:lnTo>
                  <a:lnTo>
                    <a:pt x="1367396" y="127000"/>
                  </a:lnTo>
                  <a:lnTo>
                    <a:pt x="1362036" y="127000"/>
                  </a:lnTo>
                  <a:lnTo>
                    <a:pt x="1356525" y="114300"/>
                  </a:lnTo>
                  <a:lnTo>
                    <a:pt x="1350835" y="114300"/>
                  </a:lnTo>
                  <a:lnTo>
                    <a:pt x="1344968" y="101600"/>
                  </a:lnTo>
                  <a:lnTo>
                    <a:pt x="1335976" y="101600"/>
                  </a:lnTo>
                  <a:lnTo>
                    <a:pt x="1329829" y="88900"/>
                  </a:lnTo>
                  <a:lnTo>
                    <a:pt x="1320241" y="88900"/>
                  </a:lnTo>
                  <a:lnTo>
                    <a:pt x="1316939" y="76200"/>
                  </a:lnTo>
                  <a:lnTo>
                    <a:pt x="1305013" y="76200"/>
                  </a:lnTo>
                  <a:lnTo>
                    <a:pt x="1297825" y="63500"/>
                  </a:lnTo>
                  <a:lnTo>
                    <a:pt x="1285379" y="63500"/>
                  </a:lnTo>
                  <a:lnTo>
                    <a:pt x="1281785" y="50800"/>
                  </a:lnTo>
                  <a:lnTo>
                    <a:pt x="1262583" y="50800"/>
                  </a:lnTo>
                  <a:lnTo>
                    <a:pt x="1256665" y="38100"/>
                  </a:lnTo>
                  <a:lnTo>
                    <a:pt x="1232890" y="38100"/>
                  </a:lnTo>
                  <a:lnTo>
                    <a:pt x="1229144" y="25400"/>
                  </a:lnTo>
                  <a:lnTo>
                    <a:pt x="1195412" y="25400"/>
                  </a:lnTo>
                  <a:lnTo>
                    <a:pt x="1189113" y="12700"/>
                  </a:lnTo>
                  <a:lnTo>
                    <a:pt x="1140764" y="12700"/>
                  </a:lnTo>
                  <a:lnTo>
                    <a:pt x="1134008" y="0"/>
                  </a:lnTo>
                  <a:lnTo>
                    <a:pt x="1077328" y="0"/>
                  </a:lnTo>
                  <a:lnTo>
                    <a:pt x="1077328" y="800100"/>
                  </a:lnTo>
                  <a:lnTo>
                    <a:pt x="1074712" y="850900"/>
                  </a:lnTo>
                  <a:lnTo>
                    <a:pt x="1066952" y="889000"/>
                  </a:lnTo>
                  <a:lnTo>
                    <a:pt x="1054201" y="939800"/>
                  </a:lnTo>
                  <a:lnTo>
                    <a:pt x="1036586" y="977900"/>
                  </a:lnTo>
                  <a:lnTo>
                    <a:pt x="1014247" y="1016000"/>
                  </a:lnTo>
                  <a:lnTo>
                    <a:pt x="987323" y="1054100"/>
                  </a:lnTo>
                  <a:lnTo>
                    <a:pt x="955954" y="1092200"/>
                  </a:lnTo>
                  <a:lnTo>
                    <a:pt x="920927" y="1117600"/>
                  </a:lnTo>
                  <a:lnTo>
                    <a:pt x="883069" y="1143000"/>
                  </a:lnTo>
                  <a:lnTo>
                    <a:pt x="842721" y="1168400"/>
                  </a:lnTo>
                  <a:lnTo>
                    <a:pt x="800214" y="1193800"/>
                  </a:lnTo>
                  <a:lnTo>
                    <a:pt x="755891" y="1206500"/>
                  </a:lnTo>
                  <a:lnTo>
                    <a:pt x="570382" y="1206500"/>
                  </a:lnTo>
                  <a:lnTo>
                    <a:pt x="526059" y="1193800"/>
                  </a:lnTo>
                  <a:lnTo>
                    <a:pt x="483552" y="1168400"/>
                  </a:lnTo>
                  <a:lnTo>
                    <a:pt x="443191" y="1143000"/>
                  </a:lnTo>
                  <a:lnTo>
                    <a:pt x="405320" y="1117600"/>
                  </a:lnTo>
                  <a:lnTo>
                    <a:pt x="370281" y="1092200"/>
                  </a:lnTo>
                  <a:lnTo>
                    <a:pt x="338912" y="1054100"/>
                  </a:lnTo>
                  <a:lnTo>
                    <a:pt x="312000" y="1016000"/>
                  </a:lnTo>
                  <a:lnTo>
                    <a:pt x="289687" y="977900"/>
                  </a:lnTo>
                  <a:lnTo>
                    <a:pt x="272084" y="939800"/>
                  </a:lnTo>
                  <a:lnTo>
                    <a:pt x="259346" y="889000"/>
                  </a:lnTo>
                  <a:lnTo>
                    <a:pt x="251599" y="850900"/>
                  </a:lnTo>
                  <a:lnTo>
                    <a:pt x="248983" y="800100"/>
                  </a:lnTo>
                  <a:lnTo>
                    <a:pt x="251599" y="749300"/>
                  </a:lnTo>
                  <a:lnTo>
                    <a:pt x="259346" y="711200"/>
                  </a:lnTo>
                  <a:lnTo>
                    <a:pt x="272084" y="660400"/>
                  </a:lnTo>
                  <a:lnTo>
                    <a:pt x="289687" y="622300"/>
                  </a:lnTo>
                  <a:lnTo>
                    <a:pt x="312000" y="584200"/>
                  </a:lnTo>
                  <a:lnTo>
                    <a:pt x="338912" y="546100"/>
                  </a:lnTo>
                  <a:lnTo>
                    <a:pt x="370281" y="508000"/>
                  </a:lnTo>
                  <a:lnTo>
                    <a:pt x="406361" y="469900"/>
                  </a:lnTo>
                  <a:lnTo>
                    <a:pt x="445096" y="444500"/>
                  </a:lnTo>
                  <a:lnTo>
                    <a:pt x="486054" y="419100"/>
                  </a:lnTo>
                  <a:lnTo>
                    <a:pt x="572833" y="393700"/>
                  </a:lnTo>
                  <a:lnTo>
                    <a:pt x="617766" y="381000"/>
                  </a:lnTo>
                  <a:lnTo>
                    <a:pt x="708520" y="381000"/>
                  </a:lnTo>
                  <a:lnTo>
                    <a:pt x="753465" y="393700"/>
                  </a:lnTo>
                  <a:lnTo>
                    <a:pt x="840219" y="419100"/>
                  </a:lnTo>
                  <a:lnTo>
                    <a:pt x="881164" y="444500"/>
                  </a:lnTo>
                  <a:lnTo>
                    <a:pt x="919886" y="469900"/>
                  </a:lnTo>
                  <a:lnTo>
                    <a:pt x="955954" y="508000"/>
                  </a:lnTo>
                  <a:lnTo>
                    <a:pt x="987374" y="546100"/>
                  </a:lnTo>
                  <a:lnTo>
                    <a:pt x="1014272" y="584200"/>
                  </a:lnTo>
                  <a:lnTo>
                    <a:pt x="1036599" y="622300"/>
                  </a:lnTo>
                  <a:lnTo>
                    <a:pt x="1054214" y="660400"/>
                  </a:lnTo>
                  <a:lnTo>
                    <a:pt x="1066965" y="711200"/>
                  </a:lnTo>
                  <a:lnTo>
                    <a:pt x="1074712" y="749300"/>
                  </a:lnTo>
                  <a:lnTo>
                    <a:pt x="1077328" y="800100"/>
                  </a:lnTo>
                  <a:lnTo>
                    <a:pt x="1077328" y="0"/>
                  </a:lnTo>
                  <a:lnTo>
                    <a:pt x="916076" y="0"/>
                  </a:lnTo>
                  <a:lnTo>
                    <a:pt x="909421" y="12700"/>
                  </a:lnTo>
                  <a:lnTo>
                    <a:pt x="842975" y="12700"/>
                  </a:lnTo>
                  <a:lnTo>
                    <a:pt x="829348" y="25400"/>
                  </a:lnTo>
                  <a:lnTo>
                    <a:pt x="784567" y="25400"/>
                  </a:lnTo>
                  <a:lnTo>
                    <a:pt x="778357" y="38100"/>
                  </a:lnTo>
                  <a:lnTo>
                    <a:pt x="738619" y="38100"/>
                  </a:lnTo>
                  <a:lnTo>
                    <a:pt x="732383" y="50800"/>
                  </a:lnTo>
                  <a:lnTo>
                    <a:pt x="695464" y="50800"/>
                  </a:lnTo>
                  <a:lnTo>
                    <a:pt x="681723" y="63500"/>
                  </a:lnTo>
                  <a:lnTo>
                    <a:pt x="668020" y="63500"/>
                  </a:lnTo>
                  <a:lnTo>
                    <a:pt x="652843" y="76200"/>
                  </a:lnTo>
                  <a:lnTo>
                    <a:pt x="623379" y="76200"/>
                  </a:lnTo>
                  <a:lnTo>
                    <a:pt x="622719" y="88900"/>
                  </a:lnTo>
                  <a:lnTo>
                    <a:pt x="592493" y="88900"/>
                  </a:lnTo>
                  <a:lnTo>
                    <a:pt x="586435" y="101600"/>
                  </a:lnTo>
                  <a:lnTo>
                    <a:pt x="563930" y="101600"/>
                  </a:lnTo>
                  <a:lnTo>
                    <a:pt x="550760" y="114300"/>
                  </a:lnTo>
                  <a:lnTo>
                    <a:pt x="537679" y="114300"/>
                  </a:lnTo>
                  <a:lnTo>
                    <a:pt x="524675" y="127000"/>
                  </a:lnTo>
                  <a:lnTo>
                    <a:pt x="508685" y="127000"/>
                  </a:lnTo>
                  <a:lnTo>
                    <a:pt x="499465" y="139700"/>
                  </a:lnTo>
                  <a:lnTo>
                    <a:pt x="482447" y="139700"/>
                  </a:lnTo>
                  <a:lnTo>
                    <a:pt x="475208" y="152400"/>
                  </a:lnTo>
                  <a:lnTo>
                    <a:pt x="455307" y="152400"/>
                  </a:lnTo>
                  <a:lnTo>
                    <a:pt x="454177" y="165100"/>
                  </a:lnTo>
                  <a:lnTo>
                    <a:pt x="431838" y="165100"/>
                  </a:lnTo>
                  <a:lnTo>
                    <a:pt x="430263" y="177800"/>
                  </a:lnTo>
                  <a:lnTo>
                    <a:pt x="415124" y="177800"/>
                  </a:lnTo>
                  <a:lnTo>
                    <a:pt x="403377" y="190500"/>
                  </a:lnTo>
                  <a:lnTo>
                    <a:pt x="391769" y="190500"/>
                  </a:lnTo>
                  <a:lnTo>
                    <a:pt x="376961" y="203200"/>
                  </a:lnTo>
                  <a:lnTo>
                    <a:pt x="368858" y="203200"/>
                  </a:lnTo>
                  <a:lnTo>
                    <a:pt x="356273" y="215900"/>
                  </a:lnTo>
                  <a:lnTo>
                    <a:pt x="347230" y="215900"/>
                  </a:lnTo>
                  <a:lnTo>
                    <a:pt x="341820" y="228600"/>
                  </a:lnTo>
                  <a:lnTo>
                    <a:pt x="327253" y="228600"/>
                  </a:lnTo>
                  <a:lnTo>
                    <a:pt x="321398" y="241300"/>
                  </a:lnTo>
                  <a:lnTo>
                    <a:pt x="306552" y="254000"/>
                  </a:lnTo>
                  <a:lnTo>
                    <a:pt x="294881" y="254000"/>
                  </a:lnTo>
                  <a:lnTo>
                    <a:pt x="285051" y="266700"/>
                  </a:lnTo>
                  <a:lnTo>
                    <a:pt x="275399" y="266700"/>
                  </a:lnTo>
                  <a:lnTo>
                    <a:pt x="265925" y="279400"/>
                  </a:lnTo>
                  <a:lnTo>
                    <a:pt x="260972" y="279400"/>
                  </a:lnTo>
                  <a:lnTo>
                    <a:pt x="256032" y="292100"/>
                  </a:lnTo>
                  <a:lnTo>
                    <a:pt x="242468" y="292100"/>
                  </a:lnTo>
                  <a:lnTo>
                    <a:pt x="236613" y="304800"/>
                  </a:lnTo>
                  <a:lnTo>
                    <a:pt x="230911" y="304800"/>
                  </a:lnTo>
                  <a:lnTo>
                    <a:pt x="221615" y="317500"/>
                  </a:lnTo>
                  <a:lnTo>
                    <a:pt x="212852" y="317500"/>
                  </a:lnTo>
                  <a:lnTo>
                    <a:pt x="207149" y="330200"/>
                  </a:lnTo>
                  <a:lnTo>
                    <a:pt x="205651" y="330200"/>
                  </a:lnTo>
                  <a:lnTo>
                    <a:pt x="198907" y="342900"/>
                  </a:lnTo>
                  <a:lnTo>
                    <a:pt x="188849" y="342900"/>
                  </a:lnTo>
                  <a:lnTo>
                    <a:pt x="154978" y="381000"/>
                  </a:lnTo>
                  <a:lnTo>
                    <a:pt x="124434" y="419100"/>
                  </a:lnTo>
                  <a:lnTo>
                    <a:pt x="97231" y="457200"/>
                  </a:lnTo>
                  <a:lnTo>
                    <a:pt x="88912" y="482600"/>
                  </a:lnTo>
                  <a:lnTo>
                    <a:pt x="80962" y="495300"/>
                  </a:lnTo>
                  <a:lnTo>
                    <a:pt x="73406" y="508000"/>
                  </a:lnTo>
                  <a:lnTo>
                    <a:pt x="69748" y="508000"/>
                  </a:lnTo>
                  <a:lnTo>
                    <a:pt x="66192" y="520700"/>
                  </a:lnTo>
                  <a:lnTo>
                    <a:pt x="62712" y="520700"/>
                  </a:lnTo>
                  <a:lnTo>
                    <a:pt x="59309" y="533400"/>
                  </a:lnTo>
                  <a:lnTo>
                    <a:pt x="52857" y="546100"/>
                  </a:lnTo>
                  <a:lnTo>
                    <a:pt x="46774" y="558800"/>
                  </a:lnTo>
                  <a:lnTo>
                    <a:pt x="41071" y="571500"/>
                  </a:lnTo>
                  <a:lnTo>
                    <a:pt x="35763" y="596900"/>
                  </a:lnTo>
                  <a:lnTo>
                    <a:pt x="28435" y="609600"/>
                  </a:lnTo>
                  <a:lnTo>
                    <a:pt x="21932" y="635000"/>
                  </a:lnTo>
                  <a:lnTo>
                    <a:pt x="16281" y="660400"/>
                  </a:lnTo>
                  <a:lnTo>
                    <a:pt x="11480" y="685800"/>
                  </a:lnTo>
                  <a:lnTo>
                    <a:pt x="8737" y="698500"/>
                  </a:lnTo>
                  <a:lnTo>
                    <a:pt x="6362" y="711200"/>
                  </a:lnTo>
                  <a:lnTo>
                    <a:pt x="4343" y="723900"/>
                  </a:lnTo>
                  <a:lnTo>
                    <a:pt x="2705" y="749300"/>
                  </a:lnTo>
                  <a:lnTo>
                    <a:pt x="977" y="762000"/>
                  </a:lnTo>
                  <a:lnTo>
                    <a:pt x="63" y="787400"/>
                  </a:lnTo>
                  <a:lnTo>
                    <a:pt x="0" y="812800"/>
                  </a:lnTo>
                  <a:lnTo>
                    <a:pt x="749" y="838200"/>
                  </a:lnTo>
                  <a:lnTo>
                    <a:pt x="1727" y="850900"/>
                  </a:lnTo>
                  <a:lnTo>
                    <a:pt x="3073" y="863600"/>
                  </a:lnTo>
                  <a:lnTo>
                    <a:pt x="4787" y="889000"/>
                  </a:lnTo>
                  <a:lnTo>
                    <a:pt x="6896" y="901700"/>
                  </a:lnTo>
                  <a:lnTo>
                    <a:pt x="9347" y="914400"/>
                  </a:lnTo>
                  <a:lnTo>
                    <a:pt x="12166" y="927100"/>
                  </a:lnTo>
                  <a:lnTo>
                    <a:pt x="15354" y="939800"/>
                  </a:lnTo>
                  <a:lnTo>
                    <a:pt x="18897" y="965200"/>
                  </a:lnTo>
                  <a:lnTo>
                    <a:pt x="24980" y="977900"/>
                  </a:lnTo>
                  <a:lnTo>
                    <a:pt x="31889" y="1003300"/>
                  </a:lnTo>
                  <a:lnTo>
                    <a:pt x="39598" y="1028700"/>
                  </a:lnTo>
                  <a:lnTo>
                    <a:pt x="48133" y="1054100"/>
                  </a:lnTo>
                  <a:lnTo>
                    <a:pt x="69189" y="1092200"/>
                  </a:lnTo>
                  <a:lnTo>
                    <a:pt x="94056" y="1143000"/>
                  </a:lnTo>
                  <a:lnTo>
                    <a:pt x="122707" y="1181100"/>
                  </a:lnTo>
                  <a:lnTo>
                    <a:pt x="155155" y="1231900"/>
                  </a:lnTo>
                  <a:lnTo>
                    <a:pt x="191401" y="1270000"/>
                  </a:lnTo>
                  <a:lnTo>
                    <a:pt x="197396" y="1270000"/>
                  </a:lnTo>
                  <a:lnTo>
                    <a:pt x="203441" y="1282700"/>
                  </a:lnTo>
                  <a:lnTo>
                    <a:pt x="209537" y="1282700"/>
                  </a:lnTo>
                  <a:lnTo>
                    <a:pt x="217944" y="1295400"/>
                  </a:lnTo>
                  <a:lnTo>
                    <a:pt x="228587" y="1295400"/>
                  </a:lnTo>
                  <a:lnTo>
                    <a:pt x="234594" y="1308100"/>
                  </a:lnTo>
                  <a:lnTo>
                    <a:pt x="246049" y="1308100"/>
                  </a:lnTo>
                  <a:lnTo>
                    <a:pt x="248678" y="1320800"/>
                  </a:lnTo>
                  <a:lnTo>
                    <a:pt x="260604" y="1320800"/>
                  </a:lnTo>
                  <a:lnTo>
                    <a:pt x="266674" y="1333500"/>
                  </a:lnTo>
                  <a:lnTo>
                    <a:pt x="281139" y="1333500"/>
                  </a:lnTo>
                  <a:lnTo>
                    <a:pt x="287210" y="1346200"/>
                  </a:lnTo>
                  <a:lnTo>
                    <a:pt x="298907" y="1346200"/>
                  </a:lnTo>
                  <a:lnTo>
                    <a:pt x="301688" y="1358900"/>
                  </a:lnTo>
                  <a:lnTo>
                    <a:pt x="320738" y="1358900"/>
                  </a:lnTo>
                  <a:lnTo>
                    <a:pt x="323659" y="1371600"/>
                  </a:lnTo>
                  <a:lnTo>
                    <a:pt x="342252" y="1371600"/>
                  </a:lnTo>
                  <a:lnTo>
                    <a:pt x="348691" y="1384300"/>
                  </a:lnTo>
                  <a:lnTo>
                    <a:pt x="358063" y="1384300"/>
                  </a:lnTo>
                  <a:lnTo>
                    <a:pt x="370801" y="1397000"/>
                  </a:lnTo>
                  <a:lnTo>
                    <a:pt x="393598" y="1397000"/>
                  </a:lnTo>
                  <a:lnTo>
                    <a:pt x="399897" y="1409700"/>
                  </a:lnTo>
                  <a:lnTo>
                    <a:pt x="423278" y="1409700"/>
                  </a:lnTo>
                  <a:lnTo>
                    <a:pt x="429514" y="1422400"/>
                  </a:lnTo>
                  <a:lnTo>
                    <a:pt x="459498" y="1422400"/>
                  </a:lnTo>
                  <a:lnTo>
                    <a:pt x="469773" y="1435100"/>
                  </a:lnTo>
                  <a:lnTo>
                    <a:pt x="520598" y="1435100"/>
                  </a:lnTo>
                  <a:lnTo>
                    <a:pt x="526440" y="1447800"/>
                  </a:lnTo>
                  <a:lnTo>
                    <a:pt x="774369" y="1447800"/>
                  </a:lnTo>
                  <a:lnTo>
                    <a:pt x="780376" y="1435100"/>
                  </a:lnTo>
                  <a:lnTo>
                    <a:pt x="827303" y="1435100"/>
                  </a:lnTo>
                  <a:lnTo>
                    <a:pt x="831354" y="1422400"/>
                  </a:lnTo>
                  <a:lnTo>
                    <a:pt x="865314" y="1422400"/>
                  </a:lnTo>
                  <a:lnTo>
                    <a:pt x="871613" y="1409700"/>
                  </a:lnTo>
                  <a:lnTo>
                    <a:pt x="901230" y="1409700"/>
                  </a:lnTo>
                  <a:lnTo>
                    <a:pt x="907516" y="1397000"/>
                  </a:lnTo>
                  <a:lnTo>
                    <a:pt x="923937" y="1397000"/>
                  </a:lnTo>
                  <a:lnTo>
                    <a:pt x="930389" y="1384300"/>
                  </a:lnTo>
                  <a:lnTo>
                    <a:pt x="952500" y="1384300"/>
                  </a:lnTo>
                  <a:lnTo>
                    <a:pt x="958875" y="1371600"/>
                  </a:lnTo>
                  <a:lnTo>
                    <a:pt x="977544" y="1371600"/>
                  </a:lnTo>
                  <a:lnTo>
                    <a:pt x="986840" y="1358900"/>
                  </a:lnTo>
                  <a:lnTo>
                    <a:pt x="993000" y="1358900"/>
                  </a:lnTo>
                  <a:lnTo>
                    <a:pt x="1002131" y="1346200"/>
                  </a:lnTo>
                  <a:lnTo>
                    <a:pt x="1014056" y="1346200"/>
                  </a:lnTo>
                  <a:lnTo>
                    <a:pt x="1026198" y="1333500"/>
                  </a:lnTo>
                  <a:lnTo>
                    <a:pt x="1034592" y="1333500"/>
                  </a:lnTo>
                  <a:lnTo>
                    <a:pt x="1040523" y="1320800"/>
                  </a:lnTo>
                  <a:lnTo>
                    <a:pt x="1046365" y="1320800"/>
                  </a:lnTo>
                  <a:lnTo>
                    <a:pt x="1052144" y="1308100"/>
                  </a:lnTo>
                  <a:lnTo>
                    <a:pt x="1066685" y="1308100"/>
                  </a:lnTo>
                  <a:lnTo>
                    <a:pt x="1072756" y="1295400"/>
                  </a:lnTo>
                  <a:lnTo>
                    <a:pt x="1081074" y="1295400"/>
                  </a:lnTo>
                  <a:lnTo>
                    <a:pt x="1083411" y="1282700"/>
                  </a:lnTo>
                  <a:lnTo>
                    <a:pt x="1091272" y="1282700"/>
                  </a:lnTo>
                  <a:lnTo>
                    <a:pt x="1096149" y="1270000"/>
                  </a:lnTo>
                  <a:lnTo>
                    <a:pt x="1108519" y="1270000"/>
                  </a:lnTo>
                  <a:lnTo>
                    <a:pt x="1110322" y="1257300"/>
                  </a:lnTo>
                  <a:lnTo>
                    <a:pt x="1116469" y="1257300"/>
                  </a:lnTo>
                  <a:lnTo>
                    <a:pt x="1123861" y="1244600"/>
                  </a:lnTo>
                  <a:lnTo>
                    <a:pt x="1132700" y="1244600"/>
                  </a:lnTo>
                  <a:lnTo>
                    <a:pt x="1137081" y="1231900"/>
                  </a:lnTo>
                  <a:lnTo>
                    <a:pt x="1141730" y="1231900"/>
                  </a:lnTo>
                  <a:lnTo>
                    <a:pt x="1147876" y="1219200"/>
                  </a:lnTo>
                  <a:lnTo>
                    <a:pt x="1154303" y="1219200"/>
                  </a:lnTo>
                  <a:lnTo>
                    <a:pt x="1159306" y="1206500"/>
                  </a:lnTo>
                  <a:lnTo>
                    <a:pt x="1164285" y="1206500"/>
                  </a:lnTo>
                  <a:lnTo>
                    <a:pt x="1169250" y="1193800"/>
                  </a:lnTo>
                  <a:lnTo>
                    <a:pt x="1179944" y="1181100"/>
                  </a:lnTo>
                  <a:lnTo>
                    <a:pt x="1190548" y="1168400"/>
                  </a:lnTo>
                  <a:lnTo>
                    <a:pt x="1201051" y="1155700"/>
                  </a:lnTo>
                  <a:lnTo>
                    <a:pt x="1211465" y="1143000"/>
                  </a:lnTo>
                  <a:lnTo>
                    <a:pt x="1215656" y="1130300"/>
                  </a:lnTo>
                  <a:lnTo>
                    <a:pt x="1219847" y="1130300"/>
                  </a:lnTo>
                  <a:lnTo>
                    <a:pt x="1228623" y="1117600"/>
                  </a:lnTo>
                  <a:lnTo>
                    <a:pt x="1246924" y="1079500"/>
                  </a:lnTo>
                  <a:lnTo>
                    <a:pt x="1264780" y="1054100"/>
                  </a:lnTo>
                  <a:lnTo>
                    <a:pt x="1282153" y="1028700"/>
                  </a:lnTo>
                  <a:lnTo>
                    <a:pt x="1299019" y="990600"/>
                  </a:lnTo>
                  <a:lnTo>
                    <a:pt x="1303896" y="977900"/>
                  </a:lnTo>
                  <a:lnTo>
                    <a:pt x="1308735" y="977900"/>
                  </a:lnTo>
                  <a:lnTo>
                    <a:pt x="1313535" y="965200"/>
                  </a:lnTo>
                  <a:lnTo>
                    <a:pt x="1318285" y="952500"/>
                  </a:lnTo>
                  <a:lnTo>
                    <a:pt x="1338935" y="901700"/>
                  </a:lnTo>
                  <a:lnTo>
                    <a:pt x="1358290" y="863600"/>
                  </a:lnTo>
                  <a:lnTo>
                    <a:pt x="1376235" y="812800"/>
                  </a:lnTo>
                  <a:lnTo>
                    <a:pt x="1392656" y="762000"/>
                  </a:lnTo>
                  <a:lnTo>
                    <a:pt x="1397749" y="749300"/>
                  </a:lnTo>
                  <a:lnTo>
                    <a:pt x="1402651" y="736600"/>
                  </a:lnTo>
                  <a:lnTo>
                    <a:pt x="1407363" y="723900"/>
                  </a:lnTo>
                  <a:lnTo>
                    <a:pt x="1411846" y="698500"/>
                  </a:lnTo>
                  <a:lnTo>
                    <a:pt x="1417574" y="685800"/>
                  </a:lnTo>
                  <a:lnTo>
                    <a:pt x="1422920" y="660400"/>
                  </a:lnTo>
                  <a:lnTo>
                    <a:pt x="1427886" y="635000"/>
                  </a:lnTo>
                  <a:lnTo>
                    <a:pt x="1432471" y="622300"/>
                  </a:lnTo>
                  <a:lnTo>
                    <a:pt x="1434604" y="609600"/>
                  </a:lnTo>
                  <a:lnTo>
                    <a:pt x="1436624" y="596900"/>
                  </a:lnTo>
                  <a:lnTo>
                    <a:pt x="1438541" y="584200"/>
                  </a:lnTo>
                  <a:lnTo>
                    <a:pt x="1441538" y="571500"/>
                  </a:lnTo>
                  <a:lnTo>
                    <a:pt x="1442669" y="558800"/>
                  </a:lnTo>
                  <a:lnTo>
                    <a:pt x="1443710" y="558800"/>
                  </a:lnTo>
                  <a:lnTo>
                    <a:pt x="1447838" y="520700"/>
                  </a:lnTo>
                  <a:lnTo>
                    <a:pt x="1450962" y="495300"/>
                  </a:lnTo>
                  <a:lnTo>
                    <a:pt x="1453057" y="469900"/>
                  </a:lnTo>
                  <a:lnTo>
                    <a:pt x="1454061" y="431800"/>
                  </a:lnTo>
                  <a:lnTo>
                    <a:pt x="1454137" y="41910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52727" y="2106167"/>
            <a:ext cx="1728470" cy="58305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97893" y="681759"/>
            <a:ext cx="1832610" cy="6690359"/>
            <a:chOff x="397893" y="681759"/>
            <a:chExt cx="1832610" cy="6690359"/>
          </a:xfrm>
        </p:grpSpPr>
        <p:sp>
          <p:nvSpPr>
            <p:cNvPr id="36" name="object 36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97893" y="730867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8915729" y="622683"/>
            <a:ext cx="63246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30" b="1">
                <a:solidFill>
                  <a:srgbClr val="054B32"/>
                </a:solidFill>
                <a:latin typeface="Arial"/>
                <a:cs typeface="Arial"/>
              </a:rPr>
              <a:t>29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8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2727" y="8073859"/>
            <a:ext cx="1473200" cy="173736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0">
                <a:solidFill>
                  <a:srgbClr val="054B32"/>
                </a:solidFill>
                <a:latin typeface="Arial"/>
                <a:cs typeface="Arial"/>
              </a:rPr>
              <a:t>Ph</a:t>
            </a:r>
            <a:r>
              <a:rPr dirty="0" sz="1800" spc="-10">
                <a:solidFill>
                  <a:srgbClr val="054B32"/>
                </a:solidFill>
                <a:latin typeface="Arial"/>
                <a:cs typeface="Arial"/>
              </a:rPr>
              <a:t>o</a:t>
            </a:r>
            <a:r>
              <a:rPr dirty="0" sz="1800" spc="229">
                <a:solidFill>
                  <a:srgbClr val="054B32"/>
                </a:solidFill>
                <a:latin typeface="Arial"/>
                <a:cs typeface="Arial"/>
              </a:rPr>
              <a:t>t</a:t>
            </a:r>
            <a:r>
              <a:rPr dirty="0" sz="1800" spc="175">
                <a:solidFill>
                  <a:srgbClr val="054B32"/>
                </a:solidFill>
                <a:latin typeface="Arial"/>
                <a:cs typeface="Arial"/>
              </a:rPr>
              <a:t>og</a:t>
            </a: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r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ap</a:t>
            </a:r>
            <a:r>
              <a:rPr dirty="0" sz="1800" spc="150">
                <a:solidFill>
                  <a:srgbClr val="054B32"/>
                </a:solidFill>
                <a:latin typeface="Arial"/>
                <a:cs typeface="Arial"/>
              </a:rPr>
              <a:t>h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5" b="1">
                <a:solidFill>
                  <a:srgbClr val="054B32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054B32"/>
                </a:solidFill>
                <a:latin typeface="Arial"/>
                <a:cs typeface="Arial"/>
              </a:rPr>
              <a:t>c</a:t>
            </a:r>
            <a:r>
              <a:rPr dirty="0" sz="1800" spc="80" b="1">
                <a:solidFill>
                  <a:srgbClr val="054B32"/>
                </a:solidFill>
                <a:latin typeface="Arial"/>
                <a:cs typeface="Arial"/>
              </a:rPr>
              <a:t>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8CC3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508966" y="3875128"/>
            <a:ext cx="1086485" cy="1073150"/>
            <a:chOff x="9508966" y="3875128"/>
            <a:chExt cx="1086485" cy="1073150"/>
          </a:xfrm>
        </p:grpSpPr>
        <p:sp>
          <p:nvSpPr>
            <p:cNvPr id="4" name="object 4"/>
            <p:cNvSpPr/>
            <p:nvPr/>
          </p:nvSpPr>
          <p:spPr>
            <a:xfrm>
              <a:off x="9932451" y="4424210"/>
              <a:ext cx="130550" cy="1289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508966" y="3875128"/>
              <a:ext cx="1086485" cy="1073150"/>
            </a:xfrm>
            <a:custGeom>
              <a:avLst/>
              <a:gdLst/>
              <a:ahLst/>
              <a:cxnLst/>
              <a:rect l="l" t="t" r="r" b="b"/>
              <a:pathLst>
                <a:path w="1086484" h="1073150">
                  <a:moveTo>
                    <a:pt x="525000" y="1071880"/>
                  </a:moveTo>
                  <a:lnTo>
                    <a:pt x="450458" y="1071880"/>
                  </a:lnTo>
                  <a:lnTo>
                    <a:pt x="454489" y="1073150"/>
                  </a:lnTo>
                  <a:lnTo>
                    <a:pt x="517943" y="1073150"/>
                  </a:lnTo>
                  <a:lnTo>
                    <a:pt x="525000" y="1071880"/>
                  </a:lnTo>
                  <a:close/>
                </a:path>
                <a:path w="1086484" h="1073150">
                  <a:moveTo>
                    <a:pt x="548361" y="1069340"/>
                  </a:moveTo>
                  <a:lnTo>
                    <a:pt x="423464" y="1069340"/>
                  </a:lnTo>
                  <a:lnTo>
                    <a:pt x="431191" y="1070610"/>
                  </a:lnTo>
                  <a:lnTo>
                    <a:pt x="435223" y="1071880"/>
                  </a:lnTo>
                  <a:lnTo>
                    <a:pt x="534246" y="1071880"/>
                  </a:lnTo>
                  <a:lnTo>
                    <a:pt x="535199" y="1070610"/>
                  </a:lnTo>
                  <a:lnTo>
                    <a:pt x="541638" y="1070610"/>
                  </a:lnTo>
                  <a:lnTo>
                    <a:pt x="548361" y="1069340"/>
                  </a:lnTo>
                  <a:close/>
                </a:path>
                <a:path w="1086484" h="1073150">
                  <a:moveTo>
                    <a:pt x="556308" y="1068070"/>
                  </a:moveTo>
                  <a:lnTo>
                    <a:pt x="411988" y="1068070"/>
                  </a:lnTo>
                  <a:lnTo>
                    <a:pt x="416239" y="1069340"/>
                  </a:lnTo>
                  <a:lnTo>
                    <a:pt x="553114" y="1069340"/>
                  </a:lnTo>
                  <a:lnTo>
                    <a:pt x="556308" y="1068070"/>
                  </a:lnTo>
                  <a:close/>
                </a:path>
                <a:path w="1086484" h="1073150">
                  <a:moveTo>
                    <a:pt x="564151" y="1066800"/>
                  </a:moveTo>
                  <a:lnTo>
                    <a:pt x="403580" y="1066800"/>
                  </a:lnTo>
                  <a:lnTo>
                    <a:pt x="407778" y="1068070"/>
                  </a:lnTo>
                  <a:lnTo>
                    <a:pt x="561962" y="1068070"/>
                  </a:lnTo>
                  <a:lnTo>
                    <a:pt x="564151" y="1066800"/>
                  </a:lnTo>
                  <a:close/>
                </a:path>
                <a:path w="1086484" h="1073150">
                  <a:moveTo>
                    <a:pt x="571826" y="1065530"/>
                  </a:moveTo>
                  <a:lnTo>
                    <a:pt x="396690" y="1065530"/>
                  </a:lnTo>
                  <a:lnTo>
                    <a:pt x="400166" y="1066800"/>
                  </a:lnTo>
                  <a:lnTo>
                    <a:pt x="568465" y="1066800"/>
                  </a:lnTo>
                  <a:lnTo>
                    <a:pt x="571826" y="1065530"/>
                  </a:lnTo>
                  <a:close/>
                </a:path>
                <a:path w="1086484" h="1073150">
                  <a:moveTo>
                    <a:pt x="871900" y="10160"/>
                  </a:moveTo>
                  <a:lnTo>
                    <a:pt x="649666" y="10160"/>
                  </a:lnTo>
                  <a:lnTo>
                    <a:pt x="643897" y="11430"/>
                  </a:lnTo>
                  <a:lnTo>
                    <a:pt x="642557" y="11430"/>
                  </a:lnTo>
                  <a:lnTo>
                    <a:pt x="641216" y="12700"/>
                  </a:lnTo>
                  <a:lnTo>
                    <a:pt x="639866" y="12700"/>
                  </a:lnTo>
                  <a:lnTo>
                    <a:pt x="629725" y="13970"/>
                  </a:lnTo>
                  <a:lnTo>
                    <a:pt x="609361" y="19050"/>
                  </a:lnTo>
                  <a:lnTo>
                    <a:pt x="597919" y="21590"/>
                  </a:lnTo>
                  <a:lnTo>
                    <a:pt x="595396" y="21590"/>
                  </a:lnTo>
                  <a:lnTo>
                    <a:pt x="583019" y="25400"/>
                  </a:lnTo>
                  <a:lnTo>
                    <a:pt x="567899" y="29210"/>
                  </a:lnTo>
                  <a:lnTo>
                    <a:pt x="553952" y="33020"/>
                  </a:lnTo>
                  <a:lnTo>
                    <a:pt x="551774" y="33020"/>
                  </a:lnTo>
                  <a:lnTo>
                    <a:pt x="545554" y="35560"/>
                  </a:lnTo>
                  <a:lnTo>
                    <a:pt x="539398" y="36830"/>
                  </a:lnTo>
                  <a:lnTo>
                    <a:pt x="530937" y="39370"/>
                  </a:lnTo>
                  <a:lnTo>
                    <a:pt x="529817" y="39370"/>
                  </a:lnTo>
                  <a:lnTo>
                    <a:pt x="509281" y="46990"/>
                  </a:lnTo>
                  <a:lnTo>
                    <a:pt x="499042" y="49530"/>
                  </a:lnTo>
                  <a:lnTo>
                    <a:pt x="487703" y="53340"/>
                  </a:lnTo>
                  <a:lnTo>
                    <a:pt x="486582" y="54610"/>
                  </a:lnTo>
                  <a:lnTo>
                    <a:pt x="479190" y="57150"/>
                  </a:lnTo>
                  <a:lnTo>
                    <a:pt x="466698" y="60960"/>
                  </a:lnTo>
                  <a:lnTo>
                    <a:pt x="466196" y="62230"/>
                  </a:lnTo>
                  <a:lnTo>
                    <a:pt x="465190" y="62230"/>
                  </a:lnTo>
                  <a:lnTo>
                    <a:pt x="451411" y="67310"/>
                  </a:lnTo>
                  <a:lnTo>
                    <a:pt x="443296" y="71120"/>
                  </a:lnTo>
                  <a:lnTo>
                    <a:pt x="442615" y="71120"/>
                  </a:lnTo>
                  <a:lnTo>
                    <a:pt x="424584" y="78740"/>
                  </a:lnTo>
                  <a:lnTo>
                    <a:pt x="422396" y="78740"/>
                  </a:lnTo>
                  <a:lnTo>
                    <a:pt x="411441" y="83820"/>
                  </a:lnTo>
                  <a:lnTo>
                    <a:pt x="401667" y="88900"/>
                  </a:lnTo>
                  <a:lnTo>
                    <a:pt x="391954" y="92710"/>
                  </a:lnTo>
                  <a:lnTo>
                    <a:pt x="382303" y="97790"/>
                  </a:lnTo>
                  <a:lnTo>
                    <a:pt x="381130" y="97790"/>
                  </a:lnTo>
                  <a:lnTo>
                    <a:pt x="373120" y="101600"/>
                  </a:lnTo>
                  <a:lnTo>
                    <a:pt x="367403" y="104140"/>
                  </a:lnTo>
                  <a:lnTo>
                    <a:pt x="361131" y="107950"/>
                  </a:lnTo>
                  <a:lnTo>
                    <a:pt x="360408" y="107950"/>
                  </a:lnTo>
                  <a:lnTo>
                    <a:pt x="353403" y="111760"/>
                  </a:lnTo>
                  <a:lnTo>
                    <a:pt x="347131" y="114300"/>
                  </a:lnTo>
                  <a:lnTo>
                    <a:pt x="340911" y="118110"/>
                  </a:lnTo>
                  <a:lnTo>
                    <a:pt x="338503" y="119380"/>
                  </a:lnTo>
                  <a:lnTo>
                    <a:pt x="322598" y="127000"/>
                  </a:lnTo>
                  <a:lnTo>
                    <a:pt x="310124" y="134620"/>
                  </a:lnTo>
                  <a:lnTo>
                    <a:pt x="292673" y="144780"/>
                  </a:lnTo>
                  <a:lnTo>
                    <a:pt x="282840" y="149860"/>
                  </a:lnTo>
                  <a:lnTo>
                    <a:pt x="281604" y="151130"/>
                  </a:lnTo>
                  <a:lnTo>
                    <a:pt x="280369" y="151130"/>
                  </a:lnTo>
                  <a:lnTo>
                    <a:pt x="275552" y="154940"/>
                  </a:lnTo>
                  <a:lnTo>
                    <a:pt x="264359" y="161290"/>
                  </a:lnTo>
                  <a:lnTo>
                    <a:pt x="263458" y="162560"/>
                  </a:lnTo>
                  <a:lnTo>
                    <a:pt x="258024" y="165100"/>
                  </a:lnTo>
                  <a:lnTo>
                    <a:pt x="247333" y="172720"/>
                  </a:lnTo>
                  <a:lnTo>
                    <a:pt x="246380" y="172720"/>
                  </a:lnTo>
                  <a:lnTo>
                    <a:pt x="245427" y="173990"/>
                  </a:lnTo>
                  <a:lnTo>
                    <a:pt x="244475" y="173990"/>
                  </a:lnTo>
                  <a:lnTo>
                    <a:pt x="240108" y="176530"/>
                  </a:lnTo>
                  <a:lnTo>
                    <a:pt x="229020" y="185420"/>
                  </a:lnTo>
                  <a:lnTo>
                    <a:pt x="220295" y="190500"/>
                  </a:lnTo>
                  <a:lnTo>
                    <a:pt x="212949" y="196850"/>
                  </a:lnTo>
                  <a:lnTo>
                    <a:pt x="205741" y="201930"/>
                  </a:lnTo>
                  <a:lnTo>
                    <a:pt x="198664" y="207010"/>
                  </a:lnTo>
                  <a:lnTo>
                    <a:pt x="196193" y="209550"/>
                  </a:lnTo>
                  <a:lnTo>
                    <a:pt x="194968" y="209550"/>
                  </a:lnTo>
                  <a:lnTo>
                    <a:pt x="191272" y="213360"/>
                  </a:lnTo>
                  <a:lnTo>
                    <a:pt x="187576" y="215900"/>
                  </a:lnTo>
                  <a:lnTo>
                    <a:pt x="181126" y="220980"/>
                  </a:lnTo>
                  <a:lnTo>
                    <a:pt x="176759" y="224790"/>
                  </a:lnTo>
                  <a:lnTo>
                    <a:pt x="172508" y="228600"/>
                  </a:lnTo>
                  <a:lnTo>
                    <a:pt x="165555" y="233680"/>
                  </a:lnTo>
                  <a:lnTo>
                    <a:pt x="159011" y="240030"/>
                  </a:lnTo>
                  <a:lnTo>
                    <a:pt x="154750" y="243840"/>
                  </a:lnTo>
                  <a:lnTo>
                    <a:pt x="153629" y="245110"/>
                  </a:lnTo>
                  <a:lnTo>
                    <a:pt x="148593" y="250190"/>
                  </a:lnTo>
                  <a:lnTo>
                    <a:pt x="144781" y="252730"/>
                  </a:lnTo>
                  <a:lnTo>
                    <a:pt x="141085" y="256540"/>
                  </a:lnTo>
                  <a:lnTo>
                    <a:pt x="132370" y="265430"/>
                  </a:lnTo>
                  <a:lnTo>
                    <a:pt x="123936" y="274320"/>
                  </a:lnTo>
                  <a:lnTo>
                    <a:pt x="115773" y="284480"/>
                  </a:lnTo>
                  <a:lnTo>
                    <a:pt x="107871" y="293370"/>
                  </a:lnTo>
                  <a:lnTo>
                    <a:pt x="100281" y="303530"/>
                  </a:lnTo>
                  <a:lnTo>
                    <a:pt x="92965" y="312420"/>
                  </a:lnTo>
                  <a:lnTo>
                    <a:pt x="85921" y="322580"/>
                  </a:lnTo>
                  <a:lnTo>
                    <a:pt x="79150" y="332740"/>
                  </a:lnTo>
                  <a:lnTo>
                    <a:pt x="72846" y="341630"/>
                  </a:lnTo>
                  <a:lnTo>
                    <a:pt x="66802" y="351790"/>
                  </a:lnTo>
                  <a:lnTo>
                    <a:pt x="61021" y="361950"/>
                  </a:lnTo>
                  <a:lnTo>
                    <a:pt x="55506" y="372110"/>
                  </a:lnTo>
                  <a:lnTo>
                    <a:pt x="55287" y="372110"/>
                  </a:lnTo>
                  <a:lnTo>
                    <a:pt x="51140" y="379730"/>
                  </a:lnTo>
                  <a:lnTo>
                    <a:pt x="47674" y="387350"/>
                  </a:lnTo>
                  <a:lnTo>
                    <a:pt x="44313" y="393700"/>
                  </a:lnTo>
                  <a:lnTo>
                    <a:pt x="39494" y="405130"/>
                  </a:lnTo>
                  <a:lnTo>
                    <a:pt x="34952" y="415290"/>
                  </a:lnTo>
                  <a:lnTo>
                    <a:pt x="30693" y="426720"/>
                  </a:lnTo>
                  <a:lnTo>
                    <a:pt x="16389" y="471170"/>
                  </a:lnTo>
                  <a:lnTo>
                    <a:pt x="6528" y="515620"/>
                  </a:lnTo>
                  <a:lnTo>
                    <a:pt x="732" y="567690"/>
                  </a:lnTo>
                  <a:lnTo>
                    <a:pt x="0" y="601980"/>
                  </a:lnTo>
                  <a:lnTo>
                    <a:pt x="566" y="618490"/>
                  </a:lnTo>
                  <a:lnTo>
                    <a:pt x="5162" y="664210"/>
                  </a:lnTo>
                  <a:lnTo>
                    <a:pt x="14126" y="709930"/>
                  </a:lnTo>
                  <a:lnTo>
                    <a:pt x="16534" y="718820"/>
                  </a:lnTo>
                  <a:lnTo>
                    <a:pt x="20709" y="734060"/>
                  </a:lnTo>
                  <a:lnTo>
                    <a:pt x="35968" y="775970"/>
                  </a:lnTo>
                  <a:lnTo>
                    <a:pt x="56074" y="819150"/>
                  </a:lnTo>
                  <a:lnTo>
                    <a:pt x="80613" y="859790"/>
                  </a:lnTo>
                  <a:lnTo>
                    <a:pt x="109585" y="897890"/>
                  </a:lnTo>
                  <a:lnTo>
                    <a:pt x="142991" y="934720"/>
                  </a:lnTo>
                  <a:lnTo>
                    <a:pt x="148928" y="939800"/>
                  </a:lnTo>
                  <a:lnTo>
                    <a:pt x="154980" y="946150"/>
                  </a:lnTo>
                  <a:lnTo>
                    <a:pt x="162812" y="952500"/>
                  </a:lnTo>
                  <a:lnTo>
                    <a:pt x="164550" y="953770"/>
                  </a:lnTo>
                  <a:lnTo>
                    <a:pt x="166236" y="956310"/>
                  </a:lnTo>
                  <a:lnTo>
                    <a:pt x="175252" y="963930"/>
                  </a:lnTo>
                  <a:lnTo>
                    <a:pt x="179901" y="967740"/>
                  </a:lnTo>
                  <a:lnTo>
                    <a:pt x="181806" y="969010"/>
                  </a:lnTo>
                  <a:lnTo>
                    <a:pt x="183817" y="970280"/>
                  </a:lnTo>
                  <a:lnTo>
                    <a:pt x="185775" y="971550"/>
                  </a:lnTo>
                  <a:lnTo>
                    <a:pt x="190256" y="975360"/>
                  </a:lnTo>
                  <a:lnTo>
                    <a:pt x="194685" y="979170"/>
                  </a:lnTo>
                  <a:lnTo>
                    <a:pt x="199219" y="981710"/>
                  </a:lnTo>
                  <a:lnTo>
                    <a:pt x="201293" y="982980"/>
                  </a:lnTo>
                  <a:lnTo>
                    <a:pt x="203418" y="984250"/>
                  </a:lnTo>
                  <a:lnTo>
                    <a:pt x="207282" y="988060"/>
                  </a:lnTo>
                  <a:lnTo>
                    <a:pt x="216413" y="993140"/>
                  </a:lnTo>
                  <a:lnTo>
                    <a:pt x="219156" y="995680"/>
                  </a:lnTo>
                  <a:lnTo>
                    <a:pt x="225376" y="999490"/>
                  </a:lnTo>
                  <a:lnTo>
                    <a:pt x="234779" y="1005840"/>
                  </a:lnTo>
                  <a:lnTo>
                    <a:pt x="239595" y="1008380"/>
                  </a:lnTo>
                  <a:lnTo>
                    <a:pt x="243972" y="1010920"/>
                  </a:lnTo>
                  <a:lnTo>
                    <a:pt x="250914" y="1014730"/>
                  </a:lnTo>
                  <a:lnTo>
                    <a:pt x="260485" y="1019810"/>
                  </a:lnTo>
                  <a:lnTo>
                    <a:pt x="262788" y="1021080"/>
                  </a:lnTo>
                  <a:lnTo>
                    <a:pt x="265196" y="1022350"/>
                  </a:lnTo>
                  <a:lnTo>
                    <a:pt x="267490" y="1022350"/>
                  </a:lnTo>
                  <a:lnTo>
                    <a:pt x="281824" y="1029970"/>
                  </a:lnTo>
                  <a:lnTo>
                    <a:pt x="286808" y="1032510"/>
                  </a:lnTo>
                  <a:lnTo>
                    <a:pt x="289279" y="1032510"/>
                  </a:lnTo>
                  <a:lnTo>
                    <a:pt x="298745" y="1037590"/>
                  </a:lnTo>
                  <a:lnTo>
                    <a:pt x="306190" y="1040130"/>
                  </a:lnTo>
                  <a:lnTo>
                    <a:pt x="308933" y="1041400"/>
                  </a:lnTo>
                  <a:lnTo>
                    <a:pt x="316211" y="1043940"/>
                  </a:lnTo>
                  <a:lnTo>
                    <a:pt x="320860" y="1045210"/>
                  </a:lnTo>
                  <a:lnTo>
                    <a:pt x="325572" y="1047750"/>
                  </a:lnTo>
                  <a:lnTo>
                    <a:pt x="328367" y="1047750"/>
                  </a:lnTo>
                  <a:lnTo>
                    <a:pt x="331278" y="1049020"/>
                  </a:lnTo>
                  <a:lnTo>
                    <a:pt x="334084" y="1050290"/>
                  </a:lnTo>
                  <a:lnTo>
                    <a:pt x="347916" y="1054100"/>
                  </a:lnTo>
                  <a:lnTo>
                    <a:pt x="350943" y="1055370"/>
                  </a:lnTo>
                  <a:lnTo>
                    <a:pt x="353958" y="1055370"/>
                  </a:lnTo>
                  <a:lnTo>
                    <a:pt x="361466" y="1057910"/>
                  </a:lnTo>
                  <a:lnTo>
                    <a:pt x="365947" y="1059180"/>
                  </a:lnTo>
                  <a:lnTo>
                    <a:pt x="373675" y="1060450"/>
                  </a:lnTo>
                  <a:lnTo>
                    <a:pt x="376921" y="1061720"/>
                  </a:lnTo>
                  <a:lnTo>
                    <a:pt x="384544" y="1062990"/>
                  </a:lnTo>
                  <a:lnTo>
                    <a:pt x="393276" y="1065530"/>
                  </a:lnTo>
                  <a:lnTo>
                    <a:pt x="575124" y="1065530"/>
                  </a:lnTo>
                  <a:lnTo>
                    <a:pt x="578433" y="1064260"/>
                  </a:lnTo>
                  <a:lnTo>
                    <a:pt x="583019" y="1064260"/>
                  </a:lnTo>
                  <a:lnTo>
                    <a:pt x="591930" y="1061720"/>
                  </a:lnTo>
                  <a:lnTo>
                    <a:pt x="595061" y="1061720"/>
                  </a:lnTo>
                  <a:lnTo>
                    <a:pt x="598202" y="1060450"/>
                  </a:lnTo>
                  <a:lnTo>
                    <a:pt x="605930" y="1059180"/>
                  </a:lnTo>
                  <a:lnTo>
                    <a:pt x="615060" y="1056640"/>
                  </a:lnTo>
                  <a:lnTo>
                    <a:pt x="621049" y="1054100"/>
                  </a:lnTo>
                  <a:lnTo>
                    <a:pt x="628672" y="1052830"/>
                  </a:lnTo>
                  <a:lnTo>
                    <a:pt x="633259" y="1050290"/>
                  </a:lnTo>
                  <a:lnTo>
                    <a:pt x="640714" y="1049020"/>
                  </a:lnTo>
                  <a:lnTo>
                    <a:pt x="643562" y="1047750"/>
                  </a:lnTo>
                  <a:lnTo>
                    <a:pt x="651122" y="1045210"/>
                  </a:lnTo>
                  <a:lnTo>
                    <a:pt x="660420" y="1041400"/>
                  </a:lnTo>
                  <a:lnTo>
                    <a:pt x="665802" y="1038860"/>
                  </a:lnTo>
                  <a:lnTo>
                    <a:pt x="668483" y="1038860"/>
                  </a:lnTo>
                  <a:lnTo>
                    <a:pt x="673247" y="1036320"/>
                  </a:lnTo>
                  <a:lnTo>
                    <a:pt x="682713" y="1032510"/>
                  </a:lnTo>
                  <a:lnTo>
                    <a:pt x="685173" y="1031240"/>
                  </a:lnTo>
                  <a:lnTo>
                    <a:pt x="687749" y="1029970"/>
                  </a:lnTo>
                  <a:lnTo>
                    <a:pt x="690220" y="1028700"/>
                  </a:lnTo>
                  <a:lnTo>
                    <a:pt x="695037" y="1026160"/>
                  </a:lnTo>
                  <a:lnTo>
                    <a:pt x="699791" y="1024890"/>
                  </a:lnTo>
                  <a:lnTo>
                    <a:pt x="709256" y="1019810"/>
                  </a:lnTo>
                  <a:lnTo>
                    <a:pt x="711560" y="1018540"/>
                  </a:lnTo>
                  <a:lnTo>
                    <a:pt x="716314" y="1016000"/>
                  </a:lnTo>
                  <a:lnTo>
                    <a:pt x="737203" y="1004570"/>
                  </a:lnTo>
                  <a:lnTo>
                    <a:pt x="741800" y="1000760"/>
                  </a:lnTo>
                  <a:lnTo>
                    <a:pt x="748627" y="996950"/>
                  </a:lnTo>
                  <a:lnTo>
                    <a:pt x="750815" y="995680"/>
                  </a:lnTo>
                  <a:lnTo>
                    <a:pt x="752941" y="994410"/>
                  </a:lnTo>
                  <a:lnTo>
                    <a:pt x="757537" y="990600"/>
                  </a:lnTo>
                  <a:lnTo>
                    <a:pt x="766605" y="984250"/>
                  </a:lnTo>
                  <a:lnTo>
                    <a:pt x="768678" y="982980"/>
                  </a:lnTo>
                  <a:lnTo>
                    <a:pt x="770804" y="981710"/>
                  </a:lnTo>
                  <a:lnTo>
                    <a:pt x="772877" y="980440"/>
                  </a:lnTo>
                  <a:lnTo>
                    <a:pt x="777306" y="976630"/>
                  </a:lnTo>
                  <a:lnTo>
                    <a:pt x="781673" y="974090"/>
                  </a:lnTo>
                  <a:lnTo>
                    <a:pt x="785987" y="970280"/>
                  </a:lnTo>
                  <a:lnTo>
                    <a:pt x="788060" y="969010"/>
                  </a:lnTo>
                  <a:lnTo>
                    <a:pt x="790186" y="967740"/>
                  </a:lnTo>
                  <a:lnTo>
                    <a:pt x="792259" y="965200"/>
                  </a:lnTo>
                  <a:lnTo>
                    <a:pt x="796856" y="961390"/>
                  </a:lnTo>
                  <a:lnTo>
                    <a:pt x="805923" y="953770"/>
                  </a:lnTo>
                  <a:lnTo>
                    <a:pt x="809337" y="951230"/>
                  </a:lnTo>
                  <a:lnTo>
                    <a:pt x="810960" y="949960"/>
                  </a:lnTo>
                  <a:lnTo>
                    <a:pt x="817127" y="943610"/>
                  </a:lnTo>
                  <a:lnTo>
                    <a:pt x="823169" y="938530"/>
                  </a:lnTo>
                  <a:lnTo>
                    <a:pt x="829054" y="932180"/>
                  </a:lnTo>
                  <a:lnTo>
                    <a:pt x="842312" y="919480"/>
                  </a:lnTo>
                  <a:lnTo>
                    <a:pt x="864269" y="894080"/>
                  </a:lnTo>
                  <a:lnTo>
                    <a:pt x="872958" y="883920"/>
                  </a:lnTo>
                  <a:lnTo>
                    <a:pt x="874915" y="881380"/>
                  </a:lnTo>
                  <a:lnTo>
                    <a:pt x="474265" y="881380"/>
                  </a:lnTo>
                  <a:lnTo>
                    <a:pt x="449934" y="880110"/>
                  </a:lnTo>
                  <a:lnTo>
                    <a:pt x="427002" y="872490"/>
                  </a:lnTo>
                  <a:lnTo>
                    <a:pt x="405883" y="857250"/>
                  </a:lnTo>
                  <a:lnTo>
                    <a:pt x="388572" y="828040"/>
                  </a:lnTo>
                  <a:lnTo>
                    <a:pt x="381545" y="789940"/>
                  </a:lnTo>
                  <a:lnTo>
                    <a:pt x="383088" y="750570"/>
                  </a:lnTo>
                  <a:lnTo>
                    <a:pt x="389309" y="725170"/>
                  </a:lnTo>
                  <a:lnTo>
                    <a:pt x="322243" y="725170"/>
                  </a:lnTo>
                  <a:lnTo>
                    <a:pt x="256401" y="707390"/>
                  </a:lnTo>
                  <a:lnTo>
                    <a:pt x="225447" y="665480"/>
                  </a:lnTo>
                  <a:lnTo>
                    <a:pt x="220862" y="627380"/>
                  </a:lnTo>
                  <a:lnTo>
                    <a:pt x="224969" y="607060"/>
                  </a:lnTo>
                  <a:lnTo>
                    <a:pt x="247218" y="572770"/>
                  </a:lnTo>
                  <a:lnTo>
                    <a:pt x="301117" y="551180"/>
                  </a:lnTo>
                  <a:lnTo>
                    <a:pt x="334223" y="546100"/>
                  </a:lnTo>
                  <a:lnTo>
                    <a:pt x="361864" y="546100"/>
                  </a:lnTo>
                  <a:lnTo>
                    <a:pt x="341359" y="515620"/>
                  </a:lnTo>
                  <a:lnTo>
                    <a:pt x="327873" y="477520"/>
                  </a:lnTo>
                  <a:lnTo>
                    <a:pt x="324395" y="438150"/>
                  </a:lnTo>
                  <a:lnTo>
                    <a:pt x="333917" y="405130"/>
                  </a:lnTo>
                  <a:lnTo>
                    <a:pt x="349746" y="383540"/>
                  </a:lnTo>
                  <a:lnTo>
                    <a:pt x="369490" y="369570"/>
                  </a:lnTo>
                  <a:lnTo>
                    <a:pt x="392743" y="361950"/>
                  </a:lnTo>
                  <a:lnTo>
                    <a:pt x="419098" y="360680"/>
                  </a:lnTo>
                  <a:lnTo>
                    <a:pt x="1084353" y="360680"/>
                  </a:lnTo>
                  <a:lnTo>
                    <a:pt x="1085478" y="344170"/>
                  </a:lnTo>
                  <a:lnTo>
                    <a:pt x="1086187" y="322580"/>
                  </a:lnTo>
                  <a:lnTo>
                    <a:pt x="1086061" y="297180"/>
                  </a:lnTo>
                  <a:lnTo>
                    <a:pt x="1085559" y="285750"/>
                  </a:lnTo>
                  <a:lnTo>
                    <a:pt x="1085134" y="278130"/>
                  </a:lnTo>
                  <a:lnTo>
                    <a:pt x="1083988" y="264160"/>
                  </a:lnTo>
                  <a:lnTo>
                    <a:pt x="1083266" y="257810"/>
                  </a:lnTo>
                  <a:lnTo>
                    <a:pt x="1082436" y="251460"/>
                  </a:lnTo>
                  <a:lnTo>
                    <a:pt x="1081500" y="243840"/>
                  </a:lnTo>
                  <a:lnTo>
                    <a:pt x="1080460" y="237490"/>
                  </a:lnTo>
                  <a:lnTo>
                    <a:pt x="1078708" y="227330"/>
                  </a:lnTo>
                  <a:lnTo>
                    <a:pt x="1076718" y="217170"/>
                  </a:lnTo>
                  <a:lnTo>
                    <a:pt x="1074486" y="208280"/>
                  </a:lnTo>
                  <a:lnTo>
                    <a:pt x="1072010" y="198120"/>
                  </a:lnTo>
                  <a:lnTo>
                    <a:pt x="1070191" y="191770"/>
                  </a:lnTo>
                  <a:lnTo>
                    <a:pt x="1068269" y="185420"/>
                  </a:lnTo>
                  <a:lnTo>
                    <a:pt x="1066240" y="179070"/>
                  </a:lnTo>
                  <a:lnTo>
                    <a:pt x="1064104" y="173990"/>
                  </a:lnTo>
                  <a:lnTo>
                    <a:pt x="1061193" y="165100"/>
                  </a:lnTo>
                  <a:lnTo>
                    <a:pt x="1057947" y="157480"/>
                  </a:lnTo>
                  <a:lnTo>
                    <a:pt x="1054366" y="149860"/>
                  </a:lnTo>
                  <a:lnTo>
                    <a:pt x="1050837" y="142240"/>
                  </a:lnTo>
                  <a:lnTo>
                    <a:pt x="1046911" y="134620"/>
                  </a:lnTo>
                  <a:lnTo>
                    <a:pt x="1040586" y="124460"/>
                  </a:lnTo>
                  <a:lnTo>
                    <a:pt x="1038398" y="120650"/>
                  </a:lnTo>
                  <a:lnTo>
                    <a:pt x="1010682" y="85090"/>
                  </a:lnTo>
                  <a:lnTo>
                    <a:pt x="1001436" y="76200"/>
                  </a:lnTo>
                  <a:lnTo>
                    <a:pt x="998022" y="72390"/>
                  </a:lnTo>
                  <a:lnTo>
                    <a:pt x="993426" y="68580"/>
                  </a:lnTo>
                  <a:lnTo>
                    <a:pt x="991080" y="67310"/>
                  </a:lnTo>
                  <a:lnTo>
                    <a:pt x="988724" y="64770"/>
                  </a:lnTo>
                  <a:lnTo>
                    <a:pt x="986263" y="62230"/>
                  </a:lnTo>
                  <a:lnTo>
                    <a:pt x="983792" y="60960"/>
                  </a:lnTo>
                  <a:lnTo>
                    <a:pt x="980997" y="58420"/>
                  </a:lnTo>
                  <a:lnTo>
                    <a:pt x="977248" y="55880"/>
                  </a:lnTo>
                  <a:lnTo>
                    <a:pt x="974892" y="54610"/>
                  </a:lnTo>
                  <a:lnTo>
                    <a:pt x="969510" y="50800"/>
                  </a:lnTo>
                  <a:lnTo>
                    <a:pt x="957531" y="43180"/>
                  </a:lnTo>
                  <a:lnTo>
                    <a:pt x="956128" y="41910"/>
                  </a:lnTo>
                  <a:lnTo>
                    <a:pt x="952380" y="40640"/>
                  </a:lnTo>
                  <a:lnTo>
                    <a:pt x="948568" y="38100"/>
                  </a:lnTo>
                  <a:lnTo>
                    <a:pt x="943919" y="35560"/>
                  </a:lnTo>
                  <a:lnTo>
                    <a:pt x="943197" y="35560"/>
                  </a:lnTo>
                  <a:lnTo>
                    <a:pt x="938768" y="33020"/>
                  </a:lnTo>
                  <a:lnTo>
                    <a:pt x="935124" y="31750"/>
                  </a:lnTo>
                  <a:lnTo>
                    <a:pt x="929752" y="29210"/>
                  </a:lnTo>
                  <a:lnTo>
                    <a:pt x="926506" y="27940"/>
                  </a:lnTo>
                  <a:lnTo>
                    <a:pt x="921019" y="25400"/>
                  </a:lnTo>
                  <a:lnTo>
                    <a:pt x="918213" y="24130"/>
                  </a:lnTo>
                  <a:lnTo>
                    <a:pt x="916370" y="24130"/>
                  </a:lnTo>
                  <a:lnTo>
                    <a:pt x="914517" y="22860"/>
                  </a:lnTo>
                  <a:lnTo>
                    <a:pt x="912611" y="22860"/>
                  </a:lnTo>
                  <a:lnTo>
                    <a:pt x="909983" y="21590"/>
                  </a:lnTo>
                  <a:lnTo>
                    <a:pt x="904549" y="19050"/>
                  </a:lnTo>
                  <a:lnTo>
                    <a:pt x="902643" y="19050"/>
                  </a:lnTo>
                  <a:lnTo>
                    <a:pt x="893010" y="15240"/>
                  </a:lnTo>
                  <a:lnTo>
                    <a:pt x="888308" y="13970"/>
                  </a:lnTo>
                  <a:lnTo>
                    <a:pt x="884727" y="13970"/>
                  </a:lnTo>
                  <a:lnTo>
                    <a:pt x="871900" y="10160"/>
                  </a:lnTo>
                  <a:close/>
                </a:path>
                <a:path w="1086484" h="1073150">
                  <a:moveTo>
                    <a:pt x="564266" y="737870"/>
                  </a:moveTo>
                  <a:lnTo>
                    <a:pt x="562039" y="777240"/>
                  </a:lnTo>
                  <a:lnTo>
                    <a:pt x="550086" y="817880"/>
                  </a:lnTo>
                  <a:lnTo>
                    <a:pt x="529050" y="853440"/>
                  </a:lnTo>
                  <a:lnTo>
                    <a:pt x="474265" y="881380"/>
                  </a:lnTo>
                  <a:lnTo>
                    <a:pt x="874915" y="881380"/>
                  </a:lnTo>
                  <a:lnTo>
                    <a:pt x="898274" y="849630"/>
                  </a:lnTo>
                  <a:lnTo>
                    <a:pt x="922915" y="814070"/>
                  </a:lnTo>
                  <a:lnTo>
                    <a:pt x="945770" y="777240"/>
                  </a:lnTo>
                  <a:lnTo>
                    <a:pt x="666594" y="777240"/>
                  </a:lnTo>
                  <a:lnTo>
                    <a:pt x="629630" y="772160"/>
                  </a:lnTo>
                  <a:lnTo>
                    <a:pt x="593727" y="758190"/>
                  </a:lnTo>
                  <a:lnTo>
                    <a:pt x="564266" y="737870"/>
                  </a:lnTo>
                  <a:close/>
                </a:path>
                <a:path w="1086484" h="1073150">
                  <a:moveTo>
                    <a:pt x="1080773" y="394970"/>
                  </a:moveTo>
                  <a:lnTo>
                    <a:pt x="645970" y="394970"/>
                  </a:lnTo>
                  <a:lnTo>
                    <a:pt x="670122" y="403860"/>
                  </a:lnTo>
                  <a:lnTo>
                    <a:pt x="689221" y="419100"/>
                  </a:lnTo>
                  <a:lnTo>
                    <a:pt x="703006" y="438150"/>
                  </a:lnTo>
                  <a:lnTo>
                    <a:pt x="711214" y="463550"/>
                  </a:lnTo>
                  <a:lnTo>
                    <a:pt x="708978" y="496570"/>
                  </a:lnTo>
                  <a:lnTo>
                    <a:pt x="693034" y="530860"/>
                  </a:lnTo>
                  <a:lnTo>
                    <a:pt x="668707" y="562610"/>
                  </a:lnTo>
                  <a:lnTo>
                    <a:pt x="641321" y="585470"/>
                  </a:lnTo>
                  <a:lnTo>
                    <a:pt x="677188" y="599440"/>
                  </a:lnTo>
                  <a:lnTo>
                    <a:pt x="710989" y="622300"/>
                  </a:lnTo>
                  <a:lnTo>
                    <a:pt x="736631" y="652780"/>
                  </a:lnTo>
                  <a:lnTo>
                    <a:pt x="748019" y="687070"/>
                  </a:lnTo>
                  <a:lnTo>
                    <a:pt x="746097" y="713740"/>
                  </a:lnTo>
                  <a:lnTo>
                    <a:pt x="737107" y="736600"/>
                  </a:lnTo>
                  <a:lnTo>
                    <a:pt x="721378" y="755650"/>
                  </a:lnTo>
                  <a:lnTo>
                    <a:pt x="699236" y="769620"/>
                  </a:lnTo>
                  <a:lnTo>
                    <a:pt x="666594" y="777240"/>
                  </a:lnTo>
                  <a:lnTo>
                    <a:pt x="945770" y="777240"/>
                  </a:lnTo>
                  <a:lnTo>
                    <a:pt x="947275" y="774700"/>
                  </a:lnTo>
                  <a:lnTo>
                    <a:pt x="959014" y="753110"/>
                  </a:lnTo>
                  <a:lnTo>
                    <a:pt x="970411" y="732790"/>
                  </a:lnTo>
                  <a:lnTo>
                    <a:pt x="977668" y="717550"/>
                  </a:lnTo>
                  <a:lnTo>
                    <a:pt x="981255" y="711200"/>
                  </a:lnTo>
                  <a:lnTo>
                    <a:pt x="1000227" y="670560"/>
                  </a:lnTo>
                  <a:lnTo>
                    <a:pt x="1028093" y="601980"/>
                  </a:lnTo>
                  <a:lnTo>
                    <a:pt x="1044166" y="556260"/>
                  </a:lnTo>
                  <a:lnTo>
                    <a:pt x="1051344" y="532130"/>
                  </a:lnTo>
                  <a:lnTo>
                    <a:pt x="1054701" y="520700"/>
                  </a:lnTo>
                  <a:lnTo>
                    <a:pt x="1070104" y="458470"/>
                  </a:lnTo>
                  <a:lnTo>
                    <a:pt x="1077716" y="417830"/>
                  </a:lnTo>
                  <a:lnTo>
                    <a:pt x="1078502" y="412750"/>
                  </a:lnTo>
                  <a:lnTo>
                    <a:pt x="1080773" y="394970"/>
                  </a:lnTo>
                  <a:close/>
                </a:path>
                <a:path w="1086484" h="1073150">
                  <a:moveTo>
                    <a:pt x="391486" y="716280"/>
                  </a:moveTo>
                  <a:lnTo>
                    <a:pt x="360008" y="723900"/>
                  </a:lnTo>
                  <a:lnTo>
                    <a:pt x="322243" y="725170"/>
                  </a:lnTo>
                  <a:lnTo>
                    <a:pt x="389309" y="725170"/>
                  </a:lnTo>
                  <a:lnTo>
                    <a:pt x="391486" y="716280"/>
                  </a:lnTo>
                  <a:close/>
                </a:path>
                <a:path w="1086484" h="1073150">
                  <a:moveTo>
                    <a:pt x="1084353" y="360680"/>
                  </a:moveTo>
                  <a:lnTo>
                    <a:pt x="419098" y="360680"/>
                  </a:lnTo>
                  <a:lnTo>
                    <a:pt x="451855" y="373380"/>
                  </a:lnTo>
                  <a:lnTo>
                    <a:pt x="480122" y="398780"/>
                  </a:lnTo>
                  <a:lnTo>
                    <a:pt x="501847" y="433070"/>
                  </a:lnTo>
                  <a:lnTo>
                    <a:pt x="514979" y="467360"/>
                  </a:lnTo>
                  <a:lnTo>
                    <a:pt x="539249" y="436880"/>
                  </a:lnTo>
                  <a:lnTo>
                    <a:pt x="572221" y="411480"/>
                  </a:lnTo>
                  <a:lnTo>
                    <a:pt x="609320" y="396240"/>
                  </a:lnTo>
                  <a:lnTo>
                    <a:pt x="645970" y="394970"/>
                  </a:lnTo>
                  <a:lnTo>
                    <a:pt x="1080773" y="394970"/>
                  </a:lnTo>
                  <a:lnTo>
                    <a:pt x="1081585" y="388620"/>
                  </a:lnTo>
                  <a:lnTo>
                    <a:pt x="1083920" y="367030"/>
                  </a:lnTo>
                  <a:lnTo>
                    <a:pt x="1084353" y="360680"/>
                  </a:lnTo>
                  <a:close/>
                </a:path>
                <a:path w="1086484" h="1073150">
                  <a:moveTo>
                    <a:pt x="867702" y="8890"/>
                  </a:moveTo>
                  <a:lnTo>
                    <a:pt x="662273" y="8890"/>
                  </a:lnTo>
                  <a:lnTo>
                    <a:pt x="655436" y="10160"/>
                  </a:lnTo>
                  <a:lnTo>
                    <a:pt x="869094" y="10160"/>
                  </a:lnTo>
                  <a:lnTo>
                    <a:pt x="867702" y="8890"/>
                  </a:lnTo>
                  <a:close/>
                </a:path>
                <a:path w="1086484" h="1073150">
                  <a:moveTo>
                    <a:pt x="847147" y="5080"/>
                  </a:moveTo>
                  <a:lnTo>
                    <a:pt x="684336" y="5080"/>
                  </a:lnTo>
                  <a:lnTo>
                    <a:pt x="677728" y="6350"/>
                  </a:lnTo>
                  <a:lnTo>
                    <a:pt x="663331" y="8890"/>
                  </a:lnTo>
                  <a:lnTo>
                    <a:pt x="863838" y="8890"/>
                  </a:lnTo>
                  <a:lnTo>
                    <a:pt x="859974" y="7620"/>
                  </a:lnTo>
                  <a:lnTo>
                    <a:pt x="856048" y="7620"/>
                  </a:lnTo>
                  <a:lnTo>
                    <a:pt x="854142" y="6350"/>
                  </a:lnTo>
                  <a:lnTo>
                    <a:pt x="852184" y="6350"/>
                  </a:lnTo>
                  <a:lnTo>
                    <a:pt x="847147" y="5080"/>
                  </a:lnTo>
                  <a:close/>
                </a:path>
                <a:path w="1086484" h="1073150">
                  <a:moveTo>
                    <a:pt x="836729" y="3810"/>
                  </a:moveTo>
                  <a:lnTo>
                    <a:pt x="698503" y="3810"/>
                  </a:lnTo>
                  <a:lnTo>
                    <a:pt x="687309" y="5080"/>
                  </a:lnTo>
                  <a:lnTo>
                    <a:pt x="844006" y="5080"/>
                  </a:lnTo>
                  <a:lnTo>
                    <a:pt x="836729" y="3810"/>
                  </a:lnTo>
                  <a:close/>
                </a:path>
                <a:path w="1086484" h="1073150">
                  <a:moveTo>
                    <a:pt x="815609" y="1270"/>
                  </a:moveTo>
                  <a:lnTo>
                    <a:pt x="718384" y="1270"/>
                  </a:lnTo>
                  <a:lnTo>
                    <a:pt x="708754" y="2540"/>
                  </a:lnTo>
                  <a:lnTo>
                    <a:pt x="704052" y="3810"/>
                  </a:lnTo>
                  <a:lnTo>
                    <a:pt x="831514" y="3810"/>
                  </a:lnTo>
                  <a:lnTo>
                    <a:pt x="825305" y="2540"/>
                  </a:lnTo>
                  <a:lnTo>
                    <a:pt x="819033" y="2540"/>
                  </a:lnTo>
                  <a:lnTo>
                    <a:pt x="815609" y="1270"/>
                  </a:lnTo>
                  <a:close/>
                </a:path>
                <a:path w="1086484" h="1073150">
                  <a:moveTo>
                    <a:pt x="798081" y="0"/>
                  </a:moveTo>
                  <a:lnTo>
                    <a:pt x="737480" y="0"/>
                  </a:lnTo>
                  <a:lnTo>
                    <a:pt x="727959" y="1270"/>
                  </a:lnTo>
                  <a:lnTo>
                    <a:pt x="805138" y="1270"/>
                  </a:lnTo>
                  <a:lnTo>
                    <a:pt x="798081" y="0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64296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dirty="0" spc="75">
                <a:solidFill>
                  <a:srgbClr val="3C5FEB"/>
                </a:solidFill>
              </a:rPr>
              <a:t>St</a:t>
            </a:r>
            <a:r>
              <a:rPr dirty="0" spc="114">
                <a:solidFill>
                  <a:srgbClr val="3C5FEB"/>
                </a:solidFill>
              </a:rPr>
              <a:t>r</a:t>
            </a:r>
            <a:r>
              <a:rPr dirty="0" spc="1400">
                <a:solidFill>
                  <a:srgbClr val="3C5FEB"/>
                </a:solidFill>
              </a:rPr>
              <a:t>a</a:t>
            </a:r>
            <a:r>
              <a:rPr dirty="0" spc="760">
                <a:solidFill>
                  <a:srgbClr val="3C5FEB"/>
                </a:solidFill>
              </a:rPr>
              <a:t>t</a:t>
            </a:r>
            <a:r>
              <a:rPr dirty="0" spc="434">
                <a:solidFill>
                  <a:srgbClr val="3C5FEB"/>
                </a:solidFill>
              </a:rPr>
              <a:t>egy</a:t>
            </a: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dirty="0" sz="3350" spc="220" b="0">
                <a:solidFill>
                  <a:srgbClr val="3C5FEB"/>
                </a:solidFill>
                <a:latin typeface="Arial"/>
                <a:cs typeface="Arial"/>
              </a:rPr>
              <a:t>Chapter</a:t>
            </a:r>
            <a:r>
              <a:rPr dirty="0" sz="3350" spc="-180" b="0">
                <a:solidFill>
                  <a:srgbClr val="3C5FEB"/>
                </a:solidFill>
                <a:latin typeface="Arial"/>
                <a:cs typeface="Arial"/>
              </a:rPr>
              <a:t> </a:t>
            </a:r>
            <a:r>
              <a:rPr dirty="0" sz="3350" spc="-245" b="0">
                <a:solidFill>
                  <a:srgbClr val="3C5FEB"/>
                </a:solidFill>
                <a:latin typeface="Arial"/>
                <a:cs typeface="Arial"/>
              </a:rPr>
              <a:t>01</a:t>
            </a:r>
            <a:endParaRPr sz="3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104099" cy="113085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7947659" cy="11308715"/>
            </a:xfrm>
            <a:custGeom>
              <a:avLst/>
              <a:gdLst/>
              <a:ahLst/>
              <a:cxnLst/>
              <a:rect l="l" t="t" r="r" b="b"/>
              <a:pathLst>
                <a:path w="7947659" h="11308715">
                  <a:moveTo>
                    <a:pt x="7947401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7947401" y="11308556"/>
                  </a:lnTo>
                  <a:lnTo>
                    <a:pt x="79474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921377" y="0"/>
            <a:ext cx="5026025" cy="1130871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721995">
              <a:lnSpc>
                <a:spcPct val="100000"/>
              </a:lnSpc>
              <a:spcBef>
                <a:spcPts val="1750"/>
              </a:spcBef>
            </a:pPr>
            <a:r>
              <a:rPr dirty="0" sz="1800" spc="75" b="1">
                <a:solidFill>
                  <a:srgbClr val="FFFFFF"/>
                </a:solidFill>
                <a:latin typeface="Arial"/>
                <a:cs typeface="Arial"/>
              </a:rPr>
              <a:t>Illustration</a:t>
            </a:r>
            <a:endParaRPr sz="1800">
              <a:latin typeface="Arial"/>
              <a:cs typeface="Arial"/>
            </a:endParaRPr>
          </a:p>
          <a:p>
            <a:pPr marL="721995" marR="679450">
              <a:lnSpc>
                <a:spcPct val="100800"/>
              </a:lnSpc>
              <a:spcBef>
                <a:spcPts val="2175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dirty="0" sz="1800" spc="10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dirty="0" sz="1800" spc="17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1800" spc="155">
                <a:solidFill>
                  <a:srgbClr val="FFFFFF"/>
                </a:solidFill>
                <a:latin typeface="Arial"/>
                <a:cs typeface="Arial"/>
              </a:rPr>
              <a:t>many </a:t>
            </a:r>
            <a:r>
              <a:rPr dirty="0" sz="1800" spc="14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dirty="0" sz="1800" spc="105">
                <a:solidFill>
                  <a:srgbClr val="FFFFFF"/>
                </a:solidFill>
                <a:latin typeface="Arial"/>
                <a:cs typeface="Arial"/>
              </a:rPr>
              <a:t>things  </a:t>
            </a:r>
            <a:r>
              <a:rPr dirty="0" sz="1800" spc="155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Arial"/>
                <a:cs typeface="Arial"/>
              </a:rPr>
              <a:t>avocado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Arial"/>
                <a:cs typeface="Arial"/>
              </a:rPr>
              <a:t>eat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Arial"/>
                <a:cs typeface="Arial"/>
              </a:rPr>
              <a:t>it. 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1800" spc="114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800" spc="105">
                <a:solidFill>
                  <a:srgbClr val="FFFFFF"/>
                </a:solidFill>
                <a:latin typeface="Arial"/>
                <a:cs typeface="Arial"/>
              </a:rPr>
              <a:t>example 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dirty="0" sz="1800" spc="125">
                <a:solidFill>
                  <a:srgbClr val="FFFFFF"/>
                </a:solidFill>
                <a:latin typeface="Arial"/>
                <a:cs typeface="Arial"/>
              </a:rPr>
              <a:t>our  </a:t>
            </a:r>
            <a:r>
              <a:rPr dirty="0" sz="1800" spc="100">
                <a:solidFill>
                  <a:srgbClr val="FFFFFF"/>
                </a:solidFill>
                <a:latin typeface="Arial"/>
                <a:cs typeface="Arial"/>
              </a:rPr>
              <a:t>avocados </a:t>
            </a:r>
            <a:r>
              <a:rPr dirty="0" sz="1800" spc="19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express</a:t>
            </a:r>
            <a:endParaRPr sz="1800">
              <a:latin typeface="Arial"/>
              <a:cs typeface="Arial"/>
            </a:endParaRPr>
          </a:p>
          <a:p>
            <a:pPr marL="721995">
              <a:lnSpc>
                <a:spcPct val="100000"/>
              </a:lnSpc>
              <a:spcBef>
                <a:spcPts val="15"/>
              </a:spcBef>
            </a:pPr>
            <a:r>
              <a:rPr dirty="0" sz="1800" spc="14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Arial"/>
                <a:cs typeface="Arial"/>
              </a:rPr>
              <a:t>ton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voice.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0" y="0"/>
            <a:ext cx="2921635" cy="11308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565150" marR="645160">
              <a:lnSpc>
                <a:spcPct val="167900"/>
              </a:lnSpc>
            </a:pPr>
            <a:r>
              <a:rPr dirty="0" sz="1800" spc="100" b="1">
                <a:solidFill>
                  <a:srgbClr val="FFFFFF"/>
                </a:solidFill>
                <a:latin typeface="Arial"/>
                <a:cs typeface="Arial"/>
              </a:rPr>
              <a:t>Strategy  </a:t>
            </a:r>
            <a:r>
              <a:rPr dirty="0" sz="1800" spc="70" b="1">
                <a:solidFill>
                  <a:srgbClr val="FFFFFF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FFFFFF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FFFFFF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FFFFFF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FFFFFF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FFFFFF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FFFFFF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FFFFFF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FFFFFF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FFFFFF"/>
                </a:solidFill>
                <a:latin typeface="Arial"/>
                <a:cs typeface="Arial"/>
              </a:rPr>
              <a:t>Illustration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05153" y="622683"/>
            <a:ext cx="64325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75" b="1">
                <a:solidFill>
                  <a:srgbClr val="FFFFFF"/>
                </a:solidFill>
                <a:latin typeface="Arial"/>
                <a:cs typeface="Arial"/>
              </a:rPr>
              <a:t>30 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700" spc="-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FFFFFF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7893" y="681759"/>
            <a:ext cx="1832610" cy="7140575"/>
            <a:chOff x="397893" y="681759"/>
            <a:chExt cx="1832610" cy="7140575"/>
          </a:xfrm>
        </p:grpSpPr>
        <p:sp>
          <p:nvSpPr>
            <p:cNvPr id="12" name="object 12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BE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7893" y="775892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52727" y="8073859"/>
            <a:ext cx="1473200" cy="173736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0">
                <a:solidFill>
                  <a:srgbClr val="054B32"/>
                </a:solidFill>
                <a:latin typeface="Arial"/>
                <a:cs typeface="Arial"/>
              </a:rPr>
              <a:t>Ph</a:t>
            </a:r>
            <a:r>
              <a:rPr dirty="0" sz="1800" spc="-10">
                <a:solidFill>
                  <a:srgbClr val="054B32"/>
                </a:solidFill>
                <a:latin typeface="Arial"/>
                <a:cs typeface="Arial"/>
              </a:rPr>
              <a:t>o</a:t>
            </a:r>
            <a:r>
              <a:rPr dirty="0" sz="1800" spc="229">
                <a:solidFill>
                  <a:srgbClr val="054B32"/>
                </a:solidFill>
                <a:latin typeface="Arial"/>
                <a:cs typeface="Arial"/>
              </a:rPr>
              <a:t>t</a:t>
            </a:r>
            <a:r>
              <a:rPr dirty="0" sz="1800" spc="175">
                <a:solidFill>
                  <a:srgbClr val="054B32"/>
                </a:solidFill>
                <a:latin typeface="Arial"/>
                <a:cs typeface="Arial"/>
              </a:rPr>
              <a:t>og</a:t>
            </a: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r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ap</a:t>
            </a:r>
            <a:r>
              <a:rPr dirty="0" sz="1800" spc="150">
                <a:solidFill>
                  <a:srgbClr val="054B32"/>
                </a:solidFill>
                <a:latin typeface="Arial"/>
                <a:cs typeface="Arial"/>
              </a:rPr>
              <a:t>h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5" b="1">
                <a:solidFill>
                  <a:srgbClr val="054B32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054B32"/>
                </a:solidFill>
                <a:latin typeface="Arial"/>
                <a:cs typeface="Arial"/>
              </a:rPr>
              <a:t>c</a:t>
            </a:r>
            <a:r>
              <a:rPr dirty="0" sz="1800" spc="80" b="1">
                <a:solidFill>
                  <a:srgbClr val="054B32"/>
                </a:solidFill>
                <a:latin typeface="Arial"/>
                <a:cs typeface="Arial"/>
              </a:rPr>
              <a:t>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68" y="2106167"/>
            <a:ext cx="3588385" cy="27901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75" b="1">
                <a:solidFill>
                  <a:srgbClr val="054B32"/>
                </a:solidFill>
                <a:latin typeface="Arial"/>
                <a:cs typeface="Arial"/>
              </a:rPr>
              <a:t>Illustration</a:t>
            </a:r>
            <a:endParaRPr sz="1800">
              <a:latin typeface="Arial"/>
              <a:cs typeface="Arial"/>
            </a:endParaRPr>
          </a:p>
          <a:p>
            <a:pPr marL="12700" marR="19685">
              <a:lnSpc>
                <a:spcPct val="100800"/>
              </a:lnSpc>
              <a:spcBef>
                <a:spcPts val="2180"/>
              </a:spcBef>
            </a:pP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illustration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1800" spc="-9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tell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stories  </a:t>
            </a:r>
            <a:r>
              <a:rPr dirty="0" sz="1800" spc="135">
                <a:solidFill>
                  <a:srgbClr val="054B32"/>
                </a:solidFill>
                <a:latin typeface="Arial"/>
                <a:cs typeface="Arial"/>
              </a:rPr>
              <a:t>or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just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for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a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little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"yay"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your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application.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75"/>
              </a:spcBef>
            </a:pP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Make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sure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to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only</a:t>
            </a:r>
            <a:r>
              <a:rPr dirty="0" sz="1800" spc="-11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00">
                <a:solidFill>
                  <a:srgbClr val="054B32"/>
                </a:solidFill>
                <a:latin typeface="Arial"/>
                <a:cs typeface="Arial"/>
              </a:rPr>
              <a:t>two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on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one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illustration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keep</a:t>
            </a:r>
            <a:endParaRPr sz="1800">
              <a:latin typeface="Arial"/>
              <a:cs typeface="Arial"/>
            </a:endParaRPr>
          </a:p>
          <a:p>
            <a:pPr marL="12700" marR="503555">
              <a:lnSpc>
                <a:spcPct val="100800"/>
              </a:lnSpc>
            </a:pP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0">
                <a:solidFill>
                  <a:srgbClr val="054B32"/>
                </a:solidFill>
                <a:latin typeface="Arial"/>
                <a:cs typeface="Arial"/>
              </a:rPr>
              <a:t>mind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which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colors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can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be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combined.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072871" y="4104777"/>
            <a:ext cx="2105025" cy="1263015"/>
            <a:chOff x="10072871" y="4104777"/>
            <a:chExt cx="2105025" cy="1263015"/>
          </a:xfrm>
        </p:grpSpPr>
        <p:sp>
          <p:nvSpPr>
            <p:cNvPr id="4" name="object 4"/>
            <p:cNvSpPr/>
            <p:nvPr/>
          </p:nvSpPr>
          <p:spPr>
            <a:xfrm>
              <a:off x="10085776" y="4510889"/>
              <a:ext cx="2091689" cy="857250"/>
            </a:xfrm>
            <a:custGeom>
              <a:avLst/>
              <a:gdLst/>
              <a:ahLst/>
              <a:cxnLst/>
              <a:rect l="l" t="t" r="r" b="b"/>
              <a:pathLst>
                <a:path w="2091690" h="857250">
                  <a:moveTo>
                    <a:pt x="2065790" y="0"/>
                  </a:moveTo>
                  <a:lnTo>
                    <a:pt x="1659045" y="121632"/>
                  </a:lnTo>
                  <a:lnTo>
                    <a:pt x="1371149" y="208015"/>
                  </a:lnTo>
                  <a:lnTo>
                    <a:pt x="1222936" y="253081"/>
                  </a:lnTo>
                  <a:lnTo>
                    <a:pt x="1214433" y="255016"/>
                  </a:lnTo>
                  <a:lnTo>
                    <a:pt x="1197748" y="257993"/>
                  </a:lnTo>
                  <a:lnTo>
                    <a:pt x="1173523" y="261980"/>
                  </a:lnTo>
                  <a:lnTo>
                    <a:pt x="1014105" y="287376"/>
                  </a:lnTo>
                  <a:lnTo>
                    <a:pt x="905892" y="305290"/>
                  </a:lnTo>
                  <a:lnTo>
                    <a:pt x="846912" y="315438"/>
                  </a:lnTo>
                  <a:lnTo>
                    <a:pt x="785542" y="326336"/>
                  </a:lnTo>
                  <a:lnTo>
                    <a:pt x="722424" y="337953"/>
                  </a:lnTo>
                  <a:lnTo>
                    <a:pt x="658202" y="350257"/>
                  </a:lnTo>
                  <a:lnTo>
                    <a:pt x="593519" y="363214"/>
                  </a:lnTo>
                  <a:lnTo>
                    <a:pt x="529020" y="376792"/>
                  </a:lnTo>
                  <a:lnTo>
                    <a:pt x="465348" y="390959"/>
                  </a:lnTo>
                  <a:lnTo>
                    <a:pt x="403145" y="405683"/>
                  </a:lnTo>
                  <a:lnTo>
                    <a:pt x="343057" y="420931"/>
                  </a:lnTo>
                  <a:lnTo>
                    <a:pt x="285725" y="436671"/>
                  </a:lnTo>
                  <a:lnTo>
                    <a:pt x="231795" y="452871"/>
                  </a:lnTo>
                  <a:lnTo>
                    <a:pt x="181908" y="469498"/>
                  </a:lnTo>
                  <a:lnTo>
                    <a:pt x="136710" y="486520"/>
                  </a:lnTo>
                  <a:lnTo>
                    <a:pt x="96843" y="503905"/>
                  </a:lnTo>
                  <a:lnTo>
                    <a:pt x="62950" y="521619"/>
                  </a:lnTo>
                  <a:lnTo>
                    <a:pt x="15664" y="557910"/>
                  </a:lnTo>
                  <a:lnTo>
                    <a:pt x="0" y="595133"/>
                  </a:lnTo>
                  <a:lnTo>
                    <a:pt x="2801" y="609461"/>
                  </a:lnTo>
                  <a:lnTo>
                    <a:pt x="35158" y="653143"/>
                  </a:lnTo>
                  <a:lnTo>
                    <a:pt x="75178" y="682221"/>
                  </a:lnTo>
                  <a:lnTo>
                    <a:pt x="128544" y="710679"/>
                  </a:lnTo>
                  <a:lnTo>
                    <a:pt x="194047" y="738019"/>
                  </a:lnTo>
                  <a:lnTo>
                    <a:pt x="230972" y="751112"/>
                  </a:lnTo>
                  <a:lnTo>
                    <a:pt x="270477" y="763738"/>
                  </a:lnTo>
                  <a:lnTo>
                    <a:pt x="312411" y="775834"/>
                  </a:lnTo>
                  <a:lnTo>
                    <a:pt x="356623" y="787338"/>
                  </a:lnTo>
                  <a:lnTo>
                    <a:pt x="402961" y="798186"/>
                  </a:lnTo>
                  <a:lnTo>
                    <a:pt x="451275" y="808317"/>
                  </a:lnTo>
                  <a:lnTo>
                    <a:pt x="501413" y="817667"/>
                  </a:lnTo>
                  <a:lnTo>
                    <a:pt x="553224" y="826175"/>
                  </a:lnTo>
                  <a:lnTo>
                    <a:pt x="606557" y="833777"/>
                  </a:lnTo>
                  <a:lnTo>
                    <a:pt x="661259" y="840412"/>
                  </a:lnTo>
                  <a:lnTo>
                    <a:pt x="717181" y="846016"/>
                  </a:lnTo>
                  <a:lnTo>
                    <a:pt x="774171" y="850528"/>
                  </a:lnTo>
                  <a:lnTo>
                    <a:pt x="832077" y="853883"/>
                  </a:lnTo>
                  <a:lnTo>
                    <a:pt x="890748" y="856021"/>
                  </a:lnTo>
                  <a:lnTo>
                    <a:pt x="950033" y="856878"/>
                  </a:lnTo>
                  <a:lnTo>
                    <a:pt x="1009782" y="856392"/>
                  </a:lnTo>
                  <a:lnTo>
                    <a:pt x="1069841" y="854500"/>
                  </a:lnTo>
                  <a:lnTo>
                    <a:pt x="1130061" y="851141"/>
                  </a:lnTo>
                  <a:lnTo>
                    <a:pt x="1190290" y="846250"/>
                  </a:lnTo>
                  <a:lnTo>
                    <a:pt x="1250377" y="839766"/>
                  </a:lnTo>
                  <a:lnTo>
                    <a:pt x="1310170" y="831626"/>
                  </a:lnTo>
                  <a:lnTo>
                    <a:pt x="1369518" y="821768"/>
                  </a:lnTo>
                  <a:lnTo>
                    <a:pt x="1428271" y="810128"/>
                  </a:lnTo>
                  <a:lnTo>
                    <a:pt x="1486276" y="796646"/>
                  </a:lnTo>
                  <a:lnTo>
                    <a:pt x="1543382" y="781257"/>
                  </a:lnTo>
                  <a:lnTo>
                    <a:pt x="1599439" y="763899"/>
                  </a:lnTo>
                  <a:lnTo>
                    <a:pt x="1654295" y="744511"/>
                  </a:lnTo>
                  <a:lnTo>
                    <a:pt x="1723962" y="715238"/>
                  </a:lnTo>
                  <a:lnTo>
                    <a:pt x="1786078" y="683111"/>
                  </a:lnTo>
                  <a:lnTo>
                    <a:pt x="1841050" y="648499"/>
                  </a:lnTo>
                  <a:lnTo>
                    <a:pt x="1889284" y="611769"/>
                  </a:lnTo>
                  <a:lnTo>
                    <a:pt x="1931187" y="573291"/>
                  </a:lnTo>
                  <a:lnTo>
                    <a:pt x="1967167" y="533432"/>
                  </a:lnTo>
                  <a:lnTo>
                    <a:pt x="1997630" y="492562"/>
                  </a:lnTo>
                  <a:lnTo>
                    <a:pt x="2022983" y="451048"/>
                  </a:lnTo>
                  <a:lnTo>
                    <a:pt x="2043634" y="409259"/>
                  </a:lnTo>
                  <a:lnTo>
                    <a:pt x="2059989" y="367565"/>
                  </a:lnTo>
                  <a:lnTo>
                    <a:pt x="2072455" y="326332"/>
                  </a:lnTo>
                  <a:lnTo>
                    <a:pt x="2081439" y="285929"/>
                  </a:lnTo>
                  <a:lnTo>
                    <a:pt x="2087348" y="246726"/>
                  </a:lnTo>
                  <a:lnTo>
                    <a:pt x="2091569" y="173390"/>
                  </a:lnTo>
                  <a:lnTo>
                    <a:pt x="2090695" y="139994"/>
                  </a:lnTo>
                  <a:lnTo>
                    <a:pt x="2085012" y="81589"/>
                  </a:lnTo>
                  <a:lnTo>
                    <a:pt x="2076797" y="36824"/>
                  </a:lnTo>
                  <a:lnTo>
                    <a:pt x="2066846" y="1696"/>
                  </a:lnTo>
                  <a:lnTo>
                    <a:pt x="2065790" y="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072871" y="4191538"/>
              <a:ext cx="2092960" cy="991235"/>
            </a:xfrm>
            <a:custGeom>
              <a:avLst/>
              <a:gdLst/>
              <a:ahLst/>
              <a:cxnLst/>
              <a:rect l="l" t="t" r="r" b="b"/>
              <a:pathLst>
                <a:path w="2092959" h="991235">
                  <a:moveTo>
                    <a:pt x="1434021" y="0"/>
                  </a:moveTo>
                  <a:lnTo>
                    <a:pt x="1386797" y="794"/>
                  </a:lnTo>
                  <a:lnTo>
                    <a:pt x="1339589" y="3343"/>
                  </a:lnTo>
                  <a:lnTo>
                    <a:pt x="1292435" y="7600"/>
                  </a:lnTo>
                  <a:lnTo>
                    <a:pt x="1245372" y="13519"/>
                  </a:lnTo>
                  <a:lnTo>
                    <a:pt x="1198438" y="21056"/>
                  </a:lnTo>
                  <a:lnTo>
                    <a:pt x="1151670" y="30165"/>
                  </a:lnTo>
                  <a:lnTo>
                    <a:pt x="1105104" y="40799"/>
                  </a:lnTo>
                  <a:lnTo>
                    <a:pt x="1058778" y="52913"/>
                  </a:lnTo>
                  <a:lnTo>
                    <a:pt x="1012729" y="66463"/>
                  </a:lnTo>
                  <a:lnTo>
                    <a:pt x="966994" y="81401"/>
                  </a:lnTo>
                  <a:lnTo>
                    <a:pt x="921612" y="97683"/>
                  </a:lnTo>
                  <a:lnTo>
                    <a:pt x="876617" y="115263"/>
                  </a:lnTo>
                  <a:lnTo>
                    <a:pt x="832049" y="134095"/>
                  </a:lnTo>
                  <a:lnTo>
                    <a:pt x="787944" y="154134"/>
                  </a:lnTo>
                  <a:lnTo>
                    <a:pt x="744338" y="175334"/>
                  </a:lnTo>
                  <a:lnTo>
                    <a:pt x="701271" y="197649"/>
                  </a:lnTo>
                  <a:lnTo>
                    <a:pt x="658778" y="221034"/>
                  </a:lnTo>
                  <a:lnTo>
                    <a:pt x="616897" y="245444"/>
                  </a:lnTo>
                  <a:lnTo>
                    <a:pt x="575664" y="270833"/>
                  </a:lnTo>
                  <a:lnTo>
                    <a:pt x="535118" y="297154"/>
                  </a:lnTo>
                  <a:lnTo>
                    <a:pt x="495295" y="324363"/>
                  </a:lnTo>
                  <a:lnTo>
                    <a:pt x="456233" y="352414"/>
                  </a:lnTo>
                  <a:lnTo>
                    <a:pt x="417969" y="381261"/>
                  </a:lnTo>
                  <a:lnTo>
                    <a:pt x="380539" y="410859"/>
                  </a:lnTo>
                  <a:lnTo>
                    <a:pt x="343982" y="441162"/>
                  </a:lnTo>
                  <a:lnTo>
                    <a:pt x="308333" y="472125"/>
                  </a:lnTo>
                  <a:lnTo>
                    <a:pt x="273632" y="503701"/>
                  </a:lnTo>
                  <a:lnTo>
                    <a:pt x="239913" y="535846"/>
                  </a:lnTo>
                  <a:lnTo>
                    <a:pt x="209300" y="566392"/>
                  </a:lnTo>
                  <a:lnTo>
                    <a:pt x="179372" y="597605"/>
                  </a:lnTo>
                  <a:lnTo>
                    <a:pt x="150153" y="629479"/>
                  </a:lnTo>
                  <a:lnTo>
                    <a:pt x="90415" y="697467"/>
                  </a:lnTo>
                  <a:lnTo>
                    <a:pt x="47757" y="751795"/>
                  </a:lnTo>
                  <a:lnTo>
                    <a:pt x="11636" y="815546"/>
                  </a:lnTo>
                  <a:lnTo>
                    <a:pt x="0" y="879273"/>
                  </a:lnTo>
                  <a:lnTo>
                    <a:pt x="8970" y="908176"/>
                  </a:lnTo>
                  <a:lnTo>
                    <a:pt x="67707" y="954155"/>
                  </a:lnTo>
                  <a:lnTo>
                    <a:pt x="121959" y="968870"/>
                  </a:lnTo>
                  <a:lnTo>
                    <a:pt x="171049" y="976639"/>
                  </a:lnTo>
                  <a:lnTo>
                    <a:pt x="220566" y="982582"/>
                  </a:lnTo>
                  <a:lnTo>
                    <a:pt x="270448" y="986822"/>
                  </a:lnTo>
                  <a:lnTo>
                    <a:pt x="320633" y="989483"/>
                  </a:lnTo>
                  <a:lnTo>
                    <a:pt x="371059" y="990686"/>
                  </a:lnTo>
                  <a:lnTo>
                    <a:pt x="421665" y="990554"/>
                  </a:lnTo>
                  <a:lnTo>
                    <a:pt x="472388" y="989211"/>
                  </a:lnTo>
                  <a:lnTo>
                    <a:pt x="523168" y="986779"/>
                  </a:lnTo>
                  <a:lnTo>
                    <a:pt x="573942" y="983381"/>
                  </a:lnTo>
                  <a:lnTo>
                    <a:pt x="624648" y="979139"/>
                  </a:lnTo>
                  <a:lnTo>
                    <a:pt x="675225" y="974177"/>
                  </a:lnTo>
                  <a:lnTo>
                    <a:pt x="725611" y="968618"/>
                  </a:lnTo>
                  <a:lnTo>
                    <a:pt x="775744" y="962584"/>
                  </a:lnTo>
                  <a:lnTo>
                    <a:pt x="825562" y="956197"/>
                  </a:lnTo>
                  <a:lnTo>
                    <a:pt x="924008" y="942860"/>
                  </a:lnTo>
                  <a:lnTo>
                    <a:pt x="971923" y="936169"/>
                  </a:lnTo>
                  <a:lnTo>
                    <a:pt x="1020374" y="929188"/>
                  </a:lnTo>
                  <a:lnTo>
                    <a:pt x="1069266" y="921852"/>
                  </a:lnTo>
                  <a:lnTo>
                    <a:pt x="1118501" y="914094"/>
                  </a:lnTo>
                  <a:lnTo>
                    <a:pt x="1167985" y="905848"/>
                  </a:lnTo>
                  <a:lnTo>
                    <a:pt x="1217620" y="897046"/>
                  </a:lnTo>
                  <a:lnTo>
                    <a:pt x="1267310" y="887624"/>
                  </a:lnTo>
                  <a:lnTo>
                    <a:pt x="1316959" y="877513"/>
                  </a:lnTo>
                  <a:lnTo>
                    <a:pt x="1366471" y="866649"/>
                  </a:lnTo>
                  <a:lnTo>
                    <a:pt x="1415749" y="854964"/>
                  </a:lnTo>
                  <a:lnTo>
                    <a:pt x="1464698" y="842392"/>
                  </a:lnTo>
                  <a:lnTo>
                    <a:pt x="1513221" y="828867"/>
                  </a:lnTo>
                  <a:lnTo>
                    <a:pt x="1561221" y="814322"/>
                  </a:lnTo>
                  <a:lnTo>
                    <a:pt x="1608604" y="798691"/>
                  </a:lnTo>
                  <a:lnTo>
                    <a:pt x="1655271" y="781907"/>
                  </a:lnTo>
                  <a:lnTo>
                    <a:pt x="1701128" y="763905"/>
                  </a:lnTo>
                  <a:lnTo>
                    <a:pt x="1746077" y="744616"/>
                  </a:lnTo>
                  <a:lnTo>
                    <a:pt x="1790023" y="723977"/>
                  </a:lnTo>
                  <a:lnTo>
                    <a:pt x="1828373" y="703889"/>
                  </a:lnTo>
                  <a:lnTo>
                    <a:pt x="1866654" y="681220"/>
                  </a:lnTo>
                  <a:lnTo>
                    <a:pt x="1904165" y="656106"/>
                  </a:lnTo>
                  <a:lnTo>
                    <a:pt x="1940208" y="628684"/>
                  </a:lnTo>
                  <a:lnTo>
                    <a:pt x="1974082" y="599089"/>
                  </a:lnTo>
                  <a:lnTo>
                    <a:pt x="2005090" y="567459"/>
                  </a:lnTo>
                  <a:lnTo>
                    <a:pt x="2032532" y="533930"/>
                  </a:lnTo>
                  <a:lnTo>
                    <a:pt x="2055707" y="498638"/>
                  </a:lnTo>
                  <a:lnTo>
                    <a:pt x="2073917" y="461721"/>
                  </a:lnTo>
                  <a:lnTo>
                    <a:pt x="2086463" y="423313"/>
                  </a:lnTo>
                  <a:lnTo>
                    <a:pt x="2092644" y="383553"/>
                  </a:lnTo>
                  <a:lnTo>
                    <a:pt x="2091762" y="342576"/>
                  </a:lnTo>
                  <a:lnTo>
                    <a:pt x="2083118" y="300518"/>
                  </a:lnTo>
                  <a:lnTo>
                    <a:pt x="2066011" y="257517"/>
                  </a:lnTo>
                  <a:lnTo>
                    <a:pt x="2039743" y="213709"/>
                  </a:lnTo>
                  <a:lnTo>
                    <a:pt x="2011639" y="179064"/>
                  </a:lnTo>
                  <a:lnTo>
                    <a:pt x="1978556" y="147919"/>
                  </a:lnTo>
                  <a:lnTo>
                    <a:pt x="1940883" y="120881"/>
                  </a:lnTo>
                  <a:lnTo>
                    <a:pt x="1899015" y="98551"/>
                  </a:lnTo>
                  <a:lnTo>
                    <a:pt x="1853667" y="79298"/>
                  </a:lnTo>
                  <a:lnTo>
                    <a:pt x="1807964" y="62255"/>
                  </a:lnTo>
                  <a:lnTo>
                    <a:pt x="1761943" y="47377"/>
                  </a:lnTo>
                  <a:lnTo>
                    <a:pt x="1715641" y="34617"/>
                  </a:lnTo>
                  <a:lnTo>
                    <a:pt x="1669096" y="23931"/>
                  </a:lnTo>
                  <a:lnTo>
                    <a:pt x="1622345" y="15272"/>
                  </a:lnTo>
                  <a:lnTo>
                    <a:pt x="1575425" y="8595"/>
                  </a:lnTo>
                  <a:lnTo>
                    <a:pt x="1528373" y="3854"/>
                  </a:lnTo>
                  <a:lnTo>
                    <a:pt x="1481226" y="1004"/>
                  </a:lnTo>
                  <a:lnTo>
                    <a:pt x="1434021" y="0"/>
                  </a:lnTo>
                  <a:close/>
                </a:path>
              </a:pathLst>
            </a:custGeom>
            <a:solidFill>
              <a:srgbClr val="64F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882007" y="4104777"/>
              <a:ext cx="1009015" cy="723900"/>
            </a:xfrm>
            <a:custGeom>
              <a:avLst/>
              <a:gdLst/>
              <a:ahLst/>
              <a:cxnLst/>
              <a:rect l="l" t="t" r="r" b="b"/>
              <a:pathLst>
                <a:path w="1009015" h="723900">
                  <a:moveTo>
                    <a:pt x="523165" y="0"/>
                  </a:moveTo>
                  <a:lnTo>
                    <a:pt x="475544" y="3152"/>
                  </a:lnTo>
                  <a:lnTo>
                    <a:pt x="428529" y="10212"/>
                  </a:lnTo>
                  <a:lnTo>
                    <a:pt x="382549" y="21118"/>
                  </a:lnTo>
                  <a:lnTo>
                    <a:pt x="344351" y="33776"/>
                  </a:lnTo>
                  <a:lnTo>
                    <a:pt x="305916" y="50149"/>
                  </a:lnTo>
                  <a:lnTo>
                    <a:pt x="267721" y="69988"/>
                  </a:lnTo>
                  <a:lnTo>
                    <a:pt x="230244" y="93045"/>
                  </a:lnTo>
                  <a:lnTo>
                    <a:pt x="193962" y="119070"/>
                  </a:lnTo>
                  <a:lnTo>
                    <a:pt x="159353" y="147814"/>
                  </a:lnTo>
                  <a:lnTo>
                    <a:pt x="126894" y="179028"/>
                  </a:lnTo>
                  <a:lnTo>
                    <a:pt x="97063" y="212463"/>
                  </a:lnTo>
                  <a:lnTo>
                    <a:pt x="70338" y="247871"/>
                  </a:lnTo>
                  <a:lnTo>
                    <a:pt x="47195" y="285001"/>
                  </a:lnTo>
                  <a:lnTo>
                    <a:pt x="28112" y="323606"/>
                  </a:lnTo>
                  <a:lnTo>
                    <a:pt x="13567" y="363435"/>
                  </a:lnTo>
                  <a:lnTo>
                    <a:pt x="4037" y="404241"/>
                  </a:lnTo>
                  <a:lnTo>
                    <a:pt x="0" y="445773"/>
                  </a:lnTo>
                  <a:lnTo>
                    <a:pt x="1932" y="487784"/>
                  </a:lnTo>
                  <a:lnTo>
                    <a:pt x="10313" y="530023"/>
                  </a:lnTo>
                  <a:lnTo>
                    <a:pt x="25618" y="572242"/>
                  </a:lnTo>
                  <a:lnTo>
                    <a:pt x="48492" y="609432"/>
                  </a:lnTo>
                  <a:lnTo>
                    <a:pt x="82265" y="640984"/>
                  </a:lnTo>
                  <a:lnTo>
                    <a:pt x="124838" y="666937"/>
                  </a:lnTo>
                  <a:lnTo>
                    <a:pt x="171036" y="687249"/>
                  </a:lnTo>
                  <a:lnTo>
                    <a:pt x="220045" y="702476"/>
                  </a:lnTo>
                  <a:lnTo>
                    <a:pt x="271050" y="713173"/>
                  </a:lnTo>
                  <a:lnTo>
                    <a:pt x="323237" y="719895"/>
                  </a:lnTo>
                  <a:lnTo>
                    <a:pt x="375788" y="723197"/>
                  </a:lnTo>
                  <a:lnTo>
                    <a:pt x="427891" y="723636"/>
                  </a:lnTo>
                  <a:lnTo>
                    <a:pt x="478729" y="721766"/>
                  </a:lnTo>
                  <a:lnTo>
                    <a:pt x="527487" y="718144"/>
                  </a:lnTo>
                  <a:lnTo>
                    <a:pt x="573195" y="713193"/>
                  </a:lnTo>
                  <a:lnTo>
                    <a:pt x="620393" y="706258"/>
                  </a:lnTo>
                  <a:lnTo>
                    <a:pt x="668328" y="697009"/>
                  </a:lnTo>
                  <a:lnTo>
                    <a:pt x="716252" y="685116"/>
                  </a:lnTo>
                  <a:lnTo>
                    <a:pt x="763412" y="670248"/>
                  </a:lnTo>
                  <a:lnTo>
                    <a:pt x="809058" y="652077"/>
                  </a:lnTo>
                  <a:lnTo>
                    <a:pt x="852440" y="630273"/>
                  </a:lnTo>
                  <a:lnTo>
                    <a:pt x="892805" y="604505"/>
                  </a:lnTo>
                  <a:lnTo>
                    <a:pt x="929404" y="574445"/>
                  </a:lnTo>
                  <a:lnTo>
                    <a:pt x="961485" y="539762"/>
                  </a:lnTo>
                  <a:lnTo>
                    <a:pt x="986960" y="499468"/>
                  </a:lnTo>
                  <a:lnTo>
                    <a:pt x="1002330" y="456549"/>
                  </a:lnTo>
                  <a:lnTo>
                    <a:pt x="1008515" y="411856"/>
                  </a:lnTo>
                  <a:lnTo>
                    <a:pt x="1006433" y="366240"/>
                  </a:lnTo>
                  <a:lnTo>
                    <a:pt x="997001" y="320552"/>
                  </a:lnTo>
                  <a:lnTo>
                    <a:pt x="981139" y="275643"/>
                  </a:lnTo>
                  <a:lnTo>
                    <a:pt x="959764" y="232364"/>
                  </a:lnTo>
                  <a:lnTo>
                    <a:pt x="933796" y="191567"/>
                  </a:lnTo>
                  <a:lnTo>
                    <a:pt x="904151" y="154101"/>
                  </a:lnTo>
                  <a:lnTo>
                    <a:pt x="871750" y="120819"/>
                  </a:lnTo>
                  <a:lnTo>
                    <a:pt x="837509" y="92571"/>
                  </a:lnTo>
                  <a:lnTo>
                    <a:pt x="797639" y="66627"/>
                  </a:lnTo>
                  <a:lnTo>
                    <a:pt x="755376" y="45027"/>
                  </a:lnTo>
                  <a:lnTo>
                    <a:pt x="711149" y="27708"/>
                  </a:lnTo>
                  <a:lnTo>
                    <a:pt x="665386" y="14608"/>
                  </a:lnTo>
                  <a:lnTo>
                    <a:pt x="618515" y="5665"/>
                  </a:lnTo>
                  <a:lnTo>
                    <a:pt x="570965" y="816"/>
                  </a:lnTo>
                  <a:lnTo>
                    <a:pt x="523165" y="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6068347" y="5267797"/>
            <a:ext cx="1908175" cy="229235"/>
          </a:xfrm>
          <a:custGeom>
            <a:avLst/>
            <a:gdLst/>
            <a:ahLst/>
            <a:cxnLst/>
            <a:rect l="l" t="t" r="r" b="b"/>
            <a:pathLst>
              <a:path w="1908175" h="229235">
                <a:moveTo>
                  <a:pt x="1851734" y="0"/>
                </a:moveTo>
                <a:lnTo>
                  <a:pt x="55924" y="0"/>
                </a:lnTo>
                <a:lnTo>
                  <a:pt x="34159" y="4394"/>
                </a:lnTo>
                <a:lnTo>
                  <a:pt x="16383" y="16379"/>
                </a:lnTo>
                <a:lnTo>
                  <a:pt x="4395" y="34155"/>
                </a:lnTo>
                <a:lnTo>
                  <a:pt x="0" y="55924"/>
                </a:lnTo>
                <a:lnTo>
                  <a:pt x="0" y="172989"/>
                </a:lnTo>
                <a:lnTo>
                  <a:pt x="4395" y="194759"/>
                </a:lnTo>
                <a:lnTo>
                  <a:pt x="16383" y="212535"/>
                </a:lnTo>
                <a:lnTo>
                  <a:pt x="34159" y="224519"/>
                </a:lnTo>
                <a:lnTo>
                  <a:pt x="55924" y="228914"/>
                </a:lnTo>
                <a:lnTo>
                  <a:pt x="1851734" y="228914"/>
                </a:lnTo>
                <a:lnTo>
                  <a:pt x="1873503" y="224519"/>
                </a:lnTo>
                <a:lnTo>
                  <a:pt x="1891280" y="212535"/>
                </a:lnTo>
                <a:lnTo>
                  <a:pt x="1903264" y="194759"/>
                </a:lnTo>
                <a:lnTo>
                  <a:pt x="1907659" y="172989"/>
                </a:lnTo>
                <a:lnTo>
                  <a:pt x="1907659" y="55924"/>
                </a:lnTo>
                <a:lnTo>
                  <a:pt x="1903264" y="34155"/>
                </a:lnTo>
                <a:lnTo>
                  <a:pt x="1891280" y="16379"/>
                </a:lnTo>
                <a:lnTo>
                  <a:pt x="1873503" y="4394"/>
                </a:lnTo>
                <a:lnTo>
                  <a:pt x="1851734" y="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68347" y="4955775"/>
            <a:ext cx="1908175" cy="229235"/>
          </a:xfrm>
          <a:custGeom>
            <a:avLst/>
            <a:gdLst/>
            <a:ahLst/>
            <a:cxnLst/>
            <a:rect l="l" t="t" r="r" b="b"/>
            <a:pathLst>
              <a:path w="1908175" h="229235">
                <a:moveTo>
                  <a:pt x="1851734" y="0"/>
                </a:moveTo>
                <a:lnTo>
                  <a:pt x="55924" y="0"/>
                </a:lnTo>
                <a:lnTo>
                  <a:pt x="34159" y="4396"/>
                </a:lnTo>
                <a:lnTo>
                  <a:pt x="16383" y="16384"/>
                </a:lnTo>
                <a:lnTo>
                  <a:pt x="4395" y="34164"/>
                </a:lnTo>
                <a:lnTo>
                  <a:pt x="0" y="55935"/>
                </a:lnTo>
                <a:lnTo>
                  <a:pt x="0" y="172989"/>
                </a:lnTo>
                <a:lnTo>
                  <a:pt x="4395" y="194765"/>
                </a:lnTo>
                <a:lnTo>
                  <a:pt x="16383" y="212544"/>
                </a:lnTo>
                <a:lnTo>
                  <a:pt x="34159" y="224530"/>
                </a:lnTo>
                <a:lnTo>
                  <a:pt x="55924" y="228924"/>
                </a:lnTo>
                <a:lnTo>
                  <a:pt x="1851734" y="228924"/>
                </a:lnTo>
                <a:lnTo>
                  <a:pt x="1873503" y="224530"/>
                </a:lnTo>
                <a:lnTo>
                  <a:pt x="1891280" y="212544"/>
                </a:lnTo>
                <a:lnTo>
                  <a:pt x="1903264" y="194765"/>
                </a:lnTo>
                <a:lnTo>
                  <a:pt x="1907659" y="172989"/>
                </a:lnTo>
                <a:lnTo>
                  <a:pt x="1907659" y="55935"/>
                </a:lnTo>
                <a:lnTo>
                  <a:pt x="1903264" y="34164"/>
                </a:lnTo>
                <a:lnTo>
                  <a:pt x="1891280" y="16384"/>
                </a:lnTo>
                <a:lnTo>
                  <a:pt x="1873503" y="4396"/>
                </a:lnTo>
                <a:lnTo>
                  <a:pt x="1851734" y="0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68347" y="4031645"/>
            <a:ext cx="1907659" cy="841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3084074" y="3975988"/>
            <a:ext cx="1935480" cy="1520825"/>
            <a:chOff x="13084074" y="3975988"/>
            <a:chExt cx="1935480" cy="1520825"/>
          </a:xfrm>
        </p:grpSpPr>
        <p:sp>
          <p:nvSpPr>
            <p:cNvPr id="11" name="object 11"/>
            <p:cNvSpPr/>
            <p:nvPr/>
          </p:nvSpPr>
          <p:spPr>
            <a:xfrm>
              <a:off x="13635413" y="3975988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4" h="832485">
                  <a:moveTo>
                    <a:pt x="399929" y="0"/>
                  </a:moveTo>
                  <a:lnTo>
                    <a:pt x="353782" y="4387"/>
                  </a:lnTo>
                  <a:lnTo>
                    <a:pt x="308766" y="13801"/>
                  </a:lnTo>
                  <a:lnTo>
                    <a:pt x="265273" y="28037"/>
                  </a:lnTo>
                  <a:lnTo>
                    <a:pt x="223694" y="46893"/>
                  </a:lnTo>
                  <a:lnTo>
                    <a:pt x="184419" y="70162"/>
                  </a:lnTo>
                  <a:lnTo>
                    <a:pt x="147838" y="97642"/>
                  </a:lnTo>
                  <a:lnTo>
                    <a:pt x="114344" y="129127"/>
                  </a:lnTo>
                  <a:lnTo>
                    <a:pt x="84326" y="164414"/>
                  </a:lnTo>
                  <a:lnTo>
                    <a:pt x="58175" y="203299"/>
                  </a:lnTo>
                  <a:lnTo>
                    <a:pt x="36283" y="245577"/>
                  </a:lnTo>
                  <a:lnTo>
                    <a:pt x="19039" y="291044"/>
                  </a:lnTo>
                  <a:lnTo>
                    <a:pt x="7121" y="338241"/>
                  </a:lnTo>
                  <a:lnTo>
                    <a:pt x="842" y="385479"/>
                  </a:lnTo>
                  <a:lnTo>
                    <a:pt x="0" y="432368"/>
                  </a:lnTo>
                  <a:lnTo>
                    <a:pt x="4390" y="478515"/>
                  </a:lnTo>
                  <a:lnTo>
                    <a:pt x="13809" y="523532"/>
                  </a:lnTo>
                  <a:lnTo>
                    <a:pt x="28053" y="567026"/>
                  </a:lnTo>
                  <a:lnTo>
                    <a:pt x="46919" y="608609"/>
                  </a:lnTo>
                  <a:lnTo>
                    <a:pt x="70203" y="647888"/>
                  </a:lnTo>
                  <a:lnTo>
                    <a:pt x="97701" y="684474"/>
                  </a:lnTo>
                  <a:lnTo>
                    <a:pt x="129209" y="717976"/>
                  </a:lnTo>
                  <a:lnTo>
                    <a:pt x="164524" y="748003"/>
                  </a:lnTo>
                  <a:lnTo>
                    <a:pt x="203442" y="774165"/>
                  </a:lnTo>
                  <a:lnTo>
                    <a:pt x="245759" y="796071"/>
                  </a:lnTo>
                  <a:lnTo>
                    <a:pt x="291272" y="813331"/>
                  </a:lnTo>
                  <a:lnTo>
                    <a:pt x="338422" y="825232"/>
                  </a:lnTo>
                  <a:lnTo>
                    <a:pt x="385619" y="831495"/>
                  </a:lnTo>
                  <a:lnTo>
                    <a:pt x="432473" y="832325"/>
                  </a:lnTo>
                  <a:lnTo>
                    <a:pt x="478592" y="827925"/>
                  </a:lnTo>
                  <a:lnTo>
                    <a:pt x="523586" y="818499"/>
                  </a:lnTo>
                  <a:lnTo>
                    <a:pt x="567063" y="804249"/>
                  </a:lnTo>
                  <a:lnTo>
                    <a:pt x="608631" y="785379"/>
                  </a:lnTo>
                  <a:lnTo>
                    <a:pt x="647901" y="762094"/>
                  </a:lnTo>
                  <a:lnTo>
                    <a:pt x="684480" y="734595"/>
                  </a:lnTo>
                  <a:lnTo>
                    <a:pt x="717977" y="703086"/>
                  </a:lnTo>
                  <a:lnTo>
                    <a:pt x="748002" y="667772"/>
                  </a:lnTo>
                  <a:lnTo>
                    <a:pt x="774163" y="628855"/>
                  </a:lnTo>
                  <a:lnTo>
                    <a:pt x="796069" y="586538"/>
                  </a:lnTo>
                  <a:lnTo>
                    <a:pt x="813329" y="541026"/>
                  </a:lnTo>
                  <a:lnTo>
                    <a:pt x="825231" y="493876"/>
                  </a:lnTo>
                  <a:lnTo>
                    <a:pt x="831496" y="446679"/>
                  </a:lnTo>
                  <a:lnTo>
                    <a:pt x="832328" y="399825"/>
                  </a:lnTo>
                  <a:lnTo>
                    <a:pt x="827931" y="353707"/>
                  </a:lnTo>
                  <a:lnTo>
                    <a:pt x="818509" y="308715"/>
                  </a:lnTo>
                  <a:lnTo>
                    <a:pt x="804266" y="265240"/>
                  </a:lnTo>
                  <a:lnTo>
                    <a:pt x="785406" y="223675"/>
                  </a:lnTo>
                  <a:lnTo>
                    <a:pt x="762133" y="184410"/>
                  </a:lnTo>
                  <a:lnTo>
                    <a:pt x="734652" y="147837"/>
                  </a:lnTo>
                  <a:lnTo>
                    <a:pt x="703165" y="114347"/>
                  </a:lnTo>
                  <a:lnTo>
                    <a:pt x="667878" y="84331"/>
                  </a:lnTo>
                  <a:lnTo>
                    <a:pt x="628995" y="58180"/>
                  </a:lnTo>
                  <a:lnTo>
                    <a:pt x="586718" y="36287"/>
                  </a:lnTo>
                  <a:lnTo>
                    <a:pt x="541254" y="19041"/>
                  </a:lnTo>
                  <a:lnTo>
                    <a:pt x="494056" y="7123"/>
                  </a:lnTo>
                  <a:lnTo>
                    <a:pt x="446817" y="843"/>
                  </a:lnTo>
                  <a:lnTo>
                    <a:pt x="399929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084074" y="4408200"/>
              <a:ext cx="1935480" cy="1089025"/>
            </a:xfrm>
            <a:custGeom>
              <a:avLst/>
              <a:gdLst/>
              <a:ahLst/>
              <a:cxnLst/>
              <a:rect l="l" t="t" r="r" b="b"/>
              <a:pathLst>
                <a:path w="1935480" h="1089025">
                  <a:moveTo>
                    <a:pt x="1925415" y="0"/>
                  </a:moveTo>
                  <a:lnTo>
                    <a:pt x="9453" y="0"/>
                  </a:lnTo>
                  <a:lnTo>
                    <a:pt x="4250" y="41766"/>
                  </a:lnTo>
                  <a:lnTo>
                    <a:pt x="1062" y="84503"/>
                  </a:lnTo>
                  <a:lnTo>
                    <a:pt x="0" y="128490"/>
                  </a:lnTo>
                  <a:lnTo>
                    <a:pt x="1173" y="174006"/>
                  </a:lnTo>
                  <a:lnTo>
                    <a:pt x="4693" y="221331"/>
                  </a:lnTo>
                  <a:lnTo>
                    <a:pt x="10672" y="270744"/>
                  </a:lnTo>
                  <a:lnTo>
                    <a:pt x="19219" y="322524"/>
                  </a:lnTo>
                  <a:lnTo>
                    <a:pt x="31766" y="382417"/>
                  </a:lnTo>
                  <a:lnTo>
                    <a:pt x="45823" y="430150"/>
                  </a:lnTo>
                  <a:lnTo>
                    <a:pt x="62414" y="476837"/>
                  </a:lnTo>
                  <a:lnTo>
                    <a:pt x="81459" y="522417"/>
                  </a:lnTo>
                  <a:lnTo>
                    <a:pt x="102875" y="566830"/>
                  </a:lnTo>
                  <a:lnTo>
                    <a:pt x="126582" y="610014"/>
                  </a:lnTo>
                  <a:lnTo>
                    <a:pt x="152497" y="651908"/>
                  </a:lnTo>
                  <a:lnTo>
                    <a:pt x="180538" y="692451"/>
                  </a:lnTo>
                  <a:lnTo>
                    <a:pt x="210626" y="731583"/>
                  </a:lnTo>
                  <a:lnTo>
                    <a:pt x="242677" y="769243"/>
                  </a:lnTo>
                  <a:lnTo>
                    <a:pt x="276610" y="805369"/>
                  </a:lnTo>
                  <a:lnTo>
                    <a:pt x="312344" y="839901"/>
                  </a:lnTo>
                  <a:lnTo>
                    <a:pt x="344152" y="866578"/>
                  </a:lnTo>
                  <a:lnTo>
                    <a:pt x="377044" y="891920"/>
                  </a:lnTo>
                  <a:lnTo>
                    <a:pt x="417058" y="919877"/>
                  </a:lnTo>
                  <a:lnTo>
                    <a:pt x="458315" y="945797"/>
                  </a:lnTo>
                  <a:lnTo>
                    <a:pt x="500720" y="969651"/>
                  </a:lnTo>
                  <a:lnTo>
                    <a:pt x="544181" y="991411"/>
                  </a:lnTo>
                  <a:lnTo>
                    <a:pt x="588604" y="1011051"/>
                  </a:lnTo>
                  <a:lnTo>
                    <a:pt x="633896" y="1028542"/>
                  </a:lnTo>
                  <a:lnTo>
                    <a:pt x="679964" y="1043857"/>
                  </a:lnTo>
                  <a:lnTo>
                    <a:pt x="726714" y="1056968"/>
                  </a:lnTo>
                  <a:lnTo>
                    <a:pt x="774053" y="1067848"/>
                  </a:lnTo>
                  <a:lnTo>
                    <a:pt x="821888" y="1076469"/>
                  </a:lnTo>
                  <a:lnTo>
                    <a:pt x="870125" y="1082803"/>
                  </a:lnTo>
                  <a:lnTo>
                    <a:pt x="918672" y="1086822"/>
                  </a:lnTo>
                  <a:lnTo>
                    <a:pt x="967434" y="1088500"/>
                  </a:lnTo>
                  <a:lnTo>
                    <a:pt x="1016197" y="1086822"/>
                  </a:lnTo>
                  <a:lnTo>
                    <a:pt x="1064743" y="1082803"/>
                  </a:lnTo>
                  <a:lnTo>
                    <a:pt x="1112981" y="1076469"/>
                  </a:lnTo>
                  <a:lnTo>
                    <a:pt x="1160815" y="1067848"/>
                  </a:lnTo>
                  <a:lnTo>
                    <a:pt x="1208154" y="1056968"/>
                  </a:lnTo>
                  <a:lnTo>
                    <a:pt x="1254904" y="1043857"/>
                  </a:lnTo>
                  <a:lnTo>
                    <a:pt x="1300972" y="1028542"/>
                  </a:lnTo>
                  <a:lnTo>
                    <a:pt x="1346264" y="1011051"/>
                  </a:lnTo>
                  <a:lnTo>
                    <a:pt x="1390687" y="991411"/>
                  </a:lnTo>
                  <a:lnTo>
                    <a:pt x="1434148" y="969651"/>
                  </a:lnTo>
                  <a:lnTo>
                    <a:pt x="1476553" y="945797"/>
                  </a:lnTo>
                  <a:lnTo>
                    <a:pt x="1517810" y="919877"/>
                  </a:lnTo>
                  <a:lnTo>
                    <a:pt x="1557824" y="891920"/>
                  </a:lnTo>
                  <a:lnTo>
                    <a:pt x="1590719" y="866578"/>
                  </a:lnTo>
                  <a:lnTo>
                    <a:pt x="1622514" y="839901"/>
                  </a:lnTo>
                  <a:lnTo>
                    <a:pt x="1658252" y="805369"/>
                  </a:lnTo>
                  <a:lnTo>
                    <a:pt x="1692189" y="769243"/>
                  </a:lnTo>
                  <a:lnTo>
                    <a:pt x="1724241" y="731583"/>
                  </a:lnTo>
                  <a:lnTo>
                    <a:pt x="1754329" y="692451"/>
                  </a:lnTo>
                  <a:lnTo>
                    <a:pt x="1782371" y="651908"/>
                  </a:lnTo>
                  <a:lnTo>
                    <a:pt x="1808285" y="610014"/>
                  </a:lnTo>
                  <a:lnTo>
                    <a:pt x="1831990" y="566830"/>
                  </a:lnTo>
                  <a:lnTo>
                    <a:pt x="1853406" y="522417"/>
                  </a:lnTo>
                  <a:lnTo>
                    <a:pt x="1872451" y="476837"/>
                  </a:lnTo>
                  <a:lnTo>
                    <a:pt x="1889043" y="430150"/>
                  </a:lnTo>
                  <a:lnTo>
                    <a:pt x="1903594" y="380616"/>
                  </a:lnTo>
                  <a:lnTo>
                    <a:pt x="1915642" y="322524"/>
                  </a:lnTo>
                  <a:lnTo>
                    <a:pt x="1924192" y="270744"/>
                  </a:lnTo>
                  <a:lnTo>
                    <a:pt x="1930172" y="221331"/>
                  </a:lnTo>
                  <a:lnTo>
                    <a:pt x="1933694" y="174006"/>
                  </a:lnTo>
                  <a:lnTo>
                    <a:pt x="1934868" y="128490"/>
                  </a:lnTo>
                  <a:lnTo>
                    <a:pt x="1933806" y="84503"/>
                  </a:lnTo>
                  <a:lnTo>
                    <a:pt x="1930618" y="41766"/>
                  </a:lnTo>
                  <a:lnTo>
                    <a:pt x="1925415" y="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7179878" y="7105081"/>
            <a:ext cx="1516380" cy="1562100"/>
            <a:chOff x="17179878" y="7105081"/>
            <a:chExt cx="1516380" cy="1562100"/>
          </a:xfrm>
        </p:grpSpPr>
        <p:sp>
          <p:nvSpPr>
            <p:cNvPr id="14" name="object 14"/>
            <p:cNvSpPr/>
            <p:nvPr/>
          </p:nvSpPr>
          <p:spPr>
            <a:xfrm>
              <a:off x="17604856" y="7957286"/>
              <a:ext cx="814069" cy="470534"/>
            </a:xfrm>
            <a:custGeom>
              <a:avLst/>
              <a:gdLst/>
              <a:ahLst/>
              <a:cxnLst/>
              <a:rect l="l" t="t" r="r" b="b"/>
              <a:pathLst>
                <a:path w="814069" h="470534">
                  <a:moveTo>
                    <a:pt x="814058" y="0"/>
                  </a:moveTo>
                  <a:lnTo>
                    <a:pt x="0" y="0"/>
                  </a:lnTo>
                  <a:lnTo>
                    <a:pt x="0" y="470509"/>
                  </a:lnTo>
                  <a:lnTo>
                    <a:pt x="814058" y="470509"/>
                  </a:lnTo>
                  <a:lnTo>
                    <a:pt x="814058" y="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362508" y="7105081"/>
              <a:ext cx="1334135" cy="1562100"/>
            </a:xfrm>
            <a:custGeom>
              <a:avLst/>
              <a:gdLst/>
              <a:ahLst/>
              <a:cxnLst/>
              <a:rect l="l" t="t" r="r" b="b"/>
              <a:pathLst>
                <a:path w="1334134" h="1562100">
                  <a:moveTo>
                    <a:pt x="777672" y="1549400"/>
                  </a:moveTo>
                  <a:lnTo>
                    <a:pt x="516078" y="1549400"/>
                  </a:lnTo>
                  <a:lnTo>
                    <a:pt x="523376" y="1562100"/>
                  </a:lnTo>
                  <a:lnTo>
                    <a:pt x="772866" y="1562100"/>
                  </a:lnTo>
                  <a:lnTo>
                    <a:pt x="777672" y="1549400"/>
                  </a:lnTo>
                  <a:close/>
                </a:path>
                <a:path w="1334134" h="1562100">
                  <a:moveTo>
                    <a:pt x="827828" y="1536700"/>
                  </a:moveTo>
                  <a:lnTo>
                    <a:pt x="467409" y="1536700"/>
                  </a:lnTo>
                  <a:lnTo>
                    <a:pt x="477776" y="1549400"/>
                  </a:lnTo>
                  <a:lnTo>
                    <a:pt x="822676" y="1549400"/>
                  </a:lnTo>
                  <a:lnTo>
                    <a:pt x="827828" y="1536700"/>
                  </a:lnTo>
                  <a:close/>
                </a:path>
                <a:path w="1334134" h="1562100">
                  <a:moveTo>
                    <a:pt x="867533" y="1524000"/>
                  </a:moveTo>
                  <a:lnTo>
                    <a:pt x="422426" y="1524000"/>
                  </a:lnTo>
                  <a:lnTo>
                    <a:pt x="429945" y="1536700"/>
                  </a:lnTo>
                  <a:lnTo>
                    <a:pt x="857460" y="1536700"/>
                  </a:lnTo>
                  <a:lnTo>
                    <a:pt x="867533" y="1524000"/>
                  </a:lnTo>
                  <a:close/>
                </a:path>
                <a:path w="1334134" h="1562100">
                  <a:moveTo>
                    <a:pt x="901532" y="1511300"/>
                  </a:moveTo>
                  <a:lnTo>
                    <a:pt x="391620" y="1511300"/>
                  </a:lnTo>
                  <a:lnTo>
                    <a:pt x="402029" y="1524000"/>
                  </a:lnTo>
                  <a:lnTo>
                    <a:pt x="896569" y="1524000"/>
                  </a:lnTo>
                  <a:lnTo>
                    <a:pt x="901532" y="1511300"/>
                  </a:lnTo>
                  <a:close/>
                </a:path>
                <a:path w="1334134" h="1562100">
                  <a:moveTo>
                    <a:pt x="1272275" y="279400"/>
                  </a:moveTo>
                  <a:lnTo>
                    <a:pt x="344419" y="279400"/>
                  </a:lnTo>
                  <a:lnTo>
                    <a:pt x="339602" y="292100"/>
                  </a:lnTo>
                  <a:lnTo>
                    <a:pt x="336084" y="292100"/>
                  </a:lnTo>
                  <a:lnTo>
                    <a:pt x="325603" y="304800"/>
                  </a:lnTo>
                  <a:lnTo>
                    <a:pt x="315239" y="317500"/>
                  </a:lnTo>
                  <a:lnTo>
                    <a:pt x="304988" y="317500"/>
                  </a:lnTo>
                  <a:lnTo>
                    <a:pt x="294849" y="330200"/>
                  </a:lnTo>
                  <a:lnTo>
                    <a:pt x="291205" y="330200"/>
                  </a:lnTo>
                  <a:lnTo>
                    <a:pt x="285226" y="342900"/>
                  </a:lnTo>
                  <a:lnTo>
                    <a:pt x="279279" y="342900"/>
                  </a:lnTo>
                  <a:lnTo>
                    <a:pt x="272777" y="355600"/>
                  </a:lnTo>
                  <a:lnTo>
                    <a:pt x="266415" y="355600"/>
                  </a:lnTo>
                  <a:lnTo>
                    <a:pt x="261549" y="368300"/>
                  </a:lnTo>
                  <a:lnTo>
                    <a:pt x="256718" y="368300"/>
                  </a:lnTo>
                  <a:lnTo>
                    <a:pt x="251929" y="381000"/>
                  </a:lnTo>
                  <a:lnTo>
                    <a:pt x="249437" y="381000"/>
                  </a:lnTo>
                  <a:lnTo>
                    <a:pt x="238579" y="393700"/>
                  </a:lnTo>
                  <a:lnTo>
                    <a:pt x="233228" y="393700"/>
                  </a:lnTo>
                  <a:lnTo>
                    <a:pt x="230788" y="406400"/>
                  </a:lnTo>
                  <a:lnTo>
                    <a:pt x="220623" y="406400"/>
                  </a:lnTo>
                  <a:lnTo>
                    <a:pt x="211793" y="419100"/>
                  </a:lnTo>
                  <a:lnTo>
                    <a:pt x="203133" y="431800"/>
                  </a:lnTo>
                  <a:lnTo>
                    <a:pt x="193386" y="444500"/>
                  </a:lnTo>
                  <a:lnTo>
                    <a:pt x="190947" y="444500"/>
                  </a:lnTo>
                  <a:lnTo>
                    <a:pt x="186182" y="457200"/>
                  </a:lnTo>
                  <a:lnTo>
                    <a:pt x="175209" y="469900"/>
                  </a:lnTo>
                  <a:lnTo>
                    <a:pt x="170394" y="469900"/>
                  </a:lnTo>
                  <a:lnTo>
                    <a:pt x="166471" y="482600"/>
                  </a:lnTo>
                  <a:lnTo>
                    <a:pt x="158717" y="482600"/>
                  </a:lnTo>
                  <a:lnTo>
                    <a:pt x="157817" y="495300"/>
                  </a:lnTo>
                  <a:lnTo>
                    <a:pt x="151785" y="495300"/>
                  </a:lnTo>
                  <a:lnTo>
                    <a:pt x="141252" y="508000"/>
                  </a:lnTo>
                  <a:lnTo>
                    <a:pt x="140100" y="508000"/>
                  </a:lnTo>
                  <a:lnTo>
                    <a:pt x="133048" y="520700"/>
                  </a:lnTo>
                  <a:lnTo>
                    <a:pt x="126193" y="533400"/>
                  </a:lnTo>
                  <a:lnTo>
                    <a:pt x="119525" y="546100"/>
                  </a:lnTo>
                  <a:lnTo>
                    <a:pt x="113033" y="558800"/>
                  </a:lnTo>
                  <a:lnTo>
                    <a:pt x="106331" y="558800"/>
                  </a:lnTo>
                  <a:lnTo>
                    <a:pt x="102991" y="571500"/>
                  </a:lnTo>
                  <a:lnTo>
                    <a:pt x="97243" y="584200"/>
                  </a:lnTo>
                  <a:lnTo>
                    <a:pt x="93358" y="584200"/>
                  </a:lnTo>
                  <a:lnTo>
                    <a:pt x="89609" y="596900"/>
                  </a:lnTo>
                  <a:lnTo>
                    <a:pt x="83578" y="609600"/>
                  </a:lnTo>
                  <a:lnTo>
                    <a:pt x="77924" y="609600"/>
                  </a:lnTo>
                  <a:lnTo>
                    <a:pt x="74353" y="622300"/>
                  </a:lnTo>
                  <a:lnTo>
                    <a:pt x="73400" y="622300"/>
                  </a:lnTo>
                  <a:lnTo>
                    <a:pt x="69170" y="635000"/>
                  </a:lnTo>
                  <a:lnTo>
                    <a:pt x="66008" y="635000"/>
                  </a:lnTo>
                  <a:lnTo>
                    <a:pt x="62992" y="647700"/>
                  </a:lnTo>
                  <a:lnTo>
                    <a:pt x="56003" y="660400"/>
                  </a:lnTo>
                  <a:lnTo>
                    <a:pt x="49443" y="673100"/>
                  </a:lnTo>
                  <a:lnTo>
                    <a:pt x="43300" y="685800"/>
                  </a:lnTo>
                  <a:lnTo>
                    <a:pt x="37559" y="698500"/>
                  </a:lnTo>
                  <a:lnTo>
                    <a:pt x="32258" y="723900"/>
                  </a:lnTo>
                  <a:lnTo>
                    <a:pt x="27365" y="736600"/>
                  </a:lnTo>
                  <a:lnTo>
                    <a:pt x="22881" y="749300"/>
                  </a:lnTo>
                  <a:lnTo>
                    <a:pt x="18805" y="762000"/>
                  </a:lnTo>
                  <a:lnTo>
                    <a:pt x="15131" y="787400"/>
                  </a:lnTo>
                  <a:lnTo>
                    <a:pt x="11856" y="800100"/>
                  </a:lnTo>
                  <a:lnTo>
                    <a:pt x="8988" y="812800"/>
                  </a:lnTo>
                  <a:lnTo>
                    <a:pt x="6533" y="825500"/>
                  </a:lnTo>
                  <a:lnTo>
                    <a:pt x="5442" y="838200"/>
                  </a:lnTo>
                  <a:lnTo>
                    <a:pt x="4455" y="850900"/>
                  </a:lnTo>
                  <a:lnTo>
                    <a:pt x="3562" y="850900"/>
                  </a:lnTo>
                  <a:lnTo>
                    <a:pt x="2753" y="863600"/>
                  </a:lnTo>
                  <a:lnTo>
                    <a:pt x="1466" y="876300"/>
                  </a:lnTo>
                  <a:lnTo>
                    <a:pt x="575" y="889000"/>
                  </a:lnTo>
                  <a:lnTo>
                    <a:pt x="85" y="901700"/>
                  </a:lnTo>
                  <a:lnTo>
                    <a:pt x="0" y="927100"/>
                  </a:lnTo>
                  <a:lnTo>
                    <a:pt x="521" y="952500"/>
                  </a:lnTo>
                  <a:lnTo>
                    <a:pt x="1904" y="965200"/>
                  </a:lnTo>
                  <a:lnTo>
                    <a:pt x="4133" y="990600"/>
                  </a:lnTo>
                  <a:lnTo>
                    <a:pt x="7193" y="1016000"/>
                  </a:lnTo>
                  <a:lnTo>
                    <a:pt x="9703" y="1028700"/>
                  </a:lnTo>
                  <a:lnTo>
                    <a:pt x="12578" y="1054100"/>
                  </a:lnTo>
                  <a:lnTo>
                    <a:pt x="15810" y="1066800"/>
                  </a:lnTo>
                  <a:lnTo>
                    <a:pt x="19392" y="1079500"/>
                  </a:lnTo>
                  <a:lnTo>
                    <a:pt x="25473" y="1104900"/>
                  </a:lnTo>
                  <a:lnTo>
                    <a:pt x="32343" y="1117600"/>
                  </a:lnTo>
                  <a:lnTo>
                    <a:pt x="39996" y="1143000"/>
                  </a:lnTo>
                  <a:lnTo>
                    <a:pt x="48427" y="1168400"/>
                  </a:lnTo>
                  <a:lnTo>
                    <a:pt x="67608" y="1206500"/>
                  </a:lnTo>
                  <a:lnTo>
                    <a:pt x="89820" y="1244600"/>
                  </a:lnTo>
                  <a:lnTo>
                    <a:pt x="97878" y="1257300"/>
                  </a:lnTo>
                  <a:lnTo>
                    <a:pt x="106248" y="1282700"/>
                  </a:lnTo>
                  <a:lnTo>
                    <a:pt x="119482" y="1295400"/>
                  </a:lnTo>
                  <a:lnTo>
                    <a:pt x="133412" y="1320800"/>
                  </a:lnTo>
                  <a:lnTo>
                    <a:pt x="148036" y="1333500"/>
                  </a:lnTo>
                  <a:lnTo>
                    <a:pt x="163356" y="1346200"/>
                  </a:lnTo>
                  <a:lnTo>
                    <a:pt x="198425" y="1384300"/>
                  </a:lnTo>
                  <a:lnTo>
                    <a:pt x="236584" y="1422400"/>
                  </a:lnTo>
                  <a:lnTo>
                    <a:pt x="277758" y="1447800"/>
                  </a:lnTo>
                  <a:lnTo>
                    <a:pt x="321871" y="1485900"/>
                  </a:lnTo>
                  <a:lnTo>
                    <a:pt x="368847" y="1511300"/>
                  </a:lnTo>
                  <a:lnTo>
                    <a:pt x="925102" y="1511300"/>
                  </a:lnTo>
                  <a:lnTo>
                    <a:pt x="930118" y="1498600"/>
                  </a:lnTo>
                  <a:lnTo>
                    <a:pt x="943709" y="1498600"/>
                  </a:lnTo>
                  <a:lnTo>
                    <a:pt x="953154" y="1485900"/>
                  </a:lnTo>
                  <a:lnTo>
                    <a:pt x="971268" y="1485900"/>
                  </a:lnTo>
                  <a:lnTo>
                    <a:pt x="975153" y="1473200"/>
                  </a:lnTo>
                  <a:lnTo>
                    <a:pt x="994388" y="1473200"/>
                  </a:lnTo>
                  <a:lnTo>
                    <a:pt x="998063" y="1460500"/>
                  </a:lnTo>
                  <a:lnTo>
                    <a:pt x="1012126" y="1460500"/>
                  </a:lnTo>
                  <a:lnTo>
                    <a:pt x="1017288" y="1447800"/>
                  </a:lnTo>
                  <a:lnTo>
                    <a:pt x="1024136" y="1447800"/>
                  </a:lnTo>
                  <a:lnTo>
                    <a:pt x="1032701" y="1435100"/>
                  </a:lnTo>
                  <a:lnTo>
                    <a:pt x="1046062" y="1435100"/>
                  </a:lnTo>
                  <a:lnTo>
                    <a:pt x="1049287" y="1422400"/>
                  </a:lnTo>
                  <a:lnTo>
                    <a:pt x="1057643" y="1422400"/>
                  </a:lnTo>
                  <a:lnTo>
                    <a:pt x="1067695" y="1409700"/>
                  </a:lnTo>
                  <a:lnTo>
                    <a:pt x="1076501" y="1409700"/>
                  </a:lnTo>
                  <a:lnTo>
                    <a:pt x="1081631" y="1397000"/>
                  </a:lnTo>
                  <a:lnTo>
                    <a:pt x="1086605" y="1397000"/>
                  </a:lnTo>
                  <a:lnTo>
                    <a:pt x="1094259" y="1384300"/>
                  </a:lnTo>
                  <a:lnTo>
                    <a:pt x="1104699" y="1384300"/>
                  </a:lnTo>
                  <a:lnTo>
                    <a:pt x="1109599" y="1371600"/>
                  </a:lnTo>
                  <a:lnTo>
                    <a:pt x="1116960" y="1371600"/>
                  </a:lnTo>
                  <a:lnTo>
                    <a:pt x="1119442" y="1358900"/>
                  </a:lnTo>
                  <a:lnTo>
                    <a:pt x="1126656" y="1358900"/>
                  </a:lnTo>
                  <a:lnTo>
                    <a:pt x="1131316" y="1346200"/>
                  </a:lnTo>
                  <a:lnTo>
                    <a:pt x="1138300" y="1346200"/>
                  </a:lnTo>
                  <a:lnTo>
                    <a:pt x="1140719" y="1333500"/>
                  </a:lnTo>
                  <a:lnTo>
                    <a:pt x="1147619" y="1333500"/>
                  </a:lnTo>
                  <a:lnTo>
                    <a:pt x="1152080" y="1320800"/>
                  </a:lnTo>
                  <a:lnTo>
                    <a:pt x="1160928" y="1320800"/>
                  </a:lnTo>
                  <a:lnTo>
                    <a:pt x="1162990" y="1308100"/>
                  </a:lnTo>
                  <a:lnTo>
                    <a:pt x="1167399" y="1308100"/>
                  </a:lnTo>
                  <a:lnTo>
                    <a:pt x="1175932" y="1295400"/>
                  </a:lnTo>
                  <a:lnTo>
                    <a:pt x="1177901" y="1295400"/>
                  </a:lnTo>
                  <a:lnTo>
                    <a:pt x="1179964" y="1282700"/>
                  </a:lnTo>
                  <a:lnTo>
                    <a:pt x="1186005" y="1282700"/>
                  </a:lnTo>
                  <a:lnTo>
                    <a:pt x="1189963" y="1270000"/>
                  </a:lnTo>
                  <a:lnTo>
                    <a:pt x="624457" y="1270000"/>
                  </a:lnTo>
                  <a:lnTo>
                    <a:pt x="579922" y="1257300"/>
                  </a:lnTo>
                  <a:lnTo>
                    <a:pt x="536777" y="1257300"/>
                  </a:lnTo>
                  <a:lnTo>
                    <a:pt x="495551" y="1231900"/>
                  </a:lnTo>
                  <a:lnTo>
                    <a:pt x="456771" y="1219200"/>
                  </a:lnTo>
                  <a:lnTo>
                    <a:pt x="420965" y="1181100"/>
                  </a:lnTo>
                  <a:lnTo>
                    <a:pt x="388660" y="1155700"/>
                  </a:lnTo>
                  <a:lnTo>
                    <a:pt x="360384" y="1117600"/>
                  </a:lnTo>
                  <a:lnTo>
                    <a:pt x="336666" y="1079500"/>
                  </a:lnTo>
                  <a:lnTo>
                    <a:pt x="318032" y="1041400"/>
                  </a:lnTo>
                  <a:lnTo>
                    <a:pt x="305387" y="990600"/>
                  </a:lnTo>
                  <a:lnTo>
                    <a:pt x="299107" y="939800"/>
                  </a:lnTo>
                  <a:lnTo>
                    <a:pt x="298937" y="901700"/>
                  </a:lnTo>
                  <a:lnTo>
                    <a:pt x="304624" y="850900"/>
                  </a:lnTo>
                  <a:lnTo>
                    <a:pt x="315916" y="812800"/>
                  </a:lnTo>
                  <a:lnTo>
                    <a:pt x="332559" y="774700"/>
                  </a:lnTo>
                  <a:lnTo>
                    <a:pt x="354300" y="736600"/>
                  </a:lnTo>
                  <a:lnTo>
                    <a:pt x="380886" y="698500"/>
                  </a:lnTo>
                  <a:lnTo>
                    <a:pt x="412065" y="660400"/>
                  </a:lnTo>
                  <a:lnTo>
                    <a:pt x="447582" y="635000"/>
                  </a:lnTo>
                  <a:lnTo>
                    <a:pt x="487186" y="609600"/>
                  </a:lnTo>
                  <a:lnTo>
                    <a:pt x="530622" y="596900"/>
                  </a:lnTo>
                  <a:lnTo>
                    <a:pt x="621868" y="571500"/>
                  </a:lnTo>
                  <a:lnTo>
                    <a:pt x="1330598" y="571500"/>
                  </a:lnTo>
                  <a:lnTo>
                    <a:pt x="1328972" y="558800"/>
                  </a:lnTo>
                  <a:lnTo>
                    <a:pt x="1327000" y="533400"/>
                  </a:lnTo>
                  <a:lnTo>
                    <a:pt x="1324680" y="508000"/>
                  </a:lnTo>
                  <a:lnTo>
                    <a:pt x="1322012" y="495300"/>
                  </a:lnTo>
                  <a:lnTo>
                    <a:pt x="1320529" y="482600"/>
                  </a:lnTo>
                  <a:lnTo>
                    <a:pt x="1318953" y="469900"/>
                  </a:lnTo>
                  <a:lnTo>
                    <a:pt x="1317281" y="457200"/>
                  </a:lnTo>
                  <a:lnTo>
                    <a:pt x="1314336" y="444500"/>
                  </a:lnTo>
                  <a:lnTo>
                    <a:pt x="1313090" y="431800"/>
                  </a:lnTo>
                  <a:lnTo>
                    <a:pt x="1311761" y="431800"/>
                  </a:lnTo>
                  <a:lnTo>
                    <a:pt x="1305357" y="393700"/>
                  </a:lnTo>
                  <a:lnTo>
                    <a:pt x="1298116" y="368300"/>
                  </a:lnTo>
                  <a:lnTo>
                    <a:pt x="1290017" y="330200"/>
                  </a:lnTo>
                  <a:lnTo>
                    <a:pt x="1281039" y="304800"/>
                  </a:lnTo>
                  <a:lnTo>
                    <a:pt x="1278924" y="304800"/>
                  </a:lnTo>
                  <a:lnTo>
                    <a:pt x="1276746" y="292100"/>
                  </a:lnTo>
                  <a:lnTo>
                    <a:pt x="1272275" y="279400"/>
                  </a:lnTo>
                  <a:close/>
                </a:path>
                <a:path w="1334134" h="1562100">
                  <a:moveTo>
                    <a:pt x="1330598" y="571500"/>
                  </a:moveTo>
                  <a:lnTo>
                    <a:pt x="667255" y="571500"/>
                  </a:lnTo>
                  <a:lnTo>
                    <a:pt x="754917" y="596900"/>
                  </a:lnTo>
                  <a:lnTo>
                    <a:pt x="796136" y="609600"/>
                  </a:lnTo>
                  <a:lnTo>
                    <a:pt x="834910" y="635000"/>
                  </a:lnTo>
                  <a:lnTo>
                    <a:pt x="870711" y="660400"/>
                  </a:lnTo>
                  <a:lnTo>
                    <a:pt x="903011" y="685800"/>
                  </a:lnTo>
                  <a:lnTo>
                    <a:pt x="931282" y="723900"/>
                  </a:lnTo>
                  <a:lnTo>
                    <a:pt x="954995" y="762000"/>
                  </a:lnTo>
                  <a:lnTo>
                    <a:pt x="973624" y="800100"/>
                  </a:lnTo>
                  <a:lnTo>
                    <a:pt x="986273" y="850900"/>
                  </a:lnTo>
                  <a:lnTo>
                    <a:pt x="992558" y="901700"/>
                  </a:lnTo>
                  <a:lnTo>
                    <a:pt x="992733" y="939800"/>
                  </a:lnTo>
                  <a:lnTo>
                    <a:pt x="987050" y="990600"/>
                  </a:lnTo>
                  <a:lnTo>
                    <a:pt x="975762" y="1028700"/>
                  </a:lnTo>
                  <a:lnTo>
                    <a:pt x="959125" y="1066800"/>
                  </a:lnTo>
                  <a:lnTo>
                    <a:pt x="937390" y="1104900"/>
                  </a:lnTo>
                  <a:lnTo>
                    <a:pt x="910811" y="1143000"/>
                  </a:lnTo>
                  <a:lnTo>
                    <a:pt x="879643" y="1181100"/>
                  </a:lnTo>
                  <a:lnTo>
                    <a:pt x="844137" y="1206500"/>
                  </a:lnTo>
                  <a:lnTo>
                    <a:pt x="804548" y="1231900"/>
                  </a:lnTo>
                  <a:lnTo>
                    <a:pt x="761128" y="1244600"/>
                  </a:lnTo>
                  <a:lnTo>
                    <a:pt x="669855" y="1270000"/>
                  </a:lnTo>
                  <a:lnTo>
                    <a:pt x="1195733" y="1270000"/>
                  </a:lnTo>
                  <a:lnTo>
                    <a:pt x="1197743" y="1257300"/>
                  </a:lnTo>
                  <a:lnTo>
                    <a:pt x="1203701" y="1257300"/>
                  </a:lnTo>
                  <a:lnTo>
                    <a:pt x="1211575" y="1231900"/>
                  </a:lnTo>
                  <a:lnTo>
                    <a:pt x="1217219" y="1231900"/>
                  </a:lnTo>
                  <a:lnTo>
                    <a:pt x="1218308" y="1219200"/>
                  </a:lnTo>
                  <a:lnTo>
                    <a:pt x="1222643" y="1219200"/>
                  </a:lnTo>
                  <a:lnTo>
                    <a:pt x="1225679" y="1206500"/>
                  </a:lnTo>
                  <a:lnTo>
                    <a:pt x="1230318" y="1206500"/>
                  </a:lnTo>
                  <a:lnTo>
                    <a:pt x="1231407" y="1193800"/>
                  </a:lnTo>
                  <a:lnTo>
                    <a:pt x="1235103" y="1193800"/>
                  </a:lnTo>
                  <a:lnTo>
                    <a:pt x="1236831" y="1181100"/>
                  </a:lnTo>
                  <a:lnTo>
                    <a:pt x="1242087" y="1181100"/>
                  </a:lnTo>
                  <a:lnTo>
                    <a:pt x="1244623" y="1168400"/>
                  </a:lnTo>
                  <a:lnTo>
                    <a:pt x="1247124" y="1168400"/>
                  </a:lnTo>
                  <a:lnTo>
                    <a:pt x="1247689" y="1155700"/>
                  </a:lnTo>
                  <a:lnTo>
                    <a:pt x="1249773" y="1155700"/>
                  </a:lnTo>
                  <a:lnTo>
                    <a:pt x="1253186" y="1143000"/>
                  </a:lnTo>
                  <a:lnTo>
                    <a:pt x="1256746" y="1143000"/>
                  </a:lnTo>
                  <a:lnTo>
                    <a:pt x="1259459" y="1130300"/>
                  </a:lnTo>
                  <a:lnTo>
                    <a:pt x="1262124" y="1130300"/>
                  </a:lnTo>
                  <a:lnTo>
                    <a:pt x="1264736" y="1117600"/>
                  </a:lnTo>
                  <a:lnTo>
                    <a:pt x="1270263" y="1104900"/>
                  </a:lnTo>
                  <a:lnTo>
                    <a:pt x="1275565" y="1079500"/>
                  </a:lnTo>
                  <a:lnTo>
                    <a:pt x="1280644" y="1066800"/>
                  </a:lnTo>
                  <a:lnTo>
                    <a:pt x="1285500" y="1054100"/>
                  </a:lnTo>
                  <a:lnTo>
                    <a:pt x="1287419" y="1041400"/>
                  </a:lnTo>
                  <a:lnTo>
                    <a:pt x="1289302" y="1028700"/>
                  </a:lnTo>
                  <a:lnTo>
                    <a:pt x="1293196" y="1016000"/>
                  </a:lnTo>
                  <a:lnTo>
                    <a:pt x="1300824" y="990600"/>
                  </a:lnTo>
                  <a:lnTo>
                    <a:pt x="1307711" y="952500"/>
                  </a:lnTo>
                  <a:lnTo>
                    <a:pt x="1313840" y="914400"/>
                  </a:lnTo>
                  <a:lnTo>
                    <a:pt x="1319195" y="876300"/>
                  </a:lnTo>
                  <a:lnTo>
                    <a:pt x="1320606" y="876300"/>
                  </a:lnTo>
                  <a:lnTo>
                    <a:pt x="1324472" y="838200"/>
                  </a:lnTo>
                  <a:lnTo>
                    <a:pt x="1329082" y="787400"/>
                  </a:lnTo>
                  <a:lnTo>
                    <a:pt x="1332146" y="736600"/>
                  </a:lnTo>
                  <a:lnTo>
                    <a:pt x="1333630" y="685800"/>
                  </a:lnTo>
                  <a:lnTo>
                    <a:pt x="1333498" y="635000"/>
                  </a:lnTo>
                  <a:lnTo>
                    <a:pt x="1333051" y="622300"/>
                  </a:lnTo>
                  <a:lnTo>
                    <a:pt x="1332425" y="609600"/>
                  </a:lnTo>
                  <a:lnTo>
                    <a:pt x="1331610" y="596900"/>
                  </a:lnTo>
                  <a:lnTo>
                    <a:pt x="1330598" y="571500"/>
                  </a:lnTo>
                  <a:close/>
                </a:path>
                <a:path w="1334134" h="1562100">
                  <a:moveTo>
                    <a:pt x="1267636" y="266700"/>
                  </a:moveTo>
                  <a:lnTo>
                    <a:pt x="358962" y="266700"/>
                  </a:lnTo>
                  <a:lnTo>
                    <a:pt x="354092" y="279400"/>
                  </a:lnTo>
                  <a:lnTo>
                    <a:pt x="1270003" y="279400"/>
                  </a:lnTo>
                  <a:lnTo>
                    <a:pt x="1267636" y="266700"/>
                  </a:lnTo>
                  <a:close/>
                </a:path>
                <a:path w="1334134" h="1562100">
                  <a:moveTo>
                    <a:pt x="1256519" y="241300"/>
                  </a:moveTo>
                  <a:lnTo>
                    <a:pt x="395299" y="241300"/>
                  </a:lnTo>
                  <a:lnTo>
                    <a:pt x="385077" y="254000"/>
                  </a:lnTo>
                  <a:lnTo>
                    <a:pt x="377800" y="254000"/>
                  </a:lnTo>
                  <a:lnTo>
                    <a:pt x="372205" y="266700"/>
                  </a:lnTo>
                  <a:lnTo>
                    <a:pt x="1264022" y="266700"/>
                  </a:lnTo>
                  <a:lnTo>
                    <a:pt x="1260320" y="254000"/>
                  </a:lnTo>
                  <a:lnTo>
                    <a:pt x="1256519" y="241300"/>
                  </a:lnTo>
                  <a:close/>
                </a:path>
                <a:path w="1334134" h="1562100">
                  <a:moveTo>
                    <a:pt x="1244486" y="215900"/>
                  </a:moveTo>
                  <a:lnTo>
                    <a:pt x="420567" y="215900"/>
                  </a:lnTo>
                  <a:lnTo>
                    <a:pt x="408050" y="228600"/>
                  </a:lnTo>
                  <a:lnTo>
                    <a:pt x="405600" y="228600"/>
                  </a:lnTo>
                  <a:lnTo>
                    <a:pt x="400441" y="241300"/>
                  </a:lnTo>
                  <a:lnTo>
                    <a:pt x="1252611" y="241300"/>
                  </a:lnTo>
                  <a:lnTo>
                    <a:pt x="1248604" y="228600"/>
                  </a:lnTo>
                  <a:lnTo>
                    <a:pt x="1244486" y="215900"/>
                  </a:lnTo>
                  <a:close/>
                </a:path>
                <a:path w="1334134" h="1562100">
                  <a:moveTo>
                    <a:pt x="1208214" y="152400"/>
                  </a:moveTo>
                  <a:lnTo>
                    <a:pt x="505743" y="152400"/>
                  </a:lnTo>
                  <a:lnTo>
                    <a:pt x="499755" y="165100"/>
                  </a:lnTo>
                  <a:lnTo>
                    <a:pt x="493792" y="165100"/>
                  </a:lnTo>
                  <a:lnTo>
                    <a:pt x="481943" y="177800"/>
                  </a:lnTo>
                  <a:lnTo>
                    <a:pt x="474233" y="177800"/>
                  </a:lnTo>
                  <a:lnTo>
                    <a:pt x="468998" y="190500"/>
                  </a:lnTo>
                  <a:lnTo>
                    <a:pt x="454792" y="190500"/>
                  </a:lnTo>
                  <a:lnTo>
                    <a:pt x="431907" y="215900"/>
                  </a:lnTo>
                  <a:lnTo>
                    <a:pt x="1240261" y="215900"/>
                  </a:lnTo>
                  <a:lnTo>
                    <a:pt x="1235930" y="203200"/>
                  </a:lnTo>
                  <a:lnTo>
                    <a:pt x="1229345" y="190500"/>
                  </a:lnTo>
                  <a:lnTo>
                    <a:pt x="1222516" y="177800"/>
                  </a:lnTo>
                  <a:lnTo>
                    <a:pt x="1215465" y="165100"/>
                  </a:lnTo>
                  <a:lnTo>
                    <a:pt x="1208214" y="152400"/>
                  </a:lnTo>
                  <a:close/>
                </a:path>
                <a:path w="1334134" h="1562100">
                  <a:moveTo>
                    <a:pt x="1197890" y="139700"/>
                  </a:moveTo>
                  <a:lnTo>
                    <a:pt x="529250" y="139700"/>
                  </a:lnTo>
                  <a:lnTo>
                    <a:pt x="518561" y="152400"/>
                  </a:lnTo>
                  <a:lnTo>
                    <a:pt x="1201408" y="152400"/>
                  </a:lnTo>
                  <a:lnTo>
                    <a:pt x="1197890" y="139700"/>
                  </a:lnTo>
                  <a:close/>
                </a:path>
                <a:path w="1334134" h="1562100">
                  <a:moveTo>
                    <a:pt x="1190529" y="127000"/>
                  </a:moveTo>
                  <a:lnTo>
                    <a:pt x="545368" y="127000"/>
                  </a:lnTo>
                  <a:lnTo>
                    <a:pt x="532151" y="139700"/>
                  </a:lnTo>
                  <a:lnTo>
                    <a:pt x="1194277" y="139700"/>
                  </a:lnTo>
                  <a:lnTo>
                    <a:pt x="1190529" y="127000"/>
                  </a:lnTo>
                  <a:close/>
                </a:path>
                <a:path w="1334134" h="1562100">
                  <a:moveTo>
                    <a:pt x="1175580" y="114300"/>
                  </a:moveTo>
                  <a:lnTo>
                    <a:pt x="569075" y="114300"/>
                  </a:lnTo>
                  <a:lnTo>
                    <a:pt x="557206" y="127000"/>
                  </a:lnTo>
                  <a:lnTo>
                    <a:pt x="1181215" y="127000"/>
                  </a:lnTo>
                  <a:lnTo>
                    <a:pt x="1175580" y="114300"/>
                  </a:lnTo>
                  <a:close/>
                </a:path>
                <a:path w="1334134" h="1562100">
                  <a:moveTo>
                    <a:pt x="1163954" y="101600"/>
                  </a:moveTo>
                  <a:lnTo>
                    <a:pt x="592495" y="101600"/>
                  </a:lnTo>
                  <a:lnTo>
                    <a:pt x="585699" y="114300"/>
                  </a:lnTo>
                  <a:lnTo>
                    <a:pt x="1169825" y="114300"/>
                  </a:lnTo>
                  <a:lnTo>
                    <a:pt x="1163954" y="101600"/>
                  </a:lnTo>
                  <a:close/>
                </a:path>
                <a:path w="1334134" h="1562100">
                  <a:moveTo>
                    <a:pt x="1151896" y="88900"/>
                  </a:moveTo>
                  <a:lnTo>
                    <a:pt x="609929" y="88900"/>
                  </a:lnTo>
                  <a:lnTo>
                    <a:pt x="608672" y="101600"/>
                  </a:lnTo>
                  <a:lnTo>
                    <a:pt x="1157992" y="101600"/>
                  </a:lnTo>
                  <a:lnTo>
                    <a:pt x="1151896" y="88900"/>
                  </a:lnTo>
                  <a:close/>
                </a:path>
                <a:path w="1334134" h="1562100">
                  <a:moveTo>
                    <a:pt x="1139368" y="76200"/>
                  </a:moveTo>
                  <a:lnTo>
                    <a:pt x="633750" y="76200"/>
                  </a:lnTo>
                  <a:lnTo>
                    <a:pt x="627796" y="88900"/>
                  </a:lnTo>
                  <a:lnTo>
                    <a:pt x="1145683" y="88900"/>
                  </a:lnTo>
                  <a:lnTo>
                    <a:pt x="1139368" y="76200"/>
                  </a:lnTo>
                  <a:close/>
                </a:path>
                <a:path w="1334134" h="1562100">
                  <a:moveTo>
                    <a:pt x="1126395" y="63500"/>
                  </a:moveTo>
                  <a:lnTo>
                    <a:pt x="663236" y="63500"/>
                  </a:lnTo>
                  <a:lnTo>
                    <a:pt x="657529" y="76200"/>
                  </a:lnTo>
                  <a:lnTo>
                    <a:pt x="1130771" y="76200"/>
                  </a:lnTo>
                  <a:lnTo>
                    <a:pt x="1126395" y="63500"/>
                  </a:lnTo>
                  <a:close/>
                </a:path>
                <a:path w="1334134" h="1562100">
                  <a:moveTo>
                    <a:pt x="1106014" y="50800"/>
                  </a:moveTo>
                  <a:lnTo>
                    <a:pt x="698413" y="50800"/>
                  </a:lnTo>
                  <a:lnTo>
                    <a:pt x="686691" y="63500"/>
                  </a:lnTo>
                  <a:lnTo>
                    <a:pt x="1112912" y="63500"/>
                  </a:lnTo>
                  <a:lnTo>
                    <a:pt x="1106014" y="50800"/>
                  </a:lnTo>
                  <a:close/>
                </a:path>
                <a:path w="1334134" h="1562100">
                  <a:moveTo>
                    <a:pt x="1084593" y="38100"/>
                  </a:moveTo>
                  <a:lnTo>
                    <a:pt x="722459" y="38100"/>
                  </a:lnTo>
                  <a:lnTo>
                    <a:pt x="710145" y="50800"/>
                  </a:lnTo>
                  <a:lnTo>
                    <a:pt x="1091850" y="50800"/>
                  </a:lnTo>
                  <a:lnTo>
                    <a:pt x="1084593" y="38100"/>
                  </a:lnTo>
                  <a:close/>
                </a:path>
                <a:path w="1334134" h="1562100">
                  <a:moveTo>
                    <a:pt x="1064124" y="25400"/>
                  </a:moveTo>
                  <a:lnTo>
                    <a:pt x="758594" y="25400"/>
                  </a:lnTo>
                  <a:lnTo>
                    <a:pt x="752521" y="38100"/>
                  </a:lnTo>
                  <a:lnTo>
                    <a:pt x="1069726" y="38100"/>
                  </a:lnTo>
                  <a:lnTo>
                    <a:pt x="1064124" y="25400"/>
                  </a:lnTo>
                  <a:close/>
                </a:path>
                <a:path w="1334134" h="1562100">
                  <a:moveTo>
                    <a:pt x="1030816" y="12700"/>
                  </a:moveTo>
                  <a:lnTo>
                    <a:pt x="801640" y="12700"/>
                  </a:lnTo>
                  <a:lnTo>
                    <a:pt x="797190" y="25400"/>
                  </a:lnTo>
                  <a:lnTo>
                    <a:pt x="1033015" y="25400"/>
                  </a:lnTo>
                  <a:lnTo>
                    <a:pt x="1030816" y="12700"/>
                  </a:lnTo>
                  <a:close/>
                </a:path>
                <a:path w="1334134" h="1562100">
                  <a:moveTo>
                    <a:pt x="974944" y="0"/>
                  </a:moveTo>
                  <a:lnTo>
                    <a:pt x="866183" y="0"/>
                  </a:lnTo>
                  <a:lnTo>
                    <a:pt x="860947" y="12700"/>
                  </a:lnTo>
                  <a:lnTo>
                    <a:pt x="980776" y="12700"/>
                  </a:lnTo>
                  <a:lnTo>
                    <a:pt x="974944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179875" y="7279811"/>
              <a:ext cx="855344" cy="833755"/>
            </a:xfrm>
            <a:custGeom>
              <a:avLst/>
              <a:gdLst/>
              <a:ahLst/>
              <a:cxnLst/>
              <a:rect l="l" t="t" r="r" b="b"/>
              <a:pathLst>
                <a:path w="855344" h="833754">
                  <a:moveTo>
                    <a:pt x="855014" y="770255"/>
                  </a:moveTo>
                  <a:lnTo>
                    <a:pt x="847382" y="745578"/>
                  </a:lnTo>
                  <a:lnTo>
                    <a:pt x="493458" y="39687"/>
                  </a:lnTo>
                  <a:lnTo>
                    <a:pt x="478142" y="18897"/>
                  </a:lnTo>
                  <a:lnTo>
                    <a:pt x="467690" y="11899"/>
                  </a:lnTo>
                  <a:lnTo>
                    <a:pt x="463207" y="8077"/>
                  </a:lnTo>
                  <a:lnTo>
                    <a:pt x="460705" y="7213"/>
                  </a:lnTo>
                  <a:lnTo>
                    <a:pt x="458279" y="5575"/>
                  </a:lnTo>
                  <a:lnTo>
                    <a:pt x="452221" y="4267"/>
                  </a:lnTo>
                  <a:lnTo>
                    <a:pt x="441071" y="368"/>
                  </a:lnTo>
                  <a:lnTo>
                    <a:pt x="415315" y="0"/>
                  </a:lnTo>
                  <a:lnTo>
                    <a:pt x="42252" y="52222"/>
                  </a:lnTo>
                  <a:lnTo>
                    <a:pt x="20053" y="59207"/>
                  </a:lnTo>
                  <a:lnTo>
                    <a:pt x="6324" y="71729"/>
                  </a:lnTo>
                  <a:lnTo>
                    <a:pt x="0" y="88404"/>
                  </a:lnTo>
                  <a:lnTo>
                    <a:pt x="25" y="107823"/>
                  </a:lnTo>
                  <a:lnTo>
                    <a:pt x="5359" y="126682"/>
                  </a:lnTo>
                  <a:lnTo>
                    <a:pt x="16078" y="141363"/>
                  </a:lnTo>
                  <a:lnTo>
                    <a:pt x="32766" y="150012"/>
                  </a:lnTo>
                  <a:lnTo>
                    <a:pt x="56057" y="150812"/>
                  </a:lnTo>
                  <a:lnTo>
                    <a:pt x="402844" y="102285"/>
                  </a:lnTo>
                  <a:lnTo>
                    <a:pt x="750049" y="794740"/>
                  </a:lnTo>
                  <a:lnTo>
                    <a:pt x="765365" y="815530"/>
                  </a:lnTo>
                  <a:lnTo>
                    <a:pt x="785215" y="828852"/>
                  </a:lnTo>
                  <a:lnTo>
                    <a:pt x="807046" y="833615"/>
                  </a:lnTo>
                  <a:lnTo>
                    <a:pt x="828268" y="828700"/>
                  </a:lnTo>
                  <a:lnTo>
                    <a:pt x="844829" y="814539"/>
                  </a:lnTo>
                  <a:lnTo>
                    <a:pt x="853960" y="794143"/>
                  </a:lnTo>
                  <a:lnTo>
                    <a:pt x="855014" y="770255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9392460" y="7103923"/>
            <a:ext cx="1666875" cy="1498600"/>
            <a:chOff x="9392460" y="7103923"/>
            <a:chExt cx="1666875" cy="1498600"/>
          </a:xfrm>
        </p:grpSpPr>
        <p:sp>
          <p:nvSpPr>
            <p:cNvPr id="18" name="object 18"/>
            <p:cNvSpPr/>
            <p:nvPr/>
          </p:nvSpPr>
          <p:spPr>
            <a:xfrm>
              <a:off x="9392460" y="7103923"/>
              <a:ext cx="1499235" cy="1498600"/>
            </a:xfrm>
            <a:custGeom>
              <a:avLst/>
              <a:gdLst/>
              <a:ahLst/>
              <a:cxnLst/>
              <a:rect l="l" t="t" r="r" b="b"/>
              <a:pathLst>
                <a:path w="1499234" h="1498600">
                  <a:moveTo>
                    <a:pt x="804454" y="1485900"/>
                  </a:moveTo>
                  <a:lnTo>
                    <a:pt x="536661" y="1485900"/>
                  </a:lnTo>
                  <a:lnTo>
                    <a:pt x="542693" y="1498600"/>
                  </a:lnTo>
                  <a:lnTo>
                    <a:pt x="798266" y="1498600"/>
                  </a:lnTo>
                  <a:lnTo>
                    <a:pt x="804454" y="1485900"/>
                  </a:lnTo>
                  <a:close/>
                </a:path>
                <a:path w="1499234" h="1498600">
                  <a:moveTo>
                    <a:pt x="852830" y="1473200"/>
                  </a:moveTo>
                  <a:lnTo>
                    <a:pt x="484265" y="1473200"/>
                  </a:lnTo>
                  <a:lnTo>
                    <a:pt x="488443" y="1485900"/>
                  </a:lnTo>
                  <a:lnTo>
                    <a:pt x="848736" y="1485900"/>
                  </a:lnTo>
                  <a:lnTo>
                    <a:pt x="852830" y="1473200"/>
                  </a:lnTo>
                  <a:close/>
                </a:path>
                <a:path w="1499234" h="1498600">
                  <a:moveTo>
                    <a:pt x="898504" y="1460500"/>
                  </a:moveTo>
                  <a:lnTo>
                    <a:pt x="442769" y="1460500"/>
                  </a:lnTo>
                  <a:lnTo>
                    <a:pt x="449261" y="1473200"/>
                  </a:lnTo>
                  <a:lnTo>
                    <a:pt x="892012" y="1473200"/>
                  </a:lnTo>
                  <a:lnTo>
                    <a:pt x="898504" y="1460500"/>
                  </a:lnTo>
                  <a:close/>
                </a:path>
                <a:path w="1499234" h="1498600">
                  <a:moveTo>
                    <a:pt x="929026" y="1447800"/>
                  </a:moveTo>
                  <a:lnTo>
                    <a:pt x="412236" y="1447800"/>
                  </a:lnTo>
                  <a:lnTo>
                    <a:pt x="422518" y="1460500"/>
                  </a:lnTo>
                  <a:lnTo>
                    <a:pt x="922461" y="1460500"/>
                  </a:lnTo>
                  <a:lnTo>
                    <a:pt x="929026" y="1447800"/>
                  </a:lnTo>
                  <a:close/>
                </a:path>
                <a:path w="1499234" h="1498600">
                  <a:moveTo>
                    <a:pt x="959099" y="1435100"/>
                  </a:moveTo>
                  <a:lnTo>
                    <a:pt x="382258" y="1435100"/>
                  </a:lnTo>
                  <a:lnTo>
                    <a:pt x="388896" y="1447800"/>
                  </a:lnTo>
                  <a:lnTo>
                    <a:pt x="952450" y="1447800"/>
                  </a:lnTo>
                  <a:lnTo>
                    <a:pt x="959099" y="1435100"/>
                  </a:lnTo>
                  <a:close/>
                </a:path>
                <a:path w="1499234" h="1498600">
                  <a:moveTo>
                    <a:pt x="981894" y="1422400"/>
                  </a:moveTo>
                  <a:lnTo>
                    <a:pt x="352814" y="1422400"/>
                  </a:lnTo>
                  <a:lnTo>
                    <a:pt x="359452" y="1435100"/>
                  </a:lnTo>
                  <a:lnTo>
                    <a:pt x="978721" y="1435100"/>
                  </a:lnTo>
                  <a:lnTo>
                    <a:pt x="981894" y="1422400"/>
                  </a:lnTo>
                  <a:close/>
                </a:path>
                <a:path w="1499234" h="1498600">
                  <a:moveTo>
                    <a:pt x="1004459" y="1409700"/>
                  </a:moveTo>
                  <a:lnTo>
                    <a:pt x="333641" y="1409700"/>
                  </a:lnTo>
                  <a:lnTo>
                    <a:pt x="336657" y="1422400"/>
                  </a:lnTo>
                  <a:lnTo>
                    <a:pt x="994878" y="1422400"/>
                  </a:lnTo>
                  <a:lnTo>
                    <a:pt x="1004459" y="1409700"/>
                  </a:lnTo>
                  <a:close/>
                </a:path>
                <a:path w="1499234" h="1498600">
                  <a:moveTo>
                    <a:pt x="1033055" y="1397000"/>
                  </a:moveTo>
                  <a:lnTo>
                    <a:pt x="311003" y="1397000"/>
                  </a:lnTo>
                  <a:lnTo>
                    <a:pt x="323977" y="1409700"/>
                  </a:lnTo>
                  <a:lnTo>
                    <a:pt x="1023620" y="1409700"/>
                  </a:lnTo>
                  <a:lnTo>
                    <a:pt x="1033055" y="1397000"/>
                  </a:lnTo>
                  <a:close/>
                </a:path>
                <a:path w="1499234" h="1498600">
                  <a:moveTo>
                    <a:pt x="1045337" y="1384300"/>
                  </a:moveTo>
                  <a:lnTo>
                    <a:pt x="289821" y="1384300"/>
                  </a:lnTo>
                  <a:lnTo>
                    <a:pt x="296082" y="1397000"/>
                  </a:lnTo>
                  <a:lnTo>
                    <a:pt x="1039002" y="1397000"/>
                  </a:lnTo>
                  <a:lnTo>
                    <a:pt x="1045337" y="1384300"/>
                  </a:lnTo>
                  <a:close/>
                </a:path>
                <a:path w="1499234" h="1498600">
                  <a:moveTo>
                    <a:pt x="1063661" y="1371600"/>
                  </a:moveTo>
                  <a:lnTo>
                    <a:pt x="274910" y="1371600"/>
                  </a:lnTo>
                  <a:lnTo>
                    <a:pt x="277769" y="1384300"/>
                  </a:lnTo>
                  <a:lnTo>
                    <a:pt x="1060719" y="1384300"/>
                  </a:lnTo>
                  <a:lnTo>
                    <a:pt x="1063661" y="1371600"/>
                  </a:lnTo>
                  <a:close/>
                </a:path>
                <a:path w="1499234" h="1498600">
                  <a:moveTo>
                    <a:pt x="1078655" y="1358900"/>
                  </a:moveTo>
                  <a:lnTo>
                    <a:pt x="256356" y="1358900"/>
                  </a:lnTo>
                  <a:lnTo>
                    <a:pt x="262544" y="1371600"/>
                  </a:lnTo>
                  <a:lnTo>
                    <a:pt x="1072624" y="1371600"/>
                  </a:lnTo>
                  <a:lnTo>
                    <a:pt x="1078655" y="1358900"/>
                  </a:lnTo>
                  <a:close/>
                </a:path>
                <a:path w="1499234" h="1498600">
                  <a:moveTo>
                    <a:pt x="1099597" y="1346200"/>
                  </a:moveTo>
                  <a:lnTo>
                    <a:pt x="241833" y="1346200"/>
                  </a:lnTo>
                  <a:lnTo>
                    <a:pt x="248241" y="1358900"/>
                  </a:lnTo>
                  <a:lnTo>
                    <a:pt x="1093262" y="1358900"/>
                  </a:lnTo>
                  <a:lnTo>
                    <a:pt x="1099597" y="1346200"/>
                  </a:lnTo>
                  <a:close/>
                </a:path>
                <a:path w="1499234" h="1498600">
                  <a:moveTo>
                    <a:pt x="1112110" y="1333500"/>
                  </a:moveTo>
                  <a:lnTo>
                    <a:pt x="227069" y="1333500"/>
                  </a:lnTo>
                  <a:lnTo>
                    <a:pt x="229383" y="1346200"/>
                  </a:lnTo>
                  <a:lnTo>
                    <a:pt x="1105859" y="1346200"/>
                  </a:lnTo>
                  <a:lnTo>
                    <a:pt x="1112110" y="1333500"/>
                  </a:lnTo>
                  <a:close/>
                </a:path>
                <a:path w="1499234" h="1498600">
                  <a:moveTo>
                    <a:pt x="1130005" y="1320800"/>
                  </a:moveTo>
                  <a:lnTo>
                    <a:pt x="209720" y="1320800"/>
                  </a:lnTo>
                  <a:lnTo>
                    <a:pt x="216009" y="1333500"/>
                  </a:lnTo>
                  <a:lnTo>
                    <a:pt x="1122947" y="1333500"/>
                  </a:lnTo>
                  <a:lnTo>
                    <a:pt x="1130005" y="1320800"/>
                  </a:lnTo>
                  <a:close/>
                </a:path>
                <a:path w="1499234" h="1498600">
                  <a:moveTo>
                    <a:pt x="1476193" y="266700"/>
                  </a:moveTo>
                  <a:lnTo>
                    <a:pt x="303988" y="266700"/>
                  </a:lnTo>
                  <a:lnTo>
                    <a:pt x="293852" y="279400"/>
                  </a:lnTo>
                  <a:lnTo>
                    <a:pt x="283904" y="292100"/>
                  </a:lnTo>
                  <a:lnTo>
                    <a:pt x="269036" y="292100"/>
                  </a:lnTo>
                  <a:lnTo>
                    <a:pt x="263937" y="304800"/>
                  </a:lnTo>
                  <a:lnTo>
                    <a:pt x="258837" y="304800"/>
                  </a:lnTo>
                  <a:lnTo>
                    <a:pt x="249948" y="317500"/>
                  </a:lnTo>
                  <a:lnTo>
                    <a:pt x="238042" y="317500"/>
                  </a:lnTo>
                  <a:lnTo>
                    <a:pt x="228461" y="330200"/>
                  </a:lnTo>
                  <a:lnTo>
                    <a:pt x="219414" y="342900"/>
                  </a:lnTo>
                  <a:lnTo>
                    <a:pt x="212001" y="342900"/>
                  </a:lnTo>
                  <a:lnTo>
                    <a:pt x="205048" y="355600"/>
                  </a:lnTo>
                  <a:lnTo>
                    <a:pt x="199792" y="355600"/>
                  </a:lnTo>
                  <a:lnTo>
                    <a:pt x="194693" y="368300"/>
                  </a:lnTo>
                  <a:lnTo>
                    <a:pt x="159758" y="406400"/>
                  </a:lnTo>
                  <a:lnTo>
                    <a:pt x="128285" y="444500"/>
                  </a:lnTo>
                  <a:lnTo>
                    <a:pt x="100241" y="482600"/>
                  </a:lnTo>
                  <a:lnTo>
                    <a:pt x="75670" y="520700"/>
                  </a:lnTo>
                  <a:lnTo>
                    <a:pt x="68232" y="546100"/>
                  </a:lnTo>
                  <a:lnTo>
                    <a:pt x="64652" y="546100"/>
                  </a:lnTo>
                  <a:lnTo>
                    <a:pt x="61147" y="558800"/>
                  </a:lnTo>
                  <a:lnTo>
                    <a:pt x="54497" y="571500"/>
                  </a:lnTo>
                  <a:lnTo>
                    <a:pt x="48230" y="584200"/>
                  </a:lnTo>
                  <a:lnTo>
                    <a:pt x="29309" y="635000"/>
                  </a:lnTo>
                  <a:lnTo>
                    <a:pt x="16791" y="685800"/>
                  </a:lnTo>
                  <a:lnTo>
                    <a:pt x="11840" y="711200"/>
                  </a:lnTo>
                  <a:lnTo>
                    <a:pt x="9012" y="723900"/>
                  </a:lnTo>
                  <a:lnTo>
                    <a:pt x="6562" y="736600"/>
                  </a:lnTo>
                  <a:lnTo>
                    <a:pt x="4489" y="762000"/>
                  </a:lnTo>
                  <a:lnTo>
                    <a:pt x="2793" y="774700"/>
                  </a:lnTo>
                  <a:lnTo>
                    <a:pt x="1014" y="800100"/>
                  </a:lnTo>
                  <a:lnTo>
                    <a:pt x="80" y="825500"/>
                  </a:lnTo>
                  <a:lnTo>
                    <a:pt x="0" y="850900"/>
                  </a:lnTo>
                  <a:lnTo>
                    <a:pt x="782" y="863600"/>
                  </a:lnTo>
                  <a:lnTo>
                    <a:pt x="1787" y="889000"/>
                  </a:lnTo>
                  <a:lnTo>
                    <a:pt x="3172" y="901700"/>
                  </a:lnTo>
                  <a:lnTo>
                    <a:pt x="4947" y="914400"/>
                  </a:lnTo>
                  <a:lnTo>
                    <a:pt x="7117" y="939800"/>
                  </a:lnTo>
                  <a:lnTo>
                    <a:pt x="9640" y="952500"/>
                  </a:lnTo>
                  <a:lnTo>
                    <a:pt x="12550" y="965200"/>
                  </a:lnTo>
                  <a:lnTo>
                    <a:pt x="15836" y="977900"/>
                  </a:lnTo>
                  <a:lnTo>
                    <a:pt x="19483" y="990600"/>
                  </a:lnTo>
                  <a:lnTo>
                    <a:pt x="25760" y="1016000"/>
                  </a:lnTo>
                  <a:lnTo>
                    <a:pt x="40831" y="1066800"/>
                  </a:lnTo>
                  <a:lnTo>
                    <a:pt x="71339" y="1143000"/>
                  </a:lnTo>
                  <a:lnTo>
                    <a:pt x="96963" y="1181100"/>
                  </a:lnTo>
                  <a:lnTo>
                    <a:pt x="126500" y="1231900"/>
                  </a:lnTo>
                  <a:lnTo>
                    <a:pt x="159950" y="1270000"/>
                  </a:lnTo>
                  <a:lnTo>
                    <a:pt x="197310" y="1308100"/>
                  </a:lnTo>
                  <a:lnTo>
                    <a:pt x="203487" y="1320800"/>
                  </a:lnTo>
                  <a:lnTo>
                    <a:pt x="1135031" y="1320800"/>
                  </a:lnTo>
                  <a:lnTo>
                    <a:pt x="1141324" y="1308100"/>
                  </a:lnTo>
                  <a:lnTo>
                    <a:pt x="1147815" y="1308100"/>
                  </a:lnTo>
                  <a:lnTo>
                    <a:pt x="1150915" y="1295400"/>
                  </a:lnTo>
                  <a:lnTo>
                    <a:pt x="1158534" y="1295400"/>
                  </a:lnTo>
                  <a:lnTo>
                    <a:pt x="1163103" y="1282700"/>
                  </a:lnTo>
                  <a:lnTo>
                    <a:pt x="1173166" y="1282700"/>
                  </a:lnTo>
                  <a:lnTo>
                    <a:pt x="1175103" y="1270000"/>
                  </a:lnTo>
                  <a:lnTo>
                    <a:pt x="1183291" y="1270000"/>
                  </a:lnTo>
                  <a:lnTo>
                    <a:pt x="1184757" y="1257300"/>
                  </a:lnTo>
                  <a:lnTo>
                    <a:pt x="1189915" y="1257300"/>
                  </a:lnTo>
                  <a:lnTo>
                    <a:pt x="1195067" y="1244600"/>
                  </a:lnTo>
                  <a:lnTo>
                    <a:pt x="1205322" y="1244600"/>
                  </a:lnTo>
                  <a:lnTo>
                    <a:pt x="1216344" y="1219200"/>
                  </a:lnTo>
                  <a:lnTo>
                    <a:pt x="1227275" y="1206500"/>
                  </a:lnTo>
                  <a:lnTo>
                    <a:pt x="1238106" y="1193800"/>
                  </a:lnTo>
                  <a:lnTo>
                    <a:pt x="619323" y="1193800"/>
                  </a:lnTo>
                  <a:lnTo>
                    <a:pt x="572520" y="1181100"/>
                  </a:lnTo>
                  <a:lnTo>
                    <a:pt x="528142" y="1168400"/>
                  </a:lnTo>
                  <a:lnTo>
                    <a:pt x="486617" y="1143000"/>
                  </a:lnTo>
                  <a:lnTo>
                    <a:pt x="448373" y="1117600"/>
                  </a:lnTo>
                  <a:lnTo>
                    <a:pt x="413839" y="1092200"/>
                  </a:lnTo>
                  <a:lnTo>
                    <a:pt x="383443" y="1054100"/>
                  </a:lnTo>
                  <a:lnTo>
                    <a:pt x="357613" y="1016000"/>
                  </a:lnTo>
                  <a:lnTo>
                    <a:pt x="336778" y="977900"/>
                  </a:lnTo>
                  <a:lnTo>
                    <a:pt x="321366" y="927100"/>
                  </a:lnTo>
                  <a:lnTo>
                    <a:pt x="311804" y="889000"/>
                  </a:lnTo>
                  <a:lnTo>
                    <a:pt x="308522" y="838200"/>
                  </a:lnTo>
                  <a:lnTo>
                    <a:pt x="311804" y="787400"/>
                  </a:lnTo>
                  <a:lnTo>
                    <a:pt x="321366" y="736600"/>
                  </a:lnTo>
                  <a:lnTo>
                    <a:pt x="336778" y="698500"/>
                  </a:lnTo>
                  <a:lnTo>
                    <a:pt x="357613" y="647700"/>
                  </a:lnTo>
                  <a:lnTo>
                    <a:pt x="383443" y="609600"/>
                  </a:lnTo>
                  <a:lnTo>
                    <a:pt x="413839" y="584200"/>
                  </a:lnTo>
                  <a:lnTo>
                    <a:pt x="448373" y="546100"/>
                  </a:lnTo>
                  <a:lnTo>
                    <a:pt x="486617" y="520700"/>
                  </a:lnTo>
                  <a:lnTo>
                    <a:pt x="528142" y="508000"/>
                  </a:lnTo>
                  <a:lnTo>
                    <a:pt x="572520" y="482600"/>
                  </a:lnTo>
                  <a:lnTo>
                    <a:pt x="619323" y="482600"/>
                  </a:lnTo>
                  <a:lnTo>
                    <a:pt x="668123" y="469900"/>
                  </a:lnTo>
                  <a:lnTo>
                    <a:pt x="1498397" y="469900"/>
                  </a:lnTo>
                  <a:lnTo>
                    <a:pt x="1498915" y="457200"/>
                  </a:lnTo>
                  <a:lnTo>
                    <a:pt x="1498999" y="444500"/>
                  </a:lnTo>
                  <a:lnTo>
                    <a:pt x="1498684" y="419100"/>
                  </a:lnTo>
                  <a:lnTo>
                    <a:pt x="1498454" y="419100"/>
                  </a:lnTo>
                  <a:lnTo>
                    <a:pt x="1497987" y="406400"/>
                  </a:lnTo>
                  <a:lnTo>
                    <a:pt x="1497399" y="393700"/>
                  </a:lnTo>
                  <a:lnTo>
                    <a:pt x="1496681" y="381000"/>
                  </a:lnTo>
                  <a:lnTo>
                    <a:pt x="1495826" y="368300"/>
                  </a:lnTo>
                  <a:lnTo>
                    <a:pt x="1494827" y="368300"/>
                  </a:lnTo>
                  <a:lnTo>
                    <a:pt x="1493682" y="355600"/>
                  </a:lnTo>
                  <a:lnTo>
                    <a:pt x="1488580" y="317500"/>
                  </a:lnTo>
                  <a:lnTo>
                    <a:pt x="1479523" y="279400"/>
                  </a:lnTo>
                  <a:lnTo>
                    <a:pt x="1477900" y="279400"/>
                  </a:lnTo>
                  <a:lnTo>
                    <a:pt x="1476193" y="266700"/>
                  </a:lnTo>
                  <a:close/>
                </a:path>
                <a:path w="1499234" h="1498600">
                  <a:moveTo>
                    <a:pt x="1498397" y="469900"/>
                  </a:moveTo>
                  <a:lnTo>
                    <a:pt x="668123" y="469900"/>
                  </a:lnTo>
                  <a:lnTo>
                    <a:pt x="716904" y="482600"/>
                  </a:lnTo>
                  <a:lnTo>
                    <a:pt x="763691" y="482600"/>
                  </a:lnTo>
                  <a:lnTo>
                    <a:pt x="808056" y="508000"/>
                  </a:lnTo>
                  <a:lnTo>
                    <a:pt x="849571" y="520700"/>
                  </a:lnTo>
                  <a:lnTo>
                    <a:pt x="887806" y="546100"/>
                  </a:lnTo>
                  <a:lnTo>
                    <a:pt x="922334" y="584200"/>
                  </a:lnTo>
                  <a:lnTo>
                    <a:pt x="952726" y="609600"/>
                  </a:lnTo>
                  <a:lnTo>
                    <a:pt x="978552" y="647700"/>
                  </a:lnTo>
                  <a:lnTo>
                    <a:pt x="999386" y="698500"/>
                  </a:lnTo>
                  <a:lnTo>
                    <a:pt x="1014798" y="736600"/>
                  </a:lnTo>
                  <a:lnTo>
                    <a:pt x="1024359" y="787400"/>
                  </a:lnTo>
                  <a:lnTo>
                    <a:pt x="1027641" y="838200"/>
                  </a:lnTo>
                  <a:lnTo>
                    <a:pt x="1024359" y="889000"/>
                  </a:lnTo>
                  <a:lnTo>
                    <a:pt x="1014798" y="927100"/>
                  </a:lnTo>
                  <a:lnTo>
                    <a:pt x="999386" y="977900"/>
                  </a:lnTo>
                  <a:lnTo>
                    <a:pt x="978552" y="1016000"/>
                  </a:lnTo>
                  <a:lnTo>
                    <a:pt x="952726" y="1054100"/>
                  </a:lnTo>
                  <a:lnTo>
                    <a:pt x="922334" y="1092200"/>
                  </a:lnTo>
                  <a:lnTo>
                    <a:pt x="887806" y="1117600"/>
                  </a:lnTo>
                  <a:lnTo>
                    <a:pt x="849571" y="1143000"/>
                  </a:lnTo>
                  <a:lnTo>
                    <a:pt x="808056" y="1168400"/>
                  </a:lnTo>
                  <a:lnTo>
                    <a:pt x="763691" y="1181100"/>
                  </a:lnTo>
                  <a:lnTo>
                    <a:pt x="716904" y="1193800"/>
                  </a:lnTo>
                  <a:lnTo>
                    <a:pt x="1238106" y="1193800"/>
                  </a:lnTo>
                  <a:lnTo>
                    <a:pt x="1248828" y="1181100"/>
                  </a:lnTo>
                  <a:lnTo>
                    <a:pt x="1253164" y="1168400"/>
                  </a:lnTo>
                  <a:lnTo>
                    <a:pt x="1257477" y="1168400"/>
                  </a:lnTo>
                  <a:lnTo>
                    <a:pt x="1261774" y="1155700"/>
                  </a:lnTo>
                  <a:lnTo>
                    <a:pt x="1266524" y="1155700"/>
                  </a:lnTo>
                  <a:lnTo>
                    <a:pt x="1285382" y="1117600"/>
                  </a:lnTo>
                  <a:lnTo>
                    <a:pt x="1303792" y="1092200"/>
                  </a:lnTo>
                  <a:lnTo>
                    <a:pt x="1321712" y="1054100"/>
                  </a:lnTo>
                  <a:lnTo>
                    <a:pt x="1339098" y="1028700"/>
                  </a:lnTo>
                  <a:lnTo>
                    <a:pt x="1344124" y="1016000"/>
                  </a:lnTo>
                  <a:lnTo>
                    <a:pt x="1349116" y="1003300"/>
                  </a:lnTo>
                  <a:lnTo>
                    <a:pt x="1354064" y="1003300"/>
                  </a:lnTo>
                  <a:lnTo>
                    <a:pt x="1358961" y="990600"/>
                  </a:lnTo>
                  <a:lnTo>
                    <a:pt x="1380242" y="939800"/>
                  </a:lnTo>
                  <a:lnTo>
                    <a:pt x="1400187" y="889000"/>
                  </a:lnTo>
                  <a:lnTo>
                    <a:pt x="1418684" y="850900"/>
                  </a:lnTo>
                  <a:lnTo>
                    <a:pt x="1435618" y="800100"/>
                  </a:lnTo>
                  <a:lnTo>
                    <a:pt x="1440862" y="787400"/>
                  </a:lnTo>
                  <a:lnTo>
                    <a:pt x="1445918" y="762000"/>
                  </a:lnTo>
                  <a:lnTo>
                    <a:pt x="1450771" y="749300"/>
                  </a:lnTo>
                  <a:lnTo>
                    <a:pt x="1455408" y="736600"/>
                  </a:lnTo>
                  <a:lnTo>
                    <a:pt x="1461305" y="711200"/>
                  </a:lnTo>
                  <a:lnTo>
                    <a:pt x="1466816" y="685800"/>
                  </a:lnTo>
                  <a:lnTo>
                    <a:pt x="1471935" y="673100"/>
                  </a:lnTo>
                  <a:lnTo>
                    <a:pt x="1476654" y="647700"/>
                  </a:lnTo>
                  <a:lnTo>
                    <a:pt x="1478858" y="635000"/>
                  </a:lnTo>
                  <a:lnTo>
                    <a:pt x="1480947" y="622300"/>
                  </a:lnTo>
                  <a:lnTo>
                    <a:pt x="1482918" y="609600"/>
                  </a:lnTo>
                  <a:lnTo>
                    <a:pt x="1486015" y="596900"/>
                  </a:lnTo>
                  <a:lnTo>
                    <a:pt x="1487166" y="584200"/>
                  </a:lnTo>
                  <a:lnTo>
                    <a:pt x="1488255" y="584200"/>
                  </a:lnTo>
                  <a:lnTo>
                    <a:pt x="1492507" y="546100"/>
                  </a:lnTo>
                  <a:lnTo>
                    <a:pt x="1495729" y="520700"/>
                  </a:lnTo>
                  <a:lnTo>
                    <a:pt x="1497879" y="482600"/>
                  </a:lnTo>
                  <a:lnTo>
                    <a:pt x="1498397" y="469900"/>
                  </a:lnTo>
                  <a:close/>
                </a:path>
                <a:path w="1499234" h="1498600">
                  <a:moveTo>
                    <a:pt x="1472486" y="254000"/>
                  </a:moveTo>
                  <a:lnTo>
                    <a:pt x="331327" y="254000"/>
                  </a:lnTo>
                  <a:lnTo>
                    <a:pt x="316019" y="266700"/>
                  </a:lnTo>
                  <a:lnTo>
                    <a:pt x="1474340" y="266700"/>
                  </a:lnTo>
                  <a:lnTo>
                    <a:pt x="1472486" y="254000"/>
                  </a:lnTo>
                  <a:close/>
                </a:path>
                <a:path w="1499234" h="1498600">
                  <a:moveTo>
                    <a:pt x="1468392" y="241300"/>
                  </a:moveTo>
                  <a:lnTo>
                    <a:pt x="338667" y="241300"/>
                  </a:lnTo>
                  <a:lnTo>
                    <a:pt x="337348" y="254000"/>
                  </a:lnTo>
                  <a:lnTo>
                    <a:pt x="1470476" y="254000"/>
                  </a:lnTo>
                  <a:lnTo>
                    <a:pt x="1468392" y="241300"/>
                  </a:lnTo>
                  <a:close/>
                </a:path>
                <a:path w="1499234" h="1498600">
                  <a:moveTo>
                    <a:pt x="1458563" y="215900"/>
                  </a:moveTo>
                  <a:lnTo>
                    <a:pt x="380247" y="215900"/>
                  </a:lnTo>
                  <a:lnTo>
                    <a:pt x="364792" y="228600"/>
                  </a:lnTo>
                  <a:lnTo>
                    <a:pt x="357943" y="228600"/>
                  </a:lnTo>
                  <a:lnTo>
                    <a:pt x="352366" y="241300"/>
                  </a:lnTo>
                  <a:lnTo>
                    <a:pt x="1465290" y="241300"/>
                  </a:lnTo>
                  <a:lnTo>
                    <a:pt x="1462014" y="228600"/>
                  </a:lnTo>
                  <a:lnTo>
                    <a:pt x="1458563" y="215900"/>
                  </a:lnTo>
                  <a:close/>
                </a:path>
                <a:path w="1499234" h="1498600">
                  <a:moveTo>
                    <a:pt x="1451192" y="203200"/>
                  </a:moveTo>
                  <a:lnTo>
                    <a:pt x="403863" y="203200"/>
                  </a:lnTo>
                  <a:lnTo>
                    <a:pt x="392069" y="215900"/>
                  </a:lnTo>
                  <a:lnTo>
                    <a:pt x="1454937" y="215900"/>
                  </a:lnTo>
                  <a:lnTo>
                    <a:pt x="1451192" y="203200"/>
                  </a:lnTo>
                  <a:close/>
                </a:path>
                <a:path w="1499234" h="1498600">
                  <a:moveTo>
                    <a:pt x="1438864" y="177800"/>
                  </a:moveTo>
                  <a:lnTo>
                    <a:pt x="441837" y="177800"/>
                  </a:lnTo>
                  <a:lnTo>
                    <a:pt x="440214" y="190500"/>
                  </a:lnTo>
                  <a:lnTo>
                    <a:pt x="427943" y="190500"/>
                  </a:lnTo>
                  <a:lnTo>
                    <a:pt x="415823" y="203200"/>
                  </a:lnTo>
                  <a:lnTo>
                    <a:pt x="1447254" y="203200"/>
                  </a:lnTo>
                  <a:lnTo>
                    <a:pt x="1443140" y="190500"/>
                  </a:lnTo>
                  <a:lnTo>
                    <a:pt x="1438864" y="177800"/>
                  </a:lnTo>
                  <a:close/>
                </a:path>
                <a:path w="1499234" h="1498600">
                  <a:moveTo>
                    <a:pt x="1429828" y="165100"/>
                  </a:moveTo>
                  <a:lnTo>
                    <a:pt x="467114" y="165100"/>
                  </a:lnTo>
                  <a:lnTo>
                    <a:pt x="452423" y="177800"/>
                  </a:lnTo>
                  <a:lnTo>
                    <a:pt x="1432917" y="177800"/>
                  </a:lnTo>
                  <a:lnTo>
                    <a:pt x="1429828" y="165100"/>
                  </a:lnTo>
                  <a:close/>
                </a:path>
                <a:path w="1499234" h="1498600">
                  <a:moveTo>
                    <a:pt x="1420017" y="152400"/>
                  </a:moveTo>
                  <a:lnTo>
                    <a:pt x="489865" y="152400"/>
                  </a:lnTo>
                  <a:lnTo>
                    <a:pt x="483358" y="165100"/>
                  </a:lnTo>
                  <a:lnTo>
                    <a:pt x="1424997" y="165100"/>
                  </a:lnTo>
                  <a:lnTo>
                    <a:pt x="1420017" y="152400"/>
                  </a:lnTo>
                  <a:close/>
                </a:path>
                <a:path w="1499234" h="1498600">
                  <a:moveTo>
                    <a:pt x="1409577" y="139700"/>
                  </a:moveTo>
                  <a:lnTo>
                    <a:pt x="516845" y="139700"/>
                  </a:lnTo>
                  <a:lnTo>
                    <a:pt x="505082" y="152400"/>
                  </a:lnTo>
                  <a:lnTo>
                    <a:pt x="1414879" y="152400"/>
                  </a:lnTo>
                  <a:lnTo>
                    <a:pt x="1409577" y="139700"/>
                  </a:lnTo>
                  <a:close/>
                </a:path>
                <a:path w="1499234" h="1498600">
                  <a:moveTo>
                    <a:pt x="1398368" y="127000"/>
                  </a:moveTo>
                  <a:lnTo>
                    <a:pt x="554267" y="127000"/>
                  </a:lnTo>
                  <a:lnTo>
                    <a:pt x="540862" y="139700"/>
                  </a:lnTo>
                  <a:lnTo>
                    <a:pt x="1404052" y="139700"/>
                  </a:lnTo>
                  <a:lnTo>
                    <a:pt x="1398368" y="127000"/>
                  </a:lnTo>
                  <a:close/>
                </a:path>
                <a:path w="1499234" h="1498600">
                  <a:moveTo>
                    <a:pt x="1386468" y="114300"/>
                  </a:moveTo>
                  <a:lnTo>
                    <a:pt x="585895" y="114300"/>
                  </a:lnTo>
                  <a:lnTo>
                    <a:pt x="567756" y="127000"/>
                  </a:lnTo>
                  <a:lnTo>
                    <a:pt x="1392511" y="127000"/>
                  </a:lnTo>
                  <a:lnTo>
                    <a:pt x="1386468" y="114300"/>
                  </a:lnTo>
                  <a:close/>
                </a:path>
                <a:path w="1499234" h="1498600">
                  <a:moveTo>
                    <a:pt x="1377191" y="101600"/>
                  </a:moveTo>
                  <a:lnTo>
                    <a:pt x="604530" y="101600"/>
                  </a:lnTo>
                  <a:lnTo>
                    <a:pt x="592099" y="114300"/>
                  </a:lnTo>
                  <a:lnTo>
                    <a:pt x="1381913" y="114300"/>
                  </a:lnTo>
                  <a:lnTo>
                    <a:pt x="1377191" y="101600"/>
                  </a:lnTo>
                  <a:close/>
                </a:path>
                <a:path w="1499234" h="1498600">
                  <a:moveTo>
                    <a:pt x="1364364" y="88900"/>
                  </a:moveTo>
                  <a:lnTo>
                    <a:pt x="634797" y="88900"/>
                  </a:lnTo>
                  <a:lnTo>
                    <a:pt x="627683" y="101600"/>
                  </a:lnTo>
                  <a:lnTo>
                    <a:pt x="1367610" y="101600"/>
                  </a:lnTo>
                  <a:lnTo>
                    <a:pt x="1364364" y="88900"/>
                  </a:lnTo>
                  <a:close/>
                </a:path>
                <a:path w="1499234" h="1498600">
                  <a:moveTo>
                    <a:pt x="1345275" y="76200"/>
                  </a:moveTo>
                  <a:lnTo>
                    <a:pt x="671443" y="76200"/>
                  </a:lnTo>
                  <a:lnTo>
                    <a:pt x="663410" y="88900"/>
                  </a:lnTo>
                  <a:lnTo>
                    <a:pt x="1351767" y="88900"/>
                  </a:lnTo>
                  <a:lnTo>
                    <a:pt x="1345275" y="76200"/>
                  </a:lnTo>
                  <a:close/>
                </a:path>
                <a:path w="1499234" h="1498600">
                  <a:moveTo>
                    <a:pt x="1325025" y="63500"/>
                  </a:moveTo>
                  <a:lnTo>
                    <a:pt x="702765" y="63500"/>
                  </a:lnTo>
                  <a:lnTo>
                    <a:pt x="688638" y="76200"/>
                  </a:lnTo>
                  <a:lnTo>
                    <a:pt x="1332292" y="76200"/>
                  </a:lnTo>
                  <a:lnTo>
                    <a:pt x="1325025" y="63500"/>
                  </a:lnTo>
                  <a:close/>
                </a:path>
                <a:path w="1499234" h="1498600">
                  <a:moveTo>
                    <a:pt x="1303549" y="50800"/>
                  </a:moveTo>
                  <a:lnTo>
                    <a:pt x="748572" y="50800"/>
                  </a:lnTo>
                  <a:lnTo>
                    <a:pt x="732655" y="63500"/>
                  </a:lnTo>
                  <a:lnTo>
                    <a:pt x="1308952" y="63500"/>
                  </a:lnTo>
                  <a:lnTo>
                    <a:pt x="1303549" y="50800"/>
                  </a:lnTo>
                  <a:close/>
                </a:path>
                <a:path w="1499234" h="1498600">
                  <a:moveTo>
                    <a:pt x="1278503" y="38100"/>
                  </a:moveTo>
                  <a:lnTo>
                    <a:pt x="786078" y="38100"/>
                  </a:lnTo>
                  <a:lnTo>
                    <a:pt x="778841" y="50800"/>
                  </a:lnTo>
                  <a:lnTo>
                    <a:pt x="1282984" y="50800"/>
                  </a:lnTo>
                  <a:lnTo>
                    <a:pt x="1278503" y="38100"/>
                  </a:lnTo>
                  <a:close/>
                </a:path>
                <a:path w="1499234" h="1498600">
                  <a:moveTo>
                    <a:pt x="1248210" y="25400"/>
                  </a:moveTo>
                  <a:lnTo>
                    <a:pt x="840869" y="25400"/>
                  </a:lnTo>
                  <a:lnTo>
                    <a:pt x="825082" y="38100"/>
                  </a:lnTo>
                  <a:lnTo>
                    <a:pt x="1251917" y="38100"/>
                  </a:lnTo>
                  <a:lnTo>
                    <a:pt x="1248210" y="25400"/>
                  </a:lnTo>
                  <a:close/>
                </a:path>
                <a:path w="1499234" h="1498600">
                  <a:moveTo>
                    <a:pt x="1203154" y="12700"/>
                  </a:moveTo>
                  <a:lnTo>
                    <a:pt x="904451" y="12700"/>
                  </a:lnTo>
                  <a:lnTo>
                    <a:pt x="896493" y="25400"/>
                  </a:lnTo>
                  <a:lnTo>
                    <a:pt x="1209102" y="25400"/>
                  </a:lnTo>
                  <a:lnTo>
                    <a:pt x="1203154" y="12700"/>
                  </a:lnTo>
                  <a:close/>
                </a:path>
                <a:path w="1499234" h="1498600">
                  <a:moveTo>
                    <a:pt x="1116057" y="0"/>
                  </a:moveTo>
                  <a:lnTo>
                    <a:pt x="1004525" y="0"/>
                  </a:lnTo>
                  <a:lnTo>
                    <a:pt x="991317" y="12700"/>
                  </a:lnTo>
                  <a:lnTo>
                    <a:pt x="1125481" y="12700"/>
                  </a:lnTo>
                  <a:lnTo>
                    <a:pt x="1116057" y="0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347716" y="7890147"/>
              <a:ext cx="711200" cy="711200"/>
            </a:xfrm>
            <a:custGeom>
              <a:avLst/>
              <a:gdLst/>
              <a:ahLst/>
              <a:cxnLst/>
              <a:rect l="l" t="t" r="r" b="b"/>
              <a:pathLst>
                <a:path w="711200" h="711200">
                  <a:moveTo>
                    <a:pt x="355507" y="0"/>
                  </a:moveTo>
                  <a:lnTo>
                    <a:pt x="307267" y="3245"/>
                  </a:lnTo>
                  <a:lnTo>
                    <a:pt x="261000" y="12698"/>
                  </a:lnTo>
                  <a:lnTo>
                    <a:pt x="217128" y="27936"/>
                  </a:lnTo>
                  <a:lnTo>
                    <a:pt x="176076" y="48534"/>
                  </a:lnTo>
                  <a:lnTo>
                    <a:pt x="138268" y="74071"/>
                  </a:lnTo>
                  <a:lnTo>
                    <a:pt x="104126" y="104121"/>
                  </a:lnTo>
                  <a:lnTo>
                    <a:pt x="74074" y="138261"/>
                  </a:lnTo>
                  <a:lnTo>
                    <a:pt x="48537" y="176069"/>
                  </a:lnTo>
                  <a:lnTo>
                    <a:pt x="27937" y="217119"/>
                  </a:lnTo>
                  <a:lnTo>
                    <a:pt x="12699" y="260990"/>
                  </a:lnTo>
                  <a:lnTo>
                    <a:pt x="3245" y="307257"/>
                  </a:lnTo>
                  <a:lnTo>
                    <a:pt x="0" y="355497"/>
                  </a:lnTo>
                  <a:lnTo>
                    <a:pt x="3245" y="403736"/>
                  </a:lnTo>
                  <a:lnTo>
                    <a:pt x="12699" y="450003"/>
                  </a:lnTo>
                  <a:lnTo>
                    <a:pt x="27937" y="493874"/>
                  </a:lnTo>
                  <a:lnTo>
                    <a:pt x="48537" y="534924"/>
                  </a:lnTo>
                  <a:lnTo>
                    <a:pt x="74074" y="572732"/>
                  </a:lnTo>
                  <a:lnTo>
                    <a:pt x="104126" y="606872"/>
                  </a:lnTo>
                  <a:lnTo>
                    <a:pt x="138268" y="636922"/>
                  </a:lnTo>
                  <a:lnTo>
                    <a:pt x="176076" y="662459"/>
                  </a:lnTo>
                  <a:lnTo>
                    <a:pt x="217128" y="683057"/>
                  </a:lnTo>
                  <a:lnTo>
                    <a:pt x="261000" y="698295"/>
                  </a:lnTo>
                  <a:lnTo>
                    <a:pt x="307267" y="707748"/>
                  </a:lnTo>
                  <a:lnTo>
                    <a:pt x="355507" y="710994"/>
                  </a:lnTo>
                  <a:lnTo>
                    <a:pt x="403744" y="707748"/>
                  </a:lnTo>
                  <a:lnTo>
                    <a:pt x="450010" y="698295"/>
                  </a:lnTo>
                  <a:lnTo>
                    <a:pt x="493880" y="683057"/>
                  </a:lnTo>
                  <a:lnTo>
                    <a:pt x="534930" y="662459"/>
                  </a:lnTo>
                  <a:lnTo>
                    <a:pt x="572738" y="636922"/>
                  </a:lnTo>
                  <a:lnTo>
                    <a:pt x="606879" y="606872"/>
                  </a:lnTo>
                  <a:lnTo>
                    <a:pt x="636930" y="572732"/>
                  </a:lnTo>
                  <a:lnTo>
                    <a:pt x="662467" y="534924"/>
                  </a:lnTo>
                  <a:lnTo>
                    <a:pt x="683066" y="493874"/>
                  </a:lnTo>
                  <a:lnTo>
                    <a:pt x="698305" y="450003"/>
                  </a:lnTo>
                  <a:lnTo>
                    <a:pt x="707759" y="403736"/>
                  </a:lnTo>
                  <a:lnTo>
                    <a:pt x="711004" y="355497"/>
                  </a:lnTo>
                  <a:lnTo>
                    <a:pt x="707759" y="307257"/>
                  </a:lnTo>
                  <a:lnTo>
                    <a:pt x="698305" y="260990"/>
                  </a:lnTo>
                  <a:lnTo>
                    <a:pt x="683066" y="217119"/>
                  </a:lnTo>
                  <a:lnTo>
                    <a:pt x="662467" y="176069"/>
                  </a:lnTo>
                  <a:lnTo>
                    <a:pt x="636930" y="138261"/>
                  </a:lnTo>
                  <a:lnTo>
                    <a:pt x="606879" y="104121"/>
                  </a:lnTo>
                  <a:lnTo>
                    <a:pt x="572738" y="74071"/>
                  </a:lnTo>
                  <a:lnTo>
                    <a:pt x="534930" y="48534"/>
                  </a:lnTo>
                  <a:lnTo>
                    <a:pt x="493880" y="27936"/>
                  </a:lnTo>
                  <a:lnTo>
                    <a:pt x="450010" y="12698"/>
                  </a:lnTo>
                  <a:lnTo>
                    <a:pt x="403744" y="3245"/>
                  </a:lnTo>
                  <a:lnTo>
                    <a:pt x="355507" y="0"/>
                  </a:lnTo>
                  <a:close/>
                </a:path>
              </a:pathLst>
            </a:custGeom>
            <a:solidFill>
              <a:srgbClr val="8CC3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4729527" y="6392721"/>
            <a:ext cx="1275080" cy="2274570"/>
            <a:chOff x="14729527" y="6392721"/>
            <a:chExt cx="1275080" cy="2274570"/>
          </a:xfrm>
        </p:grpSpPr>
        <p:sp>
          <p:nvSpPr>
            <p:cNvPr id="21" name="object 21"/>
            <p:cNvSpPr/>
            <p:nvPr/>
          </p:nvSpPr>
          <p:spPr>
            <a:xfrm>
              <a:off x="14729527" y="7066940"/>
              <a:ext cx="1275080" cy="1600200"/>
            </a:xfrm>
            <a:custGeom>
              <a:avLst/>
              <a:gdLst/>
              <a:ahLst/>
              <a:cxnLst/>
              <a:rect l="l" t="t" r="r" b="b"/>
              <a:pathLst>
                <a:path w="1275080" h="1600200">
                  <a:moveTo>
                    <a:pt x="1003720" y="1485900"/>
                  </a:moveTo>
                  <a:lnTo>
                    <a:pt x="271104" y="1485900"/>
                  </a:lnTo>
                  <a:lnTo>
                    <a:pt x="283753" y="1498600"/>
                  </a:lnTo>
                  <a:lnTo>
                    <a:pt x="323097" y="1524000"/>
                  </a:lnTo>
                  <a:lnTo>
                    <a:pt x="364263" y="1549400"/>
                  </a:lnTo>
                  <a:lnTo>
                    <a:pt x="410124" y="1562100"/>
                  </a:lnTo>
                  <a:lnTo>
                    <a:pt x="457787" y="1574800"/>
                  </a:lnTo>
                  <a:lnTo>
                    <a:pt x="557881" y="1600200"/>
                  </a:lnTo>
                  <a:lnTo>
                    <a:pt x="762701" y="1600200"/>
                  </a:lnTo>
                  <a:lnTo>
                    <a:pt x="769832" y="1587500"/>
                  </a:lnTo>
                  <a:lnTo>
                    <a:pt x="810239" y="1587500"/>
                  </a:lnTo>
                  <a:lnTo>
                    <a:pt x="817014" y="1574800"/>
                  </a:lnTo>
                  <a:lnTo>
                    <a:pt x="853442" y="1574800"/>
                  </a:lnTo>
                  <a:lnTo>
                    <a:pt x="859767" y="1562100"/>
                  </a:lnTo>
                  <a:lnTo>
                    <a:pt x="882509" y="1562100"/>
                  </a:lnTo>
                  <a:lnTo>
                    <a:pt x="888467" y="1549400"/>
                  </a:lnTo>
                  <a:lnTo>
                    <a:pt x="910770" y="1549400"/>
                  </a:lnTo>
                  <a:lnTo>
                    <a:pt x="916508" y="1536700"/>
                  </a:lnTo>
                  <a:lnTo>
                    <a:pt x="938434" y="1536700"/>
                  </a:lnTo>
                  <a:lnTo>
                    <a:pt x="943733" y="1524000"/>
                  </a:lnTo>
                  <a:lnTo>
                    <a:pt x="960151" y="1524000"/>
                  </a:lnTo>
                  <a:lnTo>
                    <a:pt x="965303" y="1511300"/>
                  </a:lnTo>
                  <a:lnTo>
                    <a:pt x="981857" y="1511300"/>
                  </a:lnTo>
                  <a:lnTo>
                    <a:pt x="986496" y="1498600"/>
                  </a:lnTo>
                  <a:lnTo>
                    <a:pt x="999961" y="1498600"/>
                  </a:lnTo>
                  <a:lnTo>
                    <a:pt x="1003720" y="1485900"/>
                  </a:lnTo>
                  <a:close/>
                </a:path>
                <a:path w="1275080" h="1600200">
                  <a:moveTo>
                    <a:pt x="1052211" y="1447800"/>
                  </a:moveTo>
                  <a:lnTo>
                    <a:pt x="222703" y="1447800"/>
                  </a:lnTo>
                  <a:lnTo>
                    <a:pt x="234445" y="1460500"/>
                  </a:lnTo>
                  <a:lnTo>
                    <a:pt x="246434" y="1473200"/>
                  </a:lnTo>
                  <a:lnTo>
                    <a:pt x="258659" y="1485900"/>
                  </a:lnTo>
                  <a:lnTo>
                    <a:pt x="1016442" y="1485900"/>
                  </a:lnTo>
                  <a:lnTo>
                    <a:pt x="1024693" y="1473200"/>
                  </a:lnTo>
                  <a:lnTo>
                    <a:pt x="1028442" y="1473200"/>
                  </a:lnTo>
                  <a:lnTo>
                    <a:pt x="1036463" y="1460500"/>
                  </a:lnTo>
                  <a:lnTo>
                    <a:pt x="1048536" y="1460500"/>
                  </a:lnTo>
                  <a:lnTo>
                    <a:pt x="1052211" y="1447800"/>
                  </a:lnTo>
                  <a:close/>
                </a:path>
                <a:path w="1275080" h="1600200">
                  <a:moveTo>
                    <a:pt x="608408" y="622300"/>
                  </a:moveTo>
                  <a:lnTo>
                    <a:pt x="69162" y="622300"/>
                  </a:lnTo>
                  <a:lnTo>
                    <a:pt x="68272" y="635000"/>
                  </a:lnTo>
                  <a:lnTo>
                    <a:pt x="65696" y="635000"/>
                  </a:lnTo>
                  <a:lnTo>
                    <a:pt x="63047" y="647700"/>
                  </a:lnTo>
                  <a:lnTo>
                    <a:pt x="59885" y="660400"/>
                  </a:lnTo>
                  <a:lnTo>
                    <a:pt x="58775" y="660400"/>
                  </a:lnTo>
                  <a:lnTo>
                    <a:pt x="54543" y="673100"/>
                  </a:lnTo>
                  <a:lnTo>
                    <a:pt x="50461" y="685800"/>
                  </a:lnTo>
                  <a:lnTo>
                    <a:pt x="46545" y="698500"/>
                  </a:lnTo>
                  <a:lnTo>
                    <a:pt x="42807" y="711200"/>
                  </a:lnTo>
                  <a:lnTo>
                    <a:pt x="41195" y="711200"/>
                  </a:lnTo>
                  <a:lnTo>
                    <a:pt x="39059" y="723900"/>
                  </a:lnTo>
                  <a:lnTo>
                    <a:pt x="34860" y="736600"/>
                  </a:lnTo>
                  <a:lnTo>
                    <a:pt x="34127" y="736600"/>
                  </a:lnTo>
                  <a:lnTo>
                    <a:pt x="31917" y="749300"/>
                  </a:lnTo>
                  <a:lnTo>
                    <a:pt x="29855" y="762000"/>
                  </a:lnTo>
                  <a:lnTo>
                    <a:pt x="27059" y="762000"/>
                  </a:lnTo>
                  <a:lnTo>
                    <a:pt x="26766" y="774700"/>
                  </a:lnTo>
                  <a:lnTo>
                    <a:pt x="25080" y="774700"/>
                  </a:lnTo>
                  <a:lnTo>
                    <a:pt x="23603" y="787400"/>
                  </a:lnTo>
                  <a:lnTo>
                    <a:pt x="21174" y="787400"/>
                  </a:lnTo>
                  <a:lnTo>
                    <a:pt x="20808" y="800100"/>
                  </a:lnTo>
                  <a:lnTo>
                    <a:pt x="18255" y="812800"/>
                  </a:lnTo>
                  <a:lnTo>
                    <a:pt x="15885" y="812800"/>
                  </a:lnTo>
                  <a:lnTo>
                    <a:pt x="13694" y="825500"/>
                  </a:lnTo>
                  <a:lnTo>
                    <a:pt x="11311" y="838200"/>
                  </a:lnTo>
                  <a:lnTo>
                    <a:pt x="10724" y="850900"/>
                  </a:lnTo>
                  <a:lnTo>
                    <a:pt x="9698" y="850900"/>
                  </a:lnTo>
                  <a:lnTo>
                    <a:pt x="8735" y="863600"/>
                  </a:lnTo>
                  <a:lnTo>
                    <a:pt x="6159" y="876300"/>
                  </a:lnTo>
                  <a:lnTo>
                    <a:pt x="5279" y="889000"/>
                  </a:lnTo>
                  <a:lnTo>
                    <a:pt x="4243" y="889000"/>
                  </a:lnTo>
                  <a:lnTo>
                    <a:pt x="3950" y="901700"/>
                  </a:lnTo>
                  <a:lnTo>
                    <a:pt x="2777" y="914400"/>
                  </a:lnTo>
                  <a:lnTo>
                    <a:pt x="1897" y="914400"/>
                  </a:lnTo>
                  <a:lnTo>
                    <a:pt x="1301" y="927100"/>
                  </a:lnTo>
                  <a:lnTo>
                    <a:pt x="568" y="939800"/>
                  </a:lnTo>
                  <a:lnTo>
                    <a:pt x="71" y="952500"/>
                  </a:lnTo>
                  <a:lnTo>
                    <a:pt x="0" y="977900"/>
                  </a:lnTo>
                  <a:lnTo>
                    <a:pt x="341" y="990600"/>
                  </a:lnTo>
                  <a:lnTo>
                    <a:pt x="1081" y="1003300"/>
                  </a:lnTo>
                  <a:lnTo>
                    <a:pt x="2217" y="1028700"/>
                  </a:lnTo>
                  <a:lnTo>
                    <a:pt x="3744" y="1041400"/>
                  </a:lnTo>
                  <a:lnTo>
                    <a:pt x="5670" y="1054100"/>
                  </a:lnTo>
                  <a:lnTo>
                    <a:pt x="8002" y="1066800"/>
                  </a:lnTo>
                  <a:lnTo>
                    <a:pt x="10720" y="1092200"/>
                  </a:lnTo>
                  <a:lnTo>
                    <a:pt x="13805" y="1104900"/>
                  </a:lnTo>
                  <a:lnTo>
                    <a:pt x="17264" y="1117600"/>
                  </a:lnTo>
                  <a:lnTo>
                    <a:pt x="21101" y="1130300"/>
                  </a:lnTo>
                  <a:lnTo>
                    <a:pt x="23140" y="1143000"/>
                  </a:lnTo>
                  <a:lnTo>
                    <a:pt x="25276" y="1143000"/>
                  </a:lnTo>
                  <a:lnTo>
                    <a:pt x="27494" y="1155700"/>
                  </a:lnTo>
                  <a:lnTo>
                    <a:pt x="29781" y="1168400"/>
                  </a:lnTo>
                  <a:lnTo>
                    <a:pt x="34699" y="1181100"/>
                  </a:lnTo>
                  <a:lnTo>
                    <a:pt x="39952" y="1193800"/>
                  </a:lnTo>
                  <a:lnTo>
                    <a:pt x="45550" y="1206500"/>
                  </a:lnTo>
                  <a:lnTo>
                    <a:pt x="51498" y="1219200"/>
                  </a:lnTo>
                  <a:lnTo>
                    <a:pt x="61039" y="1244600"/>
                  </a:lnTo>
                  <a:lnTo>
                    <a:pt x="71327" y="1257300"/>
                  </a:lnTo>
                  <a:lnTo>
                    <a:pt x="82334" y="1282700"/>
                  </a:lnTo>
                  <a:lnTo>
                    <a:pt x="94031" y="1308100"/>
                  </a:lnTo>
                  <a:lnTo>
                    <a:pt x="119469" y="1346200"/>
                  </a:lnTo>
                  <a:lnTo>
                    <a:pt x="157543" y="1384300"/>
                  </a:lnTo>
                  <a:lnTo>
                    <a:pt x="172966" y="1409700"/>
                  </a:lnTo>
                  <a:lnTo>
                    <a:pt x="188970" y="1422400"/>
                  </a:lnTo>
                  <a:lnTo>
                    <a:pt x="199964" y="1435100"/>
                  </a:lnTo>
                  <a:lnTo>
                    <a:pt x="211209" y="1447800"/>
                  </a:lnTo>
                  <a:lnTo>
                    <a:pt x="1063917" y="1447800"/>
                  </a:lnTo>
                  <a:lnTo>
                    <a:pt x="1071645" y="1435100"/>
                  </a:lnTo>
                  <a:lnTo>
                    <a:pt x="1075467" y="1435100"/>
                  </a:lnTo>
                  <a:lnTo>
                    <a:pt x="1079372" y="1422400"/>
                  </a:lnTo>
                  <a:lnTo>
                    <a:pt x="1089896" y="1422400"/>
                  </a:lnTo>
                  <a:lnTo>
                    <a:pt x="1093644" y="1409700"/>
                  </a:lnTo>
                  <a:lnTo>
                    <a:pt x="1101005" y="1409700"/>
                  </a:lnTo>
                  <a:lnTo>
                    <a:pt x="1104314" y="1397000"/>
                  </a:lnTo>
                  <a:lnTo>
                    <a:pt x="1114617" y="1397000"/>
                  </a:lnTo>
                  <a:lnTo>
                    <a:pt x="1118157" y="1384300"/>
                  </a:lnTo>
                  <a:lnTo>
                    <a:pt x="1124774" y="1384300"/>
                  </a:lnTo>
                  <a:lnTo>
                    <a:pt x="1127936" y="1371600"/>
                  </a:lnTo>
                  <a:lnTo>
                    <a:pt x="1134638" y="1371600"/>
                  </a:lnTo>
                  <a:lnTo>
                    <a:pt x="1138020" y="1358900"/>
                  </a:lnTo>
                  <a:lnTo>
                    <a:pt x="1144355" y="1358900"/>
                  </a:lnTo>
                  <a:lnTo>
                    <a:pt x="1147150" y="1346200"/>
                  </a:lnTo>
                  <a:lnTo>
                    <a:pt x="1153328" y="1346200"/>
                  </a:lnTo>
                  <a:lnTo>
                    <a:pt x="1156784" y="1333500"/>
                  </a:lnTo>
                  <a:lnTo>
                    <a:pt x="1162679" y="1333500"/>
                  </a:lnTo>
                  <a:lnTo>
                    <a:pt x="1165171" y="1320800"/>
                  </a:lnTo>
                  <a:lnTo>
                    <a:pt x="1170993" y="1320800"/>
                  </a:lnTo>
                  <a:lnTo>
                    <a:pt x="1174228" y="1308100"/>
                  </a:lnTo>
                  <a:lnTo>
                    <a:pt x="577284" y="1308100"/>
                  </a:lnTo>
                  <a:lnTo>
                    <a:pt x="534570" y="1295400"/>
                  </a:lnTo>
                  <a:lnTo>
                    <a:pt x="493263" y="1282700"/>
                  </a:lnTo>
                  <a:lnTo>
                    <a:pt x="453940" y="1257300"/>
                  </a:lnTo>
                  <a:lnTo>
                    <a:pt x="417177" y="1231900"/>
                  </a:lnTo>
                  <a:lnTo>
                    <a:pt x="383551" y="1206500"/>
                  </a:lnTo>
                  <a:lnTo>
                    <a:pt x="354543" y="1168400"/>
                  </a:lnTo>
                  <a:lnTo>
                    <a:pt x="331234" y="1130300"/>
                  </a:lnTo>
                  <a:lnTo>
                    <a:pt x="313596" y="1079500"/>
                  </a:lnTo>
                  <a:lnTo>
                    <a:pt x="301605" y="1041400"/>
                  </a:lnTo>
                  <a:lnTo>
                    <a:pt x="295233" y="1003300"/>
                  </a:lnTo>
                  <a:lnTo>
                    <a:pt x="294454" y="952500"/>
                  </a:lnTo>
                  <a:lnTo>
                    <a:pt x="299242" y="914400"/>
                  </a:lnTo>
                  <a:lnTo>
                    <a:pt x="309571" y="863600"/>
                  </a:lnTo>
                  <a:lnTo>
                    <a:pt x="325415" y="825500"/>
                  </a:lnTo>
                  <a:lnTo>
                    <a:pt x="346746" y="787400"/>
                  </a:lnTo>
                  <a:lnTo>
                    <a:pt x="373540" y="749300"/>
                  </a:lnTo>
                  <a:lnTo>
                    <a:pt x="405770" y="711200"/>
                  </a:lnTo>
                  <a:lnTo>
                    <a:pt x="442196" y="685800"/>
                  </a:lnTo>
                  <a:lnTo>
                    <a:pt x="481250" y="660400"/>
                  </a:lnTo>
                  <a:lnTo>
                    <a:pt x="522354" y="647700"/>
                  </a:lnTo>
                  <a:lnTo>
                    <a:pt x="608408" y="622300"/>
                  </a:lnTo>
                  <a:close/>
                </a:path>
                <a:path w="1275080" h="1600200">
                  <a:moveTo>
                    <a:pt x="1077830" y="304800"/>
                  </a:moveTo>
                  <a:lnTo>
                    <a:pt x="231796" y="304800"/>
                  </a:lnTo>
                  <a:lnTo>
                    <a:pt x="221493" y="317500"/>
                  </a:lnTo>
                  <a:lnTo>
                    <a:pt x="216938" y="330200"/>
                  </a:lnTo>
                  <a:lnTo>
                    <a:pt x="215975" y="330200"/>
                  </a:lnTo>
                  <a:lnTo>
                    <a:pt x="211685" y="342900"/>
                  </a:lnTo>
                  <a:lnTo>
                    <a:pt x="207862" y="342900"/>
                  </a:lnTo>
                  <a:lnTo>
                    <a:pt x="199787" y="355600"/>
                  </a:lnTo>
                  <a:lnTo>
                    <a:pt x="198750" y="355600"/>
                  </a:lnTo>
                  <a:lnTo>
                    <a:pt x="185578" y="381000"/>
                  </a:lnTo>
                  <a:lnTo>
                    <a:pt x="183295" y="381000"/>
                  </a:lnTo>
                  <a:lnTo>
                    <a:pt x="176232" y="393700"/>
                  </a:lnTo>
                  <a:lnTo>
                    <a:pt x="169271" y="406400"/>
                  </a:lnTo>
                  <a:lnTo>
                    <a:pt x="162405" y="419100"/>
                  </a:lnTo>
                  <a:lnTo>
                    <a:pt x="155631" y="431800"/>
                  </a:lnTo>
                  <a:lnTo>
                    <a:pt x="153495" y="431800"/>
                  </a:lnTo>
                  <a:lnTo>
                    <a:pt x="150428" y="444500"/>
                  </a:lnTo>
                  <a:lnTo>
                    <a:pt x="147403" y="444500"/>
                  </a:lnTo>
                  <a:lnTo>
                    <a:pt x="141422" y="457200"/>
                  </a:lnTo>
                  <a:lnTo>
                    <a:pt x="140762" y="457200"/>
                  </a:lnTo>
                  <a:lnTo>
                    <a:pt x="137184" y="469900"/>
                  </a:lnTo>
                  <a:lnTo>
                    <a:pt x="133956" y="469900"/>
                  </a:lnTo>
                  <a:lnTo>
                    <a:pt x="130783" y="482600"/>
                  </a:lnTo>
                  <a:lnTo>
                    <a:pt x="127663" y="495300"/>
                  </a:lnTo>
                  <a:lnTo>
                    <a:pt x="126417" y="495300"/>
                  </a:lnTo>
                  <a:lnTo>
                    <a:pt x="120949" y="508000"/>
                  </a:lnTo>
                  <a:lnTo>
                    <a:pt x="115590" y="520700"/>
                  </a:lnTo>
                  <a:lnTo>
                    <a:pt x="114271" y="520700"/>
                  </a:lnTo>
                  <a:lnTo>
                    <a:pt x="107873" y="533400"/>
                  </a:lnTo>
                  <a:lnTo>
                    <a:pt x="102258" y="546100"/>
                  </a:lnTo>
                  <a:lnTo>
                    <a:pt x="96781" y="558800"/>
                  </a:lnTo>
                  <a:lnTo>
                    <a:pt x="91455" y="571500"/>
                  </a:lnTo>
                  <a:lnTo>
                    <a:pt x="89465" y="571500"/>
                  </a:lnTo>
                  <a:lnTo>
                    <a:pt x="83288" y="596900"/>
                  </a:lnTo>
                  <a:lnTo>
                    <a:pt x="79235" y="596900"/>
                  </a:lnTo>
                  <a:lnTo>
                    <a:pt x="74327" y="609600"/>
                  </a:lnTo>
                  <a:lnTo>
                    <a:pt x="71914" y="622300"/>
                  </a:lnTo>
                  <a:lnTo>
                    <a:pt x="652205" y="622300"/>
                  </a:lnTo>
                  <a:lnTo>
                    <a:pt x="738452" y="647700"/>
                  </a:lnTo>
                  <a:lnTo>
                    <a:pt x="779750" y="660400"/>
                  </a:lnTo>
                  <a:lnTo>
                    <a:pt x="819062" y="685800"/>
                  </a:lnTo>
                  <a:lnTo>
                    <a:pt x="855811" y="711200"/>
                  </a:lnTo>
                  <a:lnTo>
                    <a:pt x="889420" y="736600"/>
                  </a:lnTo>
                  <a:lnTo>
                    <a:pt x="918430" y="774700"/>
                  </a:lnTo>
                  <a:lnTo>
                    <a:pt x="941741" y="812800"/>
                  </a:lnTo>
                  <a:lnTo>
                    <a:pt x="959380" y="850900"/>
                  </a:lnTo>
                  <a:lnTo>
                    <a:pt x="971373" y="901700"/>
                  </a:lnTo>
                  <a:lnTo>
                    <a:pt x="977748" y="939800"/>
                  </a:lnTo>
                  <a:lnTo>
                    <a:pt x="978530" y="990600"/>
                  </a:lnTo>
                  <a:lnTo>
                    <a:pt x="973746" y="1028700"/>
                  </a:lnTo>
                  <a:lnTo>
                    <a:pt x="963424" y="1066800"/>
                  </a:lnTo>
                  <a:lnTo>
                    <a:pt x="947588" y="1117600"/>
                  </a:lnTo>
                  <a:lnTo>
                    <a:pt x="926267" y="1155700"/>
                  </a:lnTo>
                  <a:lnTo>
                    <a:pt x="899487" y="1193800"/>
                  </a:lnTo>
                  <a:lnTo>
                    <a:pt x="867274" y="1219200"/>
                  </a:lnTo>
                  <a:lnTo>
                    <a:pt x="830848" y="1257300"/>
                  </a:lnTo>
                  <a:lnTo>
                    <a:pt x="791794" y="1270000"/>
                  </a:lnTo>
                  <a:lnTo>
                    <a:pt x="750689" y="1295400"/>
                  </a:lnTo>
                  <a:lnTo>
                    <a:pt x="708109" y="1308100"/>
                  </a:lnTo>
                  <a:lnTo>
                    <a:pt x="1179673" y="1308100"/>
                  </a:lnTo>
                  <a:lnTo>
                    <a:pt x="1181956" y="1295400"/>
                  </a:lnTo>
                  <a:lnTo>
                    <a:pt x="1187327" y="1295400"/>
                  </a:lnTo>
                  <a:lnTo>
                    <a:pt x="1190416" y="1282700"/>
                  </a:lnTo>
                  <a:lnTo>
                    <a:pt x="1195495" y="1282700"/>
                  </a:lnTo>
                  <a:lnTo>
                    <a:pt x="1197484" y="1270000"/>
                  </a:lnTo>
                  <a:lnTo>
                    <a:pt x="1202489" y="1270000"/>
                  </a:lnTo>
                  <a:lnTo>
                    <a:pt x="1205348" y="1257300"/>
                  </a:lnTo>
                  <a:lnTo>
                    <a:pt x="1208227" y="1257300"/>
                  </a:lnTo>
                  <a:lnTo>
                    <a:pt x="1209997" y="1244600"/>
                  </a:lnTo>
                  <a:lnTo>
                    <a:pt x="1213379" y="1244600"/>
                  </a:lnTo>
                  <a:lnTo>
                    <a:pt x="1216321" y="1231900"/>
                  </a:lnTo>
                  <a:lnTo>
                    <a:pt x="1218970" y="1231900"/>
                  </a:lnTo>
                  <a:lnTo>
                    <a:pt x="1221703" y="1219200"/>
                  </a:lnTo>
                  <a:lnTo>
                    <a:pt x="1226038" y="1219200"/>
                  </a:lnTo>
                  <a:lnTo>
                    <a:pt x="1228761" y="1206500"/>
                  </a:lnTo>
                  <a:lnTo>
                    <a:pt x="1231190" y="1206500"/>
                  </a:lnTo>
                  <a:lnTo>
                    <a:pt x="1233692" y="1193800"/>
                  </a:lnTo>
                  <a:lnTo>
                    <a:pt x="1236268" y="1193800"/>
                  </a:lnTo>
                  <a:lnTo>
                    <a:pt x="1237451" y="1181100"/>
                  </a:lnTo>
                  <a:lnTo>
                    <a:pt x="1239797" y="1181100"/>
                  </a:lnTo>
                  <a:lnTo>
                    <a:pt x="1241933" y="1168400"/>
                  </a:lnTo>
                  <a:lnTo>
                    <a:pt x="1244142" y="1168400"/>
                  </a:lnTo>
                  <a:lnTo>
                    <a:pt x="1245179" y="1155700"/>
                  </a:lnTo>
                  <a:lnTo>
                    <a:pt x="1247304" y="1155700"/>
                  </a:lnTo>
                  <a:lnTo>
                    <a:pt x="1249441" y="1143000"/>
                  </a:lnTo>
                  <a:lnTo>
                    <a:pt x="1253126" y="1130300"/>
                  </a:lnTo>
                  <a:lnTo>
                    <a:pt x="1255849" y="1130300"/>
                  </a:lnTo>
                  <a:lnTo>
                    <a:pt x="1257535" y="1117600"/>
                  </a:lnTo>
                  <a:lnTo>
                    <a:pt x="1260634" y="1104900"/>
                  </a:lnTo>
                  <a:lnTo>
                    <a:pt x="1261294" y="1104900"/>
                  </a:lnTo>
                  <a:lnTo>
                    <a:pt x="1262173" y="1092200"/>
                  </a:lnTo>
                  <a:lnTo>
                    <a:pt x="1264163" y="1092200"/>
                  </a:lnTo>
                  <a:lnTo>
                    <a:pt x="1265335" y="1079500"/>
                  </a:lnTo>
                  <a:lnTo>
                    <a:pt x="1266445" y="1066800"/>
                  </a:lnTo>
                  <a:lnTo>
                    <a:pt x="1267765" y="1066800"/>
                  </a:lnTo>
                  <a:lnTo>
                    <a:pt x="1269388" y="1054100"/>
                  </a:lnTo>
                  <a:lnTo>
                    <a:pt x="1270194" y="1041400"/>
                  </a:lnTo>
                  <a:lnTo>
                    <a:pt x="1271377" y="1041400"/>
                  </a:lnTo>
                  <a:lnTo>
                    <a:pt x="1271880" y="1028700"/>
                  </a:lnTo>
                  <a:lnTo>
                    <a:pt x="1272403" y="1028700"/>
                  </a:lnTo>
                  <a:lnTo>
                    <a:pt x="1273209" y="1016000"/>
                  </a:lnTo>
                  <a:lnTo>
                    <a:pt x="1273660" y="1003300"/>
                  </a:lnTo>
                  <a:lnTo>
                    <a:pt x="1274246" y="1003300"/>
                  </a:lnTo>
                  <a:lnTo>
                    <a:pt x="1274319" y="990600"/>
                  </a:lnTo>
                  <a:lnTo>
                    <a:pt x="1274686" y="990600"/>
                  </a:lnTo>
                  <a:lnTo>
                    <a:pt x="1274759" y="977900"/>
                  </a:lnTo>
                  <a:lnTo>
                    <a:pt x="1274926" y="977900"/>
                  </a:lnTo>
                  <a:lnTo>
                    <a:pt x="1274832" y="952500"/>
                  </a:lnTo>
                  <a:lnTo>
                    <a:pt x="1274539" y="939800"/>
                  </a:lnTo>
                  <a:lnTo>
                    <a:pt x="1274276" y="927100"/>
                  </a:lnTo>
                  <a:lnTo>
                    <a:pt x="1273929" y="927100"/>
                  </a:lnTo>
                  <a:lnTo>
                    <a:pt x="1273500" y="914400"/>
                  </a:lnTo>
                  <a:lnTo>
                    <a:pt x="1272990" y="914400"/>
                  </a:lnTo>
                  <a:lnTo>
                    <a:pt x="1271668" y="889000"/>
                  </a:lnTo>
                  <a:lnTo>
                    <a:pt x="1270013" y="876300"/>
                  </a:lnTo>
                  <a:lnTo>
                    <a:pt x="1268024" y="850900"/>
                  </a:lnTo>
                  <a:lnTo>
                    <a:pt x="1265702" y="838200"/>
                  </a:lnTo>
                  <a:lnTo>
                    <a:pt x="1264684" y="825500"/>
                  </a:lnTo>
                  <a:lnTo>
                    <a:pt x="1263617" y="825500"/>
                  </a:lnTo>
                  <a:lnTo>
                    <a:pt x="1262508" y="812800"/>
                  </a:lnTo>
                  <a:lnTo>
                    <a:pt x="1261294" y="812800"/>
                  </a:lnTo>
                  <a:lnTo>
                    <a:pt x="1255429" y="774700"/>
                  </a:lnTo>
                  <a:lnTo>
                    <a:pt x="1248564" y="736600"/>
                  </a:lnTo>
                  <a:lnTo>
                    <a:pt x="1240720" y="711200"/>
                  </a:lnTo>
                  <a:lnTo>
                    <a:pt x="1231923" y="673100"/>
                  </a:lnTo>
                  <a:lnTo>
                    <a:pt x="1229125" y="660400"/>
                  </a:lnTo>
                  <a:lnTo>
                    <a:pt x="1226244" y="647700"/>
                  </a:lnTo>
                  <a:lnTo>
                    <a:pt x="1223278" y="647700"/>
                  </a:lnTo>
                  <a:lnTo>
                    <a:pt x="1220227" y="635000"/>
                  </a:lnTo>
                  <a:lnTo>
                    <a:pt x="1205567" y="584200"/>
                  </a:lnTo>
                  <a:lnTo>
                    <a:pt x="1189326" y="546100"/>
                  </a:lnTo>
                  <a:lnTo>
                    <a:pt x="1171551" y="495300"/>
                  </a:lnTo>
                  <a:lnTo>
                    <a:pt x="1152292" y="444500"/>
                  </a:lnTo>
                  <a:lnTo>
                    <a:pt x="1131509" y="406400"/>
                  </a:lnTo>
                  <a:lnTo>
                    <a:pt x="1124261" y="393700"/>
                  </a:lnTo>
                  <a:lnTo>
                    <a:pt x="1114410" y="368300"/>
                  </a:lnTo>
                  <a:lnTo>
                    <a:pt x="1104290" y="355600"/>
                  </a:lnTo>
                  <a:lnTo>
                    <a:pt x="1093908" y="330200"/>
                  </a:lnTo>
                  <a:lnTo>
                    <a:pt x="1083268" y="317500"/>
                  </a:lnTo>
                  <a:lnTo>
                    <a:pt x="1077830" y="304800"/>
                  </a:lnTo>
                  <a:close/>
                </a:path>
                <a:path w="1275080" h="1600200">
                  <a:moveTo>
                    <a:pt x="976266" y="165100"/>
                  </a:moveTo>
                  <a:lnTo>
                    <a:pt x="340880" y="165100"/>
                  </a:lnTo>
                  <a:lnTo>
                    <a:pt x="332229" y="177800"/>
                  </a:lnTo>
                  <a:lnTo>
                    <a:pt x="320841" y="190500"/>
                  </a:lnTo>
                  <a:lnTo>
                    <a:pt x="319521" y="190500"/>
                  </a:lnTo>
                  <a:lnTo>
                    <a:pt x="314589" y="203200"/>
                  </a:lnTo>
                  <a:lnTo>
                    <a:pt x="303260" y="215900"/>
                  </a:lnTo>
                  <a:lnTo>
                    <a:pt x="298135" y="215900"/>
                  </a:lnTo>
                  <a:lnTo>
                    <a:pt x="293928" y="228600"/>
                  </a:lnTo>
                  <a:lnTo>
                    <a:pt x="284716" y="228600"/>
                  </a:lnTo>
                  <a:lnTo>
                    <a:pt x="283826" y="241300"/>
                  </a:lnTo>
                  <a:lnTo>
                    <a:pt x="278161" y="241300"/>
                  </a:lnTo>
                  <a:lnTo>
                    <a:pt x="273449" y="254000"/>
                  </a:lnTo>
                  <a:lnTo>
                    <a:pt x="265502" y="254000"/>
                  </a:lnTo>
                  <a:lnTo>
                    <a:pt x="257420" y="266700"/>
                  </a:lnTo>
                  <a:lnTo>
                    <a:pt x="249415" y="279400"/>
                  </a:lnTo>
                  <a:lnTo>
                    <a:pt x="241505" y="292100"/>
                  </a:lnTo>
                  <a:lnTo>
                    <a:pt x="233712" y="304800"/>
                  </a:lnTo>
                  <a:lnTo>
                    <a:pt x="1072332" y="304800"/>
                  </a:lnTo>
                  <a:lnTo>
                    <a:pt x="1066766" y="292100"/>
                  </a:lnTo>
                  <a:lnTo>
                    <a:pt x="1057363" y="279400"/>
                  </a:lnTo>
                  <a:lnTo>
                    <a:pt x="1053614" y="266700"/>
                  </a:lnTo>
                  <a:lnTo>
                    <a:pt x="1049708" y="266700"/>
                  </a:lnTo>
                  <a:lnTo>
                    <a:pt x="1032116" y="241300"/>
                  </a:lnTo>
                  <a:lnTo>
                    <a:pt x="1014008" y="215900"/>
                  </a:lnTo>
                  <a:lnTo>
                    <a:pt x="995389" y="190500"/>
                  </a:lnTo>
                  <a:lnTo>
                    <a:pt x="976266" y="165100"/>
                  </a:lnTo>
                  <a:close/>
                </a:path>
                <a:path w="1275080" h="1600200">
                  <a:moveTo>
                    <a:pt x="967585" y="152400"/>
                  </a:moveTo>
                  <a:lnTo>
                    <a:pt x="360002" y="152400"/>
                  </a:lnTo>
                  <a:lnTo>
                    <a:pt x="349617" y="165100"/>
                  </a:lnTo>
                  <a:lnTo>
                    <a:pt x="971920" y="165100"/>
                  </a:lnTo>
                  <a:lnTo>
                    <a:pt x="967585" y="152400"/>
                  </a:lnTo>
                  <a:close/>
                </a:path>
                <a:path w="1275080" h="1600200">
                  <a:moveTo>
                    <a:pt x="954413" y="139700"/>
                  </a:moveTo>
                  <a:lnTo>
                    <a:pt x="367729" y="139700"/>
                  </a:lnTo>
                  <a:lnTo>
                    <a:pt x="363091" y="152400"/>
                  </a:lnTo>
                  <a:lnTo>
                    <a:pt x="958821" y="152400"/>
                  </a:lnTo>
                  <a:lnTo>
                    <a:pt x="954413" y="139700"/>
                  </a:lnTo>
                  <a:close/>
                </a:path>
                <a:path w="1275080" h="1600200">
                  <a:moveTo>
                    <a:pt x="929633" y="114300"/>
                  </a:moveTo>
                  <a:lnTo>
                    <a:pt x="395686" y="114300"/>
                  </a:lnTo>
                  <a:lnTo>
                    <a:pt x="390901" y="127000"/>
                  </a:lnTo>
                  <a:lnTo>
                    <a:pt x="378692" y="127000"/>
                  </a:lnTo>
                  <a:lnTo>
                    <a:pt x="377216" y="139700"/>
                  </a:lnTo>
                  <a:lnTo>
                    <a:pt x="943212" y="139700"/>
                  </a:lnTo>
                  <a:lnTo>
                    <a:pt x="936450" y="127000"/>
                  </a:lnTo>
                  <a:lnTo>
                    <a:pt x="929633" y="114300"/>
                  </a:lnTo>
                  <a:close/>
                </a:path>
                <a:path w="1275080" h="1600200">
                  <a:moveTo>
                    <a:pt x="915879" y="101600"/>
                  </a:moveTo>
                  <a:lnTo>
                    <a:pt x="408272" y="101600"/>
                  </a:lnTo>
                  <a:lnTo>
                    <a:pt x="402901" y="114300"/>
                  </a:lnTo>
                  <a:lnTo>
                    <a:pt x="922759" y="114300"/>
                  </a:lnTo>
                  <a:lnTo>
                    <a:pt x="915879" y="101600"/>
                  </a:lnTo>
                  <a:close/>
                </a:path>
                <a:path w="1275080" h="1600200">
                  <a:moveTo>
                    <a:pt x="884363" y="76200"/>
                  </a:moveTo>
                  <a:lnTo>
                    <a:pt x="443381" y="76200"/>
                  </a:lnTo>
                  <a:lnTo>
                    <a:pt x="434397" y="88900"/>
                  </a:lnTo>
                  <a:lnTo>
                    <a:pt x="430062" y="88900"/>
                  </a:lnTo>
                  <a:lnTo>
                    <a:pt x="422848" y="101600"/>
                  </a:lnTo>
                  <a:lnTo>
                    <a:pt x="901921" y="101600"/>
                  </a:lnTo>
                  <a:lnTo>
                    <a:pt x="894875" y="88900"/>
                  </a:lnTo>
                  <a:lnTo>
                    <a:pt x="884363" y="76200"/>
                  </a:lnTo>
                  <a:close/>
                </a:path>
                <a:path w="1275080" h="1600200">
                  <a:moveTo>
                    <a:pt x="862986" y="63500"/>
                  </a:moveTo>
                  <a:lnTo>
                    <a:pt x="460522" y="63500"/>
                  </a:lnTo>
                  <a:lnTo>
                    <a:pt x="456993" y="76200"/>
                  </a:lnTo>
                  <a:lnTo>
                    <a:pt x="873723" y="76200"/>
                  </a:lnTo>
                  <a:lnTo>
                    <a:pt x="862986" y="63500"/>
                  </a:lnTo>
                  <a:close/>
                </a:path>
                <a:path w="1275080" h="1600200">
                  <a:moveTo>
                    <a:pt x="842322" y="50800"/>
                  </a:moveTo>
                  <a:lnTo>
                    <a:pt x="483925" y="50800"/>
                  </a:lnTo>
                  <a:lnTo>
                    <a:pt x="474951" y="63500"/>
                  </a:lnTo>
                  <a:lnTo>
                    <a:pt x="852186" y="63500"/>
                  </a:lnTo>
                  <a:lnTo>
                    <a:pt x="842322" y="50800"/>
                  </a:lnTo>
                  <a:close/>
                </a:path>
                <a:path w="1275080" h="1600200">
                  <a:moveTo>
                    <a:pt x="821642" y="38100"/>
                  </a:moveTo>
                  <a:lnTo>
                    <a:pt x="506228" y="38100"/>
                  </a:lnTo>
                  <a:lnTo>
                    <a:pt x="499013" y="50800"/>
                  </a:lnTo>
                  <a:lnTo>
                    <a:pt x="826940" y="50800"/>
                  </a:lnTo>
                  <a:lnTo>
                    <a:pt x="821642" y="38100"/>
                  </a:lnTo>
                  <a:close/>
                </a:path>
                <a:path w="1275080" h="1600200">
                  <a:moveTo>
                    <a:pt x="798851" y="25400"/>
                  </a:moveTo>
                  <a:lnTo>
                    <a:pt x="535661" y="25400"/>
                  </a:lnTo>
                  <a:lnTo>
                    <a:pt x="528750" y="38100"/>
                  </a:lnTo>
                  <a:lnTo>
                    <a:pt x="806499" y="38100"/>
                  </a:lnTo>
                  <a:lnTo>
                    <a:pt x="798851" y="25400"/>
                  </a:lnTo>
                  <a:close/>
                </a:path>
                <a:path w="1275080" h="1600200">
                  <a:moveTo>
                    <a:pt x="767814" y="12700"/>
                  </a:moveTo>
                  <a:lnTo>
                    <a:pt x="564069" y="12700"/>
                  </a:lnTo>
                  <a:lnTo>
                    <a:pt x="561786" y="25400"/>
                  </a:lnTo>
                  <a:lnTo>
                    <a:pt x="775636" y="25400"/>
                  </a:lnTo>
                  <a:lnTo>
                    <a:pt x="767814" y="12700"/>
                  </a:lnTo>
                  <a:close/>
                </a:path>
                <a:path w="1275080" h="1600200">
                  <a:moveTo>
                    <a:pt x="720119" y="0"/>
                  </a:moveTo>
                  <a:lnTo>
                    <a:pt x="613449" y="0"/>
                  </a:lnTo>
                  <a:lnTo>
                    <a:pt x="609481" y="12700"/>
                  </a:lnTo>
                  <a:lnTo>
                    <a:pt x="728162" y="12700"/>
                  </a:lnTo>
                  <a:lnTo>
                    <a:pt x="720119" y="0"/>
                  </a:lnTo>
                  <a:close/>
                </a:path>
              </a:pathLst>
            </a:custGeom>
            <a:solidFill>
              <a:srgbClr val="BE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023972" y="6392728"/>
              <a:ext cx="684530" cy="1979930"/>
            </a:xfrm>
            <a:custGeom>
              <a:avLst/>
              <a:gdLst/>
              <a:ahLst/>
              <a:cxnLst/>
              <a:rect l="l" t="t" r="r" b="b"/>
              <a:pathLst>
                <a:path w="684530" h="1979929">
                  <a:moveTo>
                    <a:pt x="684072" y="1653336"/>
                  </a:moveTo>
                  <a:lnTo>
                    <a:pt x="683298" y="1609534"/>
                  </a:lnTo>
                  <a:lnTo>
                    <a:pt x="676922" y="1566062"/>
                  </a:lnTo>
                  <a:lnTo>
                    <a:pt x="664933" y="1523479"/>
                  </a:lnTo>
                  <a:lnTo>
                    <a:pt x="647293" y="1482369"/>
                  </a:lnTo>
                  <a:lnTo>
                    <a:pt x="623976" y="1443316"/>
                  </a:lnTo>
                  <a:lnTo>
                    <a:pt x="594969" y="1406893"/>
                  </a:lnTo>
                  <a:lnTo>
                    <a:pt x="561365" y="1374686"/>
                  </a:lnTo>
                  <a:lnTo>
                    <a:pt x="524611" y="1347901"/>
                  </a:lnTo>
                  <a:lnTo>
                    <a:pt x="485305" y="1326578"/>
                  </a:lnTo>
                  <a:lnTo>
                    <a:pt x="444004" y="1310741"/>
                  </a:lnTo>
                  <a:lnTo>
                    <a:pt x="401294" y="1300416"/>
                  </a:lnTo>
                  <a:lnTo>
                    <a:pt x="395681" y="1299806"/>
                  </a:lnTo>
                  <a:lnTo>
                    <a:pt x="412711" y="1225778"/>
                  </a:lnTo>
                  <a:lnTo>
                    <a:pt x="422922" y="1173022"/>
                  </a:lnTo>
                  <a:lnTo>
                    <a:pt x="428879" y="1120228"/>
                  </a:lnTo>
                  <a:lnTo>
                    <a:pt x="429704" y="1093965"/>
                  </a:lnTo>
                  <a:lnTo>
                    <a:pt x="429094" y="1067701"/>
                  </a:lnTo>
                  <a:lnTo>
                    <a:pt x="423595" y="1014882"/>
                  </a:lnTo>
                  <a:lnTo>
                    <a:pt x="412597" y="962367"/>
                  </a:lnTo>
                  <a:lnTo>
                    <a:pt x="398995" y="919657"/>
                  </a:lnTo>
                  <a:lnTo>
                    <a:pt x="392645" y="902830"/>
                  </a:lnTo>
                  <a:lnTo>
                    <a:pt x="433362" y="882700"/>
                  </a:lnTo>
                  <a:lnTo>
                    <a:pt x="470192" y="856081"/>
                  </a:lnTo>
                  <a:lnTo>
                    <a:pt x="502107" y="823760"/>
                  </a:lnTo>
                  <a:lnTo>
                    <a:pt x="528066" y="786485"/>
                  </a:lnTo>
                  <a:lnTo>
                    <a:pt x="534911" y="763143"/>
                  </a:lnTo>
                  <a:lnTo>
                    <a:pt x="532739" y="752602"/>
                  </a:lnTo>
                  <a:lnTo>
                    <a:pt x="525030" y="745909"/>
                  </a:lnTo>
                  <a:lnTo>
                    <a:pt x="517652" y="743191"/>
                  </a:lnTo>
                  <a:lnTo>
                    <a:pt x="509587" y="746963"/>
                  </a:lnTo>
                  <a:lnTo>
                    <a:pt x="466090" y="776198"/>
                  </a:lnTo>
                  <a:lnTo>
                    <a:pt x="433641" y="806754"/>
                  </a:lnTo>
                  <a:lnTo>
                    <a:pt x="406057" y="841794"/>
                  </a:lnTo>
                  <a:lnTo>
                    <a:pt x="383933" y="880491"/>
                  </a:lnTo>
                  <a:lnTo>
                    <a:pt x="375831" y="859129"/>
                  </a:lnTo>
                  <a:lnTo>
                    <a:pt x="361480" y="812215"/>
                  </a:lnTo>
                  <a:lnTo>
                    <a:pt x="353326" y="760590"/>
                  </a:lnTo>
                  <a:lnTo>
                    <a:pt x="351637" y="721334"/>
                  </a:lnTo>
                  <a:lnTo>
                    <a:pt x="351764" y="708279"/>
                  </a:lnTo>
                  <a:lnTo>
                    <a:pt x="355130" y="658241"/>
                  </a:lnTo>
                  <a:lnTo>
                    <a:pt x="388175" y="626160"/>
                  </a:lnTo>
                  <a:lnTo>
                    <a:pt x="424548" y="597471"/>
                  </a:lnTo>
                  <a:lnTo>
                    <a:pt x="463016" y="570966"/>
                  </a:lnTo>
                  <a:lnTo>
                    <a:pt x="502348" y="545490"/>
                  </a:lnTo>
                  <a:lnTo>
                    <a:pt x="541312" y="519861"/>
                  </a:lnTo>
                  <a:lnTo>
                    <a:pt x="578700" y="492899"/>
                  </a:lnTo>
                  <a:lnTo>
                    <a:pt x="613270" y="463435"/>
                  </a:lnTo>
                  <a:lnTo>
                    <a:pt x="643801" y="430288"/>
                  </a:lnTo>
                  <a:lnTo>
                    <a:pt x="648500" y="418731"/>
                  </a:lnTo>
                  <a:lnTo>
                    <a:pt x="646404" y="407187"/>
                  </a:lnTo>
                  <a:lnTo>
                    <a:pt x="638784" y="398208"/>
                  </a:lnTo>
                  <a:lnTo>
                    <a:pt x="626859" y="394373"/>
                  </a:lnTo>
                  <a:lnTo>
                    <a:pt x="602107" y="394919"/>
                  </a:lnTo>
                  <a:lnTo>
                    <a:pt x="552526" y="401713"/>
                  </a:lnTo>
                  <a:lnTo>
                    <a:pt x="489597" y="414985"/>
                  </a:lnTo>
                  <a:lnTo>
                    <a:pt x="452069" y="426567"/>
                  </a:lnTo>
                  <a:lnTo>
                    <a:pt x="417677" y="443547"/>
                  </a:lnTo>
                  <a:lnTo>
                    <a:pt x="380517" y="478751"/>
                  </a:lnTo>
                  <a:lnTo>
                    <a:pt x="363169" y="513905"/>
                  </a:lnTo>
                  <a:lnTo>
                    <a:pt x="369646" y="455472"/>
                  </a:lnTo>
                  <a:lnTo>
                    <a:pt x="393115" y="359003"/>
                  </a:lnTo>
                  <a:lnTo>
                    <a:pt x="421817" y="311175"/>
                  </a:lnTo>
                  <a:lnTo>
                    <a:pt x="447344" y="261670"/>
                  </a:lnTo>
                  <a:lnTo>
                    <a:pt x="466979" y="209880"/>
                  </a:lnTo>
                  <a:lnTo>
                    <a:pt x="478002" y="155219"/>
                  </a:lnTo>
                  <a:lnTo>
                    <a:pt x="479158" y="137693"/>
                  </a:lnTo>
                  <a:lnTo>
                    <a:pt x="479031" y="120180"/>
                  </a:lnTo>
                  <a:lnTo>
                    <a:pt x="470115" y="64782"/>
                  </a:lnTo>
                  <a:lnTo>
                    <a:pt x="453529" y="25882"/>
                  </a:lnTo>
                  <a:lnTo>
                    <a:pt x="429107" y="0"/>
                  </a:lnTo>
                  <a:lnTo>
                    <a:pt x="421767" y="444"/>
                  </a:lnTo>
                  <a:lnTo>
                    <a:pt x="380187" y="45910"/>
                  </a:lnTo>
                  <a:lnTo>
                    <a:pt x="353695" y="92544"/>
                  </a:lnTo>
                  <a:lnTo>
                    <a:pt x="335876" y="143154"/>
                  </a:lnTo>
                  <a:lnTo>
                    <a:pt x="327266" y="196265"/>
                  </a:lnTo>
                  <a:lnTo>
                    <a:pt x="327012" y="226174"/>
                  </a:lnTo>
                  <a:lnTo>
                    <a:pt x="329717" y="255816"/>
                  </a:lnTo>
                  <a:lnTo>
                    <a:pt x="334111" y="285330"/>
                  </a:lnTo>
                  <a:lnTo>
                    <a:pt x="338899" y="314845"/>
                  </a:lnTo>
                  <a:lnTo>
                    <a:pt x="341985" y="346303"/>
                  </a:lnTo>
                  <a:lnTo>
                    <a:pt x="342074" y="377634"/>
                  </a:lnTo>
                  <a:lnTo>
                    <a:pt x="340067" y="408940"/>
                  </a:lnTo>
                  <a:lnTo>
                    <a:pt x="331317" y="490562"/>
                  </a:lnTo>
                  <a:lnTo>
                    <a:pt x="327342" y="478853"/>
                  </a:lnTo>
                  <a:lnTo>
                    <a:pt x="323100" y="467245"/>
                  </a:lnTo>
                  <a:lnTo>
                    <a:pt x="298043" y="407911"/>
                  </a:lnTo>
                  <a:lnTo>
                    <a:pt x="278155" y="366268"/>
                  </a:lnTo>
                  <a:lnTo>
                    <a:pt x="253390" y="326847"/>
                  </a:lnTo>
                  <a:lnTo>
                    <a:pt x="223062" y="297027"/>
                  </a:lnTo>
                  <a:lnTo>
                    <a:pt x="213271" y="293395"/>
                  </a:lnTo>
                  <a:lnTo>
                    <a:pt x="203327" y="294487"/>
                  </a:lnTo>
                  <a:lnTo>
                    <a:pt x="194932" y="299796"/>
                  </a:lnTo>
                  <a:lnTo>
                    <a:pt x="189814" y="308775"/>
                  </a:lnTo>
                  <a:lnTo>
                    <a:pt x="185635" y="353034"/>
                  </a:lnTo>
                  <a:lnTo>
                    <a:pt x="192976" y="398970"/>
                  </a:lnTo>
                  <a:lnTo>
                    <a:pt x="206679" y="443890"/>
                  </a:lnTo>
                  <a:lnTo>
                    <a:pt x="221564" y="485114"/>
                  </a:lnTo>
                  <a:lnTo>
                    <a:pt x="240080" y="529501"/>
                  </a:lnTo>
                  <a:lnTo>
                    <a:pt x="263080" y="571741"/>
                  </a:lnTo>
                  <a:lnTo>
                    <a:pt x="290347" y="611327"/>
                  </a:lnTo>
                  <a:lnTo>
                    <a:pt x="321716" y="647763"/>
                  </a:lnTo>
                  <a:lnTo>
                    <a:pt x="317627" y="687616"/>
                  </a:lnTo>
                  <a:lnTo>
                    <a:pt x="316826" y="727773"/>
                  </a:lnTo>
                  <a:lnTo>
                    <a:pt x="319303" y="767727"/>
                  </a:lnTo>
                  <a:lnTo>
                    <a:pt x="325094" y="806958"/>
                  </a:lnTo>
                  <a:lnTo>
                    <a:pt x="339699" y="859663"/>
                  </a:lnTo>
                  <a:lnTo>
                    <a:pt x="359918" y="913307"/>
                  </a:lnTo>
                  <a:lnTo>
                    <a:pt x="357873" y="913866"/>
                  </a:lnTo>
                  <a:lnTo>
                    <a:pt x="377520" y="965415"/>
                  </a:lnTo>
                  <a:lnTo>
                    <a:pt x="388581" y="1012939"/>
                  </a:lnTo>
                  <a:lnTo>
                    <a:pt x="394474" y="1064069"/>
                  </a:lnTo>
                  <a:lnTo>
                    <a:pt x="395147" y="1081239"/>
                  </a:lnTo>
                  <a:lnTo>
                    <a:pt x="383171" y="1063294"/>
                  </a:lnTo>
                  <a:lnTo>
                    <a:pt x="369874" y="1046276"/>
                  </a:lnTo>
                  <a:lnTo>
                    <a:pt x="339813" y="1015466"/>
                  </a:lnTo>
                  <a:lnTo>
                    <a:pt x="294309" y="983335"/>
                  </a:lnTo>
                  <a:lnTo>
                    <a:pt x="258013" y="973226"/>
                  </a:lnTo>
                  <a:lnTo>
                    <a:pt x="250240" y="984554"/>
                  </a:lnTo>
                  <a:lnTo>
                    <a:pt x="263359" y="1036269"/>
                  </a:lnTo>
                  <a:lnTo>
                    <a:pt x="293624" y="1072984"/>
                  </a:lnTo>
                  <a:lnTo>
                    <a:pt x="341223" y="1103426"/>
                  </a:lnTo>
                  <a:lnTo>
                    <a:pt x="394055" y="1125143"/>
                  </a:lnTo>
                  <a:lnTo>
                    <a:pt x="391668" y="1149172"/>
                  </a:lnTo>
                  <a:lnTo>
                    <a:pt x="388150" y="1173022"/>
                  </a:lnTo>
                  <a:lnTo>
                    <a:pt x="383743" y="1196759"/>
                  </a:lnTo>
                  <a:lnTo>
                    <a:pt x="378675" y="1220470"/>
                  </a:lnTo>
                  <a:lnTo>
                    <a:pt x="367804" y="1267790"/>
                  </a:lnTo>
                  <a:lnTo>
                    <a:pt x="361784" y="1296073"/>
                  </a:lnTo>
                  <a:lnTo>
                    <a:pt x="313956" y="1296403"/>
                  </a:lnTo>
                  <a:lnTo>
                    <a:pt x="270484" y="1302766"/>
                  </a:lnTo>
                  <a:lnTo>
                    <a:pt x="227901" y="1314754"/>
                  </a:lnTo>
                  <a:lnTo>
                    <a:pt x="186804" y="1332382"/>
                  </a:lnTo>
                  <a:lnTo>
                    <a:pt x="147739" y="1355674"/>
                  </a:lnTo>
                  <a:lnTo>
                    <a:pt x="111315" y="1384668"/>
                  </a:lnTo>
                  <a:lnTo>
                    <a:pt x="79095" y="1418285"/>
                  </a:lnTo>
                  <a:lnTo>
                    <a:pt x="52298" y="1455051"/>
                  </a:lnTo>
                  <a:lnTo>
                    <a:pt x="30962" y="1494370"/>
                  </a:lnTo>
                  <a:lnTo>
                    <a:pt x="15125" y="1535684"/>
                  </a:lnTo>
                  <a:lnTo>
                    <a:pt x="4787" y="1578406"/>
                  </a:lnTo>
                  <a:lnTo>
                    <a:pt x="0" y="1621942"/>
                  </a:lnTo>
                  <a:lnTo>
                    <a:pt x="787" y="1665744"/>
                  </a:lnTo>
                  <a:lnTo>
                    <a:pt x="7150" y="1709229"/>
                  </a:lnTo>
                  <a:lnTo>
                    <a:pt x="19151" y="1751799"/>
                  </a:lnTo>
                  <a:lnTo>
                    <a:pt x="36779" y="1792909"/>
                  </a:lnTo>
                  <a:lnTo>
                    <a:pt x="60096" y="1831962"/>
                  </a:lnTo>
                  <a:lnTo>
                    <a:pt x="89103" y="1868385"/>
                  </a:lnTo>
                  <a:lnTo>
                    <a:pt x="122720" y="1900618"/>
                  </a:lnTo>
                  <a:lnTo>
                    <a:pt x="159486" y="1927415"/>
                  </a:lnTo>
                  <a:lnTo>
                    <a:pt x="198805" y="1948751"/>
                  </a:lnTo>
                  <a:lnTo>
                    <a:pt x="240118" y="1964588"/>
                  </a:lnTo>
                  <a:lnTo>
                    <a:pt x="282829" y="1974926"/>
                  </a:lnTo>
                  <a:lnTo>
                    <a:pt x="326377" y="1979714"/>
                  </a:lnTo>
                  <a:lnTo>
                    <a:pt x="370179" y="1978939"/>
                  </a:lnTo>
                  <a:lnTo>
                    <a:pt x="413651" y="1972564"/>
                  </a:lnTo>
                  <a:lnTo>
                    <a:pt x="456234" y="1960575"/>
                  </a:lnTo>
                  <a:lnTo>
                    <a:pt x="497344" y="1942934"/>
                  </a:lnTo>
                  <a:lnTo>
                    <a:pt x="536397" y="1919630"/>
                  </a:lnTo>
                  <a:lnTo>
                    <a:pt x="572820" y="1890610"/>
                  </a:lnTo>
                  <a:lnTo>
                    <a:pt x="605040" y="1856994"/>
                  </a:lnTo>
                  <a:lnTo>
                    <a:pt x="631812" y="1820227"/>
                  </a:lnTo>
                  <a:lnTo>
                    <a:pt x="653135" y="1780908"/>
                  </a:lnTo>
                  <a:lnTo>
                    <a:pt x="668972" y="1739595"/>
                  </a:lnTo>
                  <a:lnTo>
                    <a:pt x="679297" y="1696885"/>
                  </a:lnTo>
                  <a:lnTo>
                    <a:pt x="684072" y="1653336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11792991" y="7087516"/>
            <a:ext cx="2006567" cy="1515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52727" y="2106167"/>
            <a:ext cx="1728470" cy="58305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7893" y="681759"/>
            <a:ext cx="1832610" cy="7140575"/>
            <a:chOff x="397893" y="681759"/>
            <a:chExt cx="1832610" cy="7140575"/>
          </a:xfrm>
        </p:grpSpPr>
        <p:sp>
          <p:nvSpPr>
            <p:cNvPr id="27" name="object 27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7893" y="775892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8954157" y="622683"/>
            <a:ext cx="5937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120" b="1">
                <a:solidFill>
                  <a:srgbClr val="054B32"/>
                </a:solidFill>
                <a:latin typeface="Arial"/>
                <a:cs typeface="Arial"/>
              </a:rPr>
              <a:t>31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13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2727" y="8073859"/>
            <a:ext cx="1473200" cy="173736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0">
                <a:solidFill>
                  <a:srgbClr val="054B32"/>
                </a:solidFill>
                <a:latin typeface="Arial"/>
                <a:cs typeface="Arial"/>
              </a:rPr>
              <a:t>Ph</a:t>
            </a:r>
            <a:r>
              <a:rPr dirty="0" sz="1800" spc="-10">
                <a:solidFill>
                  <a:srgbClr val="054B32"/>
                </a:solidFill>
                <a:latin typeface="Arial"/>
                <a:cs typeface="Arial"/>
              </a:rPr>
              <a:t>o</a:t>
            </a:r>
            <a:r>
              <a:rPr dirty="0" sz="1800" spc="229">
                <a:solidFill>
                  <a:srgbClr val="054B32"/>
                </a:solidFill>
                <a:latin typeface="Arial"/>
                <a:cs typeface="Arial"/>
              </a:rPr>
              <a:t>t</a:t>
            </a:r>
            <a:r>
              <a:rPr dirty="0" sz="1800" spc="175">
                <a:solidFill>
                  <a:srgbClr val="054B32"/>
                </a:solidFill>
                <a:latin typeface="Arial"/>
                <a:cs typeface="Arial"/>
              </a:rPr>
              <a:t>og</a:t>
            </a: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r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ap</a:t>
            </a:r>
            <a:r>
              <a:rPr dirty="0" sz="1800" spc="150">
                <a:solidFill>
                  <a:srgbClr val="054B32"/>
                </a:solidFill>
                <a:latin typeface="Arial"/>
                <a:cs typeface="Arial"/>
              </a:rPr>
              <a:t>h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5" b="1">
                <a:solidFill>
                  <a:srgbClr val="054B32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054B32"/>
                </a:solidFill>
                <a:latin typeface="Arial"/>
                <a:cs typeface="Arial"/>
              </a:rPr>
              <a:t>c</a:t>
            </a:r>
            <a:r>
              <a:rPr dirty="0" sz="1800" spc="80" b="1">
                <a:solidFill>
                  <a:srgbClr val="054B32"/>
                </a:solidFill>
                <a:latin typeface="Arial"/>
                <a:cs typeface="Arial"/>
              </a:rPr>
              <a:t>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68" y="2106167"/>
            <a:ext cx="64008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55" b="1">
                <a:solidFill>
                  <a:srgbClr val="054B32"/>
                </a:solidFill>
                <a:latin typeface="Arial"/>
                <a:cs typeface="Arial"/>
              </a:rPr>
              <a:t>I</a:t>
            </a:r>
            <a:r>
              <a:rPr dirty="0" sz="1800" spc="-90" b="1">
                <a:solidFill>
                  <a:srgbClr val="054B32"/>
                </a:solidFill>
                <a:latin typeface="Arial"/>
                <a:cs typeface="Arial"/>
              </a:rPr>
              <a:t>c</a:t>
            </a:r>
            <a:r>
              <a:rPr dirty="0" sz="1800" spc="20" b="1">
                <a:solidFill>
                  <a:srgbClr val="054B32"/>
                </a:solidFill>
                <a:latin typeface="Arial"/>
                <a:cs typeface="Arial"/>
              </a:rPr>
              <a:t>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68" y="2935461"/>
            <a:ext cx="3475990" cy="2237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6510">
              <a:lnSpc>
                <a:spcPct val="100800"/>
              </a:lnSpc>
              <a:spcBef>
                <a:spcPts val="95"/>
              </a:spcBef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Our</a:t>
            </a:r>
            <a:r>
              <a:rPr dirty="0" sz="1800" spc="-1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icons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are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as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colorful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as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our  </a:t>
            </a: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branding.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Replace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seed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 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054B32"/>
                </a:solidFill>
                <a:latin typeface="Arial"/>
                <a:cs typeface="Arial"/>
              </a:rPr>
              <a:t>avocado</a:t>
            </a:r>
            <a:r>
              <a:rPr dirty="0" sz="1800" spc="-9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with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054B32"/>
                </a:solidFill>
                <a:latin typeface="Arial"/>
                <a:cs typeface="Arial"/>
              </a:rPr>
              <a:t>any</a:t>
            </a:r>
            <a:r>
              <a:rPr dirty="0" sz="1800" spc="-9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054B32"/>
                </a:solidFill>
                <a:latin typeface="Arial"/>
                <a:cs typeface="Arial"/>
              </a:rPr>
              <a:t>item</a:t>
            </a:r>
            <a:r>
              <a:rPr dirty="0" sz="1800" spc="-9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you 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can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imagine.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75"/>
              </a:spcBef>
            </a:pPr>
            <a:r>
              <a:rPr dirty="0" sz="1800" spc="10">
                <a:solidFill>
                  <a:srgbClr val="054B32"/>
                </a:solidFill>
                <a:latin typeface="Arial"/>
                <a:cs typeface="Arial"/>
              </a:rPr>
              <a:t>Keep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small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054B32"/>
                </a:solidFill>
                <a:latin typeface="Arial"/>
                <a:cs typeface="Arial"/>
              </a:rPr>
              <a:t>distance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between 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icon in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center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edge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1800" spc="-12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avocado.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366982" y="8489123"/>
            <a:ext cx="1108075" cy="1108710"/>
            <a:chOff x="15366982" y="8489123"/>
            <a:chExt cx="1108075" cy="1108710"/>
          </a:xfrm>
        </p:grpSpPr>
        <p:sp>
          <p:nvSpPr>
            <p:cNvPr id="5" name="object 5"/>
            <p:cNvSpPr/>
            <p:nvPr/>
          </p:nvSpPr>
          <p:spPr>
            <a:xfrm>
              <a:off x="15747947" y="9028356"/>
              <a:ext cx="247711" cy="1949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366982" y="8489123"/>
              <a:ext cx="1108075" cy="1108710"/>
            </a:xfrm>
            <a:custGeom>
              <a:avLst/>
              <a:gdLst/>
              <a:ahLst/>
              <a:cxnLst/>
              <a:rect l="l" t="t" r="r" b="b"/>
              <a:pathLst>
                <a:path w="1108075" h="1108709">
                  <a:moveTo>
                    <a:pt x="531632" y="1107440"/>
                  </a:moveTo>
                  <a:lnTo>
                    <a:pt x="459383" y="1107440"/>
                  </a:lnTo>
                  <a:lnTo>
                    <a:pt x="463487" y="1108710"/>
                  </a:lnTo>
                  <a:lnTo>
                    <a:pt x="527464" y="1108710"/>
                  </a:lnTo>
                  <a:lnTo>
                    <a:pt x="531632" y="1107440"/>
                  </a:lnTo>
                  <a:close/>
                </a:path>
                <a:path w="1108075" h="1108709">
                  <a:moveTo>
                    <a:pt x="547108" y="1106170"/>
                  </a:moveTo>
                  <a:lnTo>
                    <a:pt x="443844" y="1106170"/>
                  </a:lnTo>
                  <a:lnTo>
                    <a:pt x="451781" y="1107440"/>
                  </a:lnTo>
                  <a:lnTo>
                    <a:pt x="542825" y="1107440"/>
                  </a:lnTo>
                  <a:lnTo>
                    <a:pt x="547108" y="1106170"/>
                  </a:lnTo>
                  <a:close/>
                </a:path>
                <a:path w="1108075" h="1108709">
                  <a:moveTo>
                    <a:pt x="555621" y="1104900"/>
                  </a:moveTo>
                  <a:lnTo>
                    <a:pt x="431855" y="1104900"/>
                  </a:lnTo>
                  <a:lnTo>
                    <a:pt x="439729" y="1106170"/>
                  </a:lnTo>
                  <a:lnTo>
                    <a:pt x="551338" y="1106170"/>
                  </a:lnTo>
                  <a:lnTo>
                    <a:pt x="555621" y="1104900"/>
                  </a:lnTo>
                  <a:close/>
                </a:path>
                <a:path w="1108075" h="1108709">
                  <a:moveTo>
                    <a:pt x="575327" y="1102360"/>
                  </a:moveTo>
                  <a:lnTo>
                    <a:pt x="415855" y="1102360"/>
                  </a:lnTo>
                  <a:lnTo>
                    <a:pt x="420138" y="1103630"/>
                  </a:lnTo>
                  <a:lnTo>
                    <a:pt x="428138" y="1104900"/>
                  </a:lnTo>
                  <a:lnTo>
                    <a:pt x="562867" y="1104900"/>
                  </a:lnTo>
                  <a:lnTo>
                    <a:pt x="570866" y="1103630"/>
                  </a:lnTo>
                  <a:lnTo>
                    <a:pt x="575327" y="1102360"/>
                  </a:lnTo>
                  <a:close/>
                </a:path>
                <a:path w="1108075" h="1108709">
                  <a:moveTo>
                    <a:pt x="583149" y="1101090"/>
                  </a:moveTo>
                  <a:lnTo>
                    <a:pt x="408096" y="1101090"/>
                  </a:lnTo>
                  <a:lnTo>
                    <a:pt x="411573" y="1102360"/>
                  </a:lnTo>
                  <a:lnTo>
                    <a:pt x="579725" y="1102360"/>
                  </a:lnTo>
                  <a:lnTo>
                    <a:pt x="583149" y="1101090"/>
                  </a:lnTo>
                  <a:close/>
                </a:path>
                <a:path w="1108075" h="1108709">
                  <a:moveTo>
                    <a:pt x="606855" y="1096010"/>
                  </a:moveTo>
                  <a:lnTo>
                    <a:pt x="381071" y="1096010"/>
                  </a:lnTo>
                  <a:lnTo>
                    <a:pt x="384390" y="1097280"/>
                  </a:lnTo>
                  <a:lnTo>
                    <a:pt x="392160" y="1098550"/>
                  </a:lnTo>
                  <a:lnTo>
                    <a:pt x="401070" y="1101090"/>
                  </a:lnTo>
                  <a:lnTo>
                    <a:pt x="586520" y="1101090"/>
                  </a:lnTo>
                  <a:lnTo>
                    <a:pt x="589944" y="1099820"/>
                  </a:lnTo>
                  <a:lnTo>
                    <a:pt x="594520" y="1099820"/>
                  </a:lnTo>
                  <a:lnTo>
                    <a:pt x="603651" y="1097280"/>
                  </a:lnTo>
                  <a:lnTo>
                    <a:pt x="606855" y="1096010"/>
                  </a:lnTo>
                  <a:close/>
                </a:path>
                <a:path w="1108075" h="1108709">
                  <a:moveTo>
                    <a:pt x="720904" y="1054100"/>
                  </a:moveTo>
                  <a:lnTo>
                    <a:pt x="268048" y="1054100"/>
                  </a:lnTo>
                  <a:lnTo>
                    <a:pt x="271190" y="1056640"/>
                  </a:lnTo>
                  <a:lnTo>
                    <a:pt x="272792" y="1056640"/>
                  </a:lnTo>
                  <a:lnTo>
                    <a:pt x="279702" y="1060450"/>
                  </a:lnTo>
                  <a:lnTo>
                    <a:pt x="283524" y="1061720"/>
                  </a:lnTo>
                  <a:lnTo>
                    <a:pt x="287409" y="1064260"/>
                  </a:lnTo>
                  <a:lnTo>
                    <a:pt x="289922" y="1065530"/>
                  </a:lnTo>
                  <a:lnTo>
                    <a:pt x="292487" y="1065530"/>
                  </a:lnTo>
                  <a:lnTo>
                    <a:pt x="295000" y="1066800"/>
                  </a:lnTo>
                  <a:lnTo>
                    <a:pt x="304665" y="1071880"/>
                  </a:lnTo>
                  <a:lnTo>
                    <a:pt x="312256" y="1074420"/>
                  </a:lnTo>
                  <a:lnTo>
                    <a:pt x="317743" y="1076960"/>
                  </a:lnTo>
                  <a:lnTo>
                    <a:pt x="322476" y="1078230"/>
                  </a:lnTo>
                  <a:lnTo>
                    <a:pt x="327219" y="1080770"/>
                  </a:lnTo>
                  <a:lnTo>
                    <a:pt x="332015" y="1082040"/>
                  </a:lnTo>
                  <a:lnTo>
                    <a:pt x="334873" y="1083310"/>
                  </a:lnTo>
                  <a:lnTo>
                    <a:pt x="337784" y="1083310"/>
                  </a:lnTo>
                  <a:lnTo>
                    <a:pt x="340695" y="1084580"/>
                  </a:lnTo>
                  <a:lnTo>
                    <a:pt x="345376" y="1085850"/>
                  </a:lnTo>
                  <a:lnTo>
                    <a:pt x="350067" y="1088390"/>
                  </a:lnTo>
                  <a:lnTo>
                    <a:pt x="354800" y="1089660"/>
                  </a:lnTo>
                  <a:lnTo>
                    <a:pt x="357826" y="1089660"/>
                  </a:lnTo>
                  <a:lnTo>
                    <a:pt x="360977" y="1090930"/>
                  </a:lnTo>
                  <a:lnTo>
                    <a:pt x="364003" y="1092200"/>
                  </a:lnTo>
                  <a:lnTo>
                    <a:pt x="377825" y="1096010"/>
                  </a:lnTo>
                  <a:lnTo>
                    <a:pt x="610048" y="1096010"/>
                  </a:lnTo>
                  <a:lnTo>
                    <a:pt x="613242" y="1094740"/>
                  </a:lnTo>
                  <a:lnTo>
                    <a:pt x="627242" y="1090930"/>
                  </a:lnTo>
                  <a:lnTo>
                    <a:pt x="630268" y="1090930"/>
                  </a:lnTo>
                  <a:lnTo>
                    <a:pt x="633346" y="1089660"/>
                  </a:lnTo>
                  <a:lnTo>
                    <a:pt x="641063" y="1087120"/>
                  </a:lnTo>
                  <a:lnTo>
                    <a:pt x="650487" y="1084580"/>
                  </a:lnTo>
                  <a:lnTo>
                    <a:pt x="659167" y="1080770"/>
                  </a:lnTo>
                  <a:lnTo>
                    <a:pt x="663973" y="1079500"/>
                  </a:lnTo>
                  <a:lnTo>
                    <a:pt x="673512" y="1075690"/>
                  </a:lnTo>
                  <a:lnTo>
                    <a:pt x="676245" y="1074420"/>
                  </a:lnTo>
                  <a:lnTo>
                    <a:pt x="678989" y="1074420"/>
                  </a:lnTo>
                  <a:lnTo>
                    <a:pt x="681722" y="1073150"/>
                  </a:lnTo>
                  <a:lnTo>
                    <a:pt x="686580" y="1070610"/>
                  </a:lnTo>
                  <a:lnTo>
                    <a:pt x="696171" y="1066800"/>
                  </a:lnTo>
                  <a:lnTo>
                    <a:pt x="701313" y="1064260"/>
                  </a:lnTo>
                  <a:lnTo>
                    <a:pt x="708799" y="1060450"/>
                  </a:lnTo>
                  <a:lnTo>
                    <a:pt x="720904" y="1054100"/>
                  </a:lnTo>
                  <a:close/>
                </a:path>
                <a:path w="1108075" h="1108709">
                  <a:moveTo>
                    <a:pt x="930688" y="22860"/>
                  </a:moveTo>
                  <a:lnTo>
                    <a:pt x="607190" y="22860"/>
                  </a:lnTo>
                  <a:lnTo>
                    <a:pt x="594520" y="26670"/>
                  </a:lnTo>
                  <a:lnTo>
                    <a:pt x="579149" y="30480"/>
                  </a:lnTo>
                  <a:lnTo>
                    <a:pt x="564929" y="34290"/>
                  </a:lnTo>
                  <a:lnTo>
                    <a:pt x="562699" y="34290"/>
                  </a:lnTo>
                  <a:lnTo>
                    <a:pt x="556364" y="36830"/>
                  </a:lnTo>
                  <a:lnTo>
                    <a:pt x="550019" y="38100"/>
                  </a:lnTo>
                  <a:lnTo>
                    <a:pt x="542605" y="40640"/>
                  </a:lnTo>
                  <a:lnTo>
                    <a:pt x="541454" y="40640"/>
                  </a:lnTo>
                  <a:lnTo>
                    <a:pt x="540312" y="41910"/>
                  </a:lnTo>
                  <a:lnTo>
                    <a:pt x="529830" y="44450"/>
                  </a:lnTo>
                  <a:lnTo>
                    <a:pt x="508925" y="52070"/>
                  </a:lnTo>
                  <a:lnTo>
                    <a:pt x="497371" y="55880"/>
                  </a:lnTo>
                  <a:lnTo>
                    <a:pt x="496230" y="55880"/>
                  </a:lnTo>
                  <a:lnTo>
                    <a:pt x="488680" y="59690"/>
                  </a:lnTo>
                  <a:lnTo>
                    <a:pt x="475948" y="63500"/>
                  </a:lnTo>
                  <a:lnTo>
                    <a:pt x="475424" y="63500"/>
                  </a:lnTo>
                  <a:lnTo>
                    <a:pt x="474911" y="64770"/>
                  </a:lnTo>
                  <a:lnTo>
                    <a:pt x="474346" y="64770"/>
                  </a:lnTo>
                  <a:lnTo>
                    <a:pt x="460346" y="69850"/>
                  </a:lnTo>
                  <a:lnTo>
                    <a:pt x="452702" y="73660"/>
                  </a:lnTo>
                  <a:lnTo>
                    <a:pt x="451383" y="73660"/>
                  </a:lnTo>
                  <a:lnTo>
                    <a:pt x="432996" y="81280"/>
                  </a:lnTo>
                  <a:lnTo>
                    <a:pt x="431855" y="81280"/>
                  </a:lnTo>
                  <a:lnTo>
                    <a:pt x="430713" y="82550"/>
                  </a:lnTo>
                  <a:lnTo>
                    <a:pt x="429625" y="82550"/>
                  </a:lnTo>
                  <a:lnTo>
                    <a:pt x="419580" y="87630"/>
                  </a:lnTo>
                  <a:lnTo>
                    <a:pt x="409591" y="91440"/>
                  </a:lnTo>
                  <a:lnTo>
                    <a:pt x="399669" y="96520"/>
                  </a:lnTo>
                  <a:lnTo>
                    <a:pt x="389825" y="100330"/>
                  </a:lnTo>
                  <a:lnTo>
                    <a:pt x="388673" y="101600"/>
                  </a:lnTo>
                  <a:lnTo>
                    <a:pt x="387532" y="101600"/>
                  </a:lnTo>
                  <a:lnTo>
                    <a:pt x="380506" y="105410"/>
                  </a:lnTo>
                  <a:lnTo>
                    <a:pt x="366852" y="111760"/>
                  </a:lnTo>
                  <a:lnTo>
                    <a:pt x="354004" y="118110"/>
                  </a:lnTo>
                  <a:lnTo>
                    <a:pt x="347669" y="121920"/>
                  </a:lnTo>
                  <a:lnTo>
                    <a:pt x="346810" y="121920"/>
                  </a:lnTo>
                  <a:lnTo>
                    <a:pt x="346014" y="123190"/>
                  </a:lnTo>
                  <a:lnTo>
                    <a:pt x="345208" y="123190"/>
                  </a:lnTo>
                  <a:lnTo>
                    <a:pt x="334360" y="128270"/>
                  </a:lnTo>
                  <a:lnTo>
                    <a:pt x="327732" y="132080"/>
                  </a:lnTo>
                  <a:lnTo>
                    <a:pt x="326539" y="133350"/>
                  </a:lnTo>
                  <a:lnTo>
                    <a:pt x="325272" y="133350"/>
                  </a:lnTo>
                  <a:lnTo>
                    <a:pt x="298471" y="148590"/>
                  </a:lnTo>
                  <a:lnTo>
                    <a:pt x="289754" y="154940"/>
                  </a:lnTo>
                  <a:lnTo>
                    <a:pt x="288446" y="154940"/>
                  </a:lnTo>
                  <a:lnTo>
                    <a:pt x="287179" y="156210"/>
                  </a:lnTo>
                  <a:lnTo>
                    <a:pt x="285922" y="156210"/>
                  </a:lnTo>
                  <a:lnTo>
                    <a:pt x="281011" y="160020"/>
                  </a:lnTo>
                  <a:lnTo>
                    <a:pt x="269587" y="166370"/>
                  </a:lnTo>
                  <a:lnTo>
                    <a:pt x="268677" y="167640"/>
                  </a:lnTo>
                  <a:lnTo>
                    <a:pt x="257651" y="175260"/>
                  </a:lnTo>
                  <a:lnTo>
                    <a:pt x="252227" y="177800"/>
                  </a:lnTo>
                  <a:lnTo>
                    <a:pt x="251253" y="179070"/>
                  </a:lnTo>
                  <a:lnTo>
                    <a:pt x="250279" y="179070"/>
                  </a:lnTo>
                  <a:lnTo>
                    <a:pt x="249316" y="180340"/>
                  </a:lnTo>
                  <a:lnTo>
                    <a:pt x="244855" y="182880"/>
                  </a:lnTo>
                  <a:lnTo>
                    <a:pt x="240457" y="186690"/>
                  </a:lnTo>
                  <a:lnTo>
                    <a:pt x="236175" y="189230"/>
                  </a:lnTo>
                  <a:lnTo>
                    <a:pt x="233547" y="191770"/>
                  </a:lnTo>
                  <a:lnTo>
                    <a:pt x="232301" y="191770"/>
                  </a:lnTo>
                  <a:lnTo>
                    <a:pt x="224663" y="198120"/>
                  </a:lnTo>
                  <a:lnTo>
                    <a:pt x="217169" y="203200"/>
                  </a:lnTo>
                  <a:lnTo>
                    <a:pt x="209815" y="208280"/>
                  </a:lnTo>
                  <a:lnTo>
                    <a:pt x="202595" y="214630"/>
                  </a:lnTo>
                  <a:lnTo>
                    <a:pt x="201338" y="214630"/>
                  </a:lnTo>
                  <a:lnTo>
                    <a:pt x="198825" y="217170"/>
                  </a:lnTo>
                  <a:lnTo>
                    <a:pt x="194993" y="219710"/>
                  </a:lnTo>
                  <a:lnTo>
                    <a:pt x="187580" y="226060"/>
                  </a:lnTo>
                  <a:lnTo>
                    <a:pt x="186658" y="227330"/>
                  </a:lnTo>
                  <a:lnTo>
                    <a:pt x="180260" y="232410"/>
                  </a:lnTo>
                  <a:lnTo>
                    <a:pt x="171632" y="240030"/>
                  </a:lnTo>
                  <a:lnTo>
                    <a:pt x="170721" y="240030"/>
                  </a:lnTo>
                  <a:lnTo>
                    <a:pt x="168837" y="242570"/>
                  </a:lnTo>
                  <a:lnTo>
                    <a:pt x="162156" y="247650"/>
                  </a:lnTo>
                  <a:lnTo>
                    <a:pt x="157821" y="252730"/>
                  </a:lnTo>
                  <a:lnTo>
                    <a:pt x="156669" y="254000"/>
                  </a:lnTo>
                  <a:lnTo>
                    <a:pt x="151539" y="257810"/>
                  </a:lnTo>
                  <a:lnTo>
                    <a:pt x="147654" y="261620"/>
                  </a:lnTo>
                  <a:lnTo>
                    <a:pt x="143885" y="265430"/>
                  </a:lnTo>
                  <a:lnTo>
                    <a:pt x="134986" y="274320"/>
                  </a:lnTo>
                  <a:lnTo>
                    <a:pt x="126371" y="284480"/>
                  </a:lnTo>
                  <a:lnTo>
                    <a:pt x="118044" y="293370"/>
                  </a:lnTo>
                  <a:lnTo>
                    <a:pt x="110011" y="303530"/>
                  </a:lnTo>
                  <a:lnTo>
                    <a:pt x="104351" y="311150"/>
                  </a:lnTo>
                  <a:lnTo>
                    <a:pt x="98840" y="317500"/>
                  </a:lnTo>
                  <a:lnTo>
                    <a:pt x="93489" y="325120"/>
                  </a:lnTo>
                  <a:lnTo>
                    <a:pt x="85687" y="336550"/>
                  </a:lnTo>
                  <a:lnTo>
                    <a:pt x="83164" y="340360"/>
                  </a:lnTo>
                  <a:lnTo>
                    <a:pt x="80714" y="344170"/>
                  </a:lnTo>
                  <a:lnTo>
                    <a:pt x="74085" y="354330"/>
                  </a:lnTo>
                  <a:lnTo>
                    <a:pt x="67740" y="364490"/>
                  </a:lnTo>
                  <a:lnTo>
                    <a:pt x="61686" y="374650"/>
                  </a:lnTo>
                  <a:lnTo>
                    <a:pt x="55929" y="386080"/>
                  </a:lnTo>
                  <a:lnTo>
                    <a:pt x="52160" y="392430"/>
                  </a:lnTo>
                  <a:lnTo>
                    <a:pt x="48558" y="400050"/>
                  </a:lnTo>
                  <a:lnTo>
                    <a:pt x="45186" y="407670"/>
                  </a:lnTo>
                  <a:lnTo>
                    <a:pt x="40270" y="419100"/>
                  </a:lnTo>
                  <a:lnTo>
                    <a:pt x="35634" y="429260"/>
                  </a:lnTo>
                  <a:lnTo>
                    <a:pt x="21642" y="469900"/>
                  </a:lnTo>
                  <a:lnTo>
                    <a:pt x="8747" y="521970"/>
                  </a:lnTo>
                  <a:lnTo>
                    <a:pt x="2067" y="568960"/>
                  </a:lnTo>
                  <a:lnTo>
                    <a:pt x="0" y="622300"/>
                  </a:lnTo>
                  <a:lnTo>
                    <a:pt x="580" y="640080"/>
                  </a:lnTo>
                  <a:lnTo>
                    <a:pt x="5208" y="687070"/>
                  </a:lnTo>
                  <a:lnTo>
                    <a:pt x="14402" y="734060"/>
                  </a:lnTo>
                  <a:lnTo>
                    <a:pt x="30150" y="784860"/>
                  </a:lnTo>
                  <a:lnTo>
                    <a:pt x="47109" y="825500"/>
                  </a:lnTo>
                  <a:lnTo>
                    <a:pt x="71927" y="871220"/>
                  </a:lnTo>
                  <a:lnTo>
                    <a:pt x="86305" y="894080"/>
                  </a:lnTo>
                  <a:lnTo>
                    <a:pt x="88546" y="897890"/>
                  </a:lnTo>
                  <a:lnTo>
                    <a:pt x="89740" y="899160"/>
                  </a:lnTo>
                  <a:lnTo>
                    <a:pt x="102494" y="915670"/>
                  </a:lnTo>
                  <a:lnTo>
                    <a:pt x="116088" y="933450"/>
                  </a:lnTo>
                  <a:lnTo>
                    <a:pt x="130528" y="949960"/>
                  </a:lnTo>
                  <a:lnTo>
                    <a:pt x="145822" y="965200"/>
                  </a:lnTo>
                  <a:lnTo>
                    <a:pt x="150387" y="970280"/>
                  </a:lnTo>
                  <a:lnTo>
                    <a:pt x="154988" y="974090"/>
                  </a:lnTo>
                  <a:lnTo>
                    <a:pt x="159617" y="979170"/>
                  </a:lnTo>
                  <a:lnTo>
                    <a:pt x="164271" y="982980"/>
                  </a:lnTo>
                  <a:lnTo>
                    <a:pt x="165989" y="984250"/>
                  </a:lnTo>
                  <a:lnTo>
                    <a:pt x="167821" y="985520"/>
                  </a:lnTo>
                  <a:lnTo>
                    <a:pt x="169528" y="986790"/>
                  </a:lnTo>
                  <a:lnTo>
                    <a:pt x="174145" y="991870"/>
                  </a:lnTo>
                  <a:lnTo>
                    <a:pt x="178721" y="995680"/>
                  </a:lnTo>
                  <a:lnTo>
                    <a:pt x="183402" y="999490"/>
                  </a:lnTo>
                  <a:lnTo>
                    <a:pt x="189464" y="1003300"/>
                  </a:lnTo>
                  <a:lnTo>
                    <a:pt x="198543" y="1010920"/>
                  </a:lnTo>
                  <a:lnTo>
                    <a:pt x="203160" y="1014730"/>
                  </a:lnTo>
                  <a:lnTo>
                    <a:pt x="205275" y="1016000"/>
                  </a:lnTo>
                  <a:lnTo>
                    <a:pt x="207453" y="1017270"/>
                  </a:lnTo>
                  <a:lnTo>
                    <a:pt x="214197" y="1022350"/>
                  </a:lnTo>
                  <a:lnTo>
                    <a:pt x="218814" y="1024890"/>
                  </a:lnTo>
                  <a:lnTo>
                    <a:pt x="225620" y="1029970"/>
                  </a:lnTo>
                  <a:lnTo>
                    <a:pt x="229840" y="1032510"/>
                  </a:lnTo>
                  <a:lnTo>
                    <a:pt x="239442" y="1038860"/>
                  </a:lnTo>
                  <a:lnTo>
                    <a:pt x="244342" y="1041400"/>
                  </a:lnTo>
                  <a:lnTo>
                    <a:pt x="246510" y="1042670"/>
                  </a:lnTo>
                  <a:lnTo>
                    <a:pt x="260342" y="1050290"/>
                  </a:lnTo>
                  <a:lnTo>
                    <a:pt x="265253" y="1052830"/>
                  </a:lnTo>
                  <a:lnTo>
                    <a:pt x="265420" y="1052830"/>
                  </a:lnTo>
                  <a:lnTo>
                    <a:pt x="267242" y="1054100"/>
                  </a:lnTo>
                  <a:lnTo>
                    <a:pt x="723301" y="1054100"/>
                  </a:lnTo>
                  <a:lnTo>
                    <a:pt x="730505" y="1050290"/>
                  </a:lnTo>
                  <a:lnTo>
                    <a:pt x="739982" y="1043940"/>
                  </a:lnTo>
                  <a:lnTo>
                    <a:pt x="751814" y="1037590"/>
                  </a:lnTo>
                  <a:lnTo>
                    <a:pt x="756484" y="1033780"/>
                  </a:lnTo>
                  <a:lnTo>
                    <a:pt x="761227" y="1031240"/>
                  </a:lnTo>
                  <a:lnTo>
                    <a:pt x="763394" y="1029970"/>
                  </a:lnTo>
                  <a:lnTo>
                    <a:pt x="765688" y="1028700"/>
                  </a:lnTo>
                  <a:lnTo>
                    <a:pt x="767855" y="1027430"/>
                  </a:lnTo>
                  <a:lnTo>
                    <a:pt x="772536" y="1023620"/>
                  </a:lnTo>
                  <a:lnTo>
                    <a:pt x="781792" y="1017270"/>
                  </a:lnTo>
                  <a:lnTo>
                    <a:pt x="783907" y="1016000"/>
                  </a:lnTo>
                  <a:lnTo>
                    <a:pt x="786085" y="1014730"/>
                  </a:lnTo>
                  <a:lnTo>
                    <a:pt x="788190" y="1013460"/>
                  </a:lnTo>
                  <a:lnTo>
                    <a:pt x="792702" y="1009650"/>
                  </a:lnTo>
                  <a:lnTo>
                    <a:pt x="797100" y="1005840"/>
                  </a:lnTo>
                  <a:lnTo>
                    <a:pt x="801561" y="1002030"/>
                  </a:lnTo>
                  <a:lnTo>
                    <a:pt x="803665" y="1000760"/>
                  </a:lnTo>
                  <a:lnTo>
                    <a:pt x="805843" y="999490"/>
                  </a:lnTo>
                  <a:lnTo>
                    <a:pt x="807896" y="998220"/>
                  </a:lnTo>
                  <a:lnTo>
                    <a:pt x="812629" y="993140"/>
                  </a:lnTo>
                  <a:lnTo>
                    <a:pt x="821885" y="985520"/>
                  </a:lnTo>
                  <a:lnTo>
                    <a:pt x="827026" y="981710"/>
                  </a:lnTo>
                  <a:lnTo>
                    <a:pt x="831708" y="976630"/>
                  </a:lnTo>
                  <a:lnTo>
                    <a:pt x="836337" y="972820"/>
                  </a:lnTo>
                  <a:lnTo>
                    <a:pt x="840923" y="967740"/>
                  </a:lnTo>
                  <a:lnTo>
                    <a:pt x="845476" y="963930"/>
                  </a:lnTo>
                  <a:lnTo>
                    <a:pt x="852242" y="956310"/>
                  </a:lnTo>
                  <a:lnTo>
                    <a:pt x="858996" y="949960"/>
                  </a:lnTo>
                  <a:lnTo>
                    <a:pt x="876913" y="929640"/>
                  </a:lnTo>
                  <a:lnTo>
                    <a:pt x="881363" y="923290"/>
                  </a:lnTo>
                  <a:lnTo>
                    <a:pt x="890249" y="913130"/>
                  </a:lnTo>
                  <a:lnTo>
                    <a:pt x="916427" y="877570"/>
                  </a:lnTo>
                  <a:lnTo>
                    <a:pt x="941860" y="839470"/>
                  </a:lnTo>
                  <a:lnTo>
                    <a:pt x="956383" y="815340"/>
                  </a:lnTo>
                  <a:lnTo>
                    <a:pt x="255996" y="815340"/>
                  </a:lnTo>
                  <a:lnTo>
                    <a:pt x="247011" y="814070"/>
                  </a:lnTo>
                  <a:lnTo>
                    <a:pt x="239656" y="808990"/>
                  </a:lnTo>
                  <a:lnTo>
                    <a:pt x="234690" y="801370"/>
                  </a:lnTo>
                  <a:lnTo>
                    <a:pt x="232866" y="792480"/>
                  </a:lnTo>
                  <a:lnTo>
                    <a:pt x="232866" y="436880"/>
                  </a:lnTo>
                  <a:lnTo>
                    <a:pt x="234690" y="427990"/>
                  </a:lnTo>
                  <a:lnTo>
                    <a:pt x="239656" y="420370"/>
                  </a:lnTo>
                  <a:lnTo>
                    <a:pt x="247011" y="416560"/>
                  </a:lnTo>
                  <a:lnTo>
                    <a:pt x="255996" y="414020"/>
                  </a:lnTo>
                  <a:lnTo>
                    <a:pt x="355889" y="414020"/>
                  </a:lnTo>
                  <a:lnTo>
                    <a:pt x="355889" y="351790"/>
                  </a:lnTo>
                  <a:lnTo>
                    <a:pt x="358443" y="339090"/>
                  </a:lnTo>
                  <a:lnTo>
                    <a:pt x="365399" y="328930"/>
                  </a:lnTo>
                  <a:lnTo>
                    <a:pt x="375696" y="321310"/>
                  </a:lnTo>
                  <a:lnTo>
                    <a:pt x="388275" y="318770"/>
                  </a:lnTo>
                  <a:lnTo>
                    <a:pt x="1107760" y="318770"/>
                  </a:lnTo>
                  <a:lnTo>
                    <a:pt x="1107659" y="311150"/>
                  </a:lnTo>
                  <a:lnTo>
                    <a:pt x="1105457" y="273050"/>
                  </a:lnTo>
                  <a:lnTo>
                    <a:pt x="1104719" y="266700"/>
                  </a:lnTo>
                  <a:lnTo>
                    <a:pt x="1103874" y="259080"/>
                  </a:lnTo>
                  <a:lnTo>
                    <a:pt x="1102922" y="252730"/>
                  </a:lnTo>
                  <a:lnTo>
                    <a:pt x="1101866" y="245110"/>
                  </a:lnTo>
                  <a:lnTo>
                    <a:pt x="1100074" y="234950"/>
                  </a:lnTo>
                  <a:lnTo>
                    <a:pt x="1089424" y="191770"/>
                  </a:lnTo>
                  <a:lnTo>
                    <a:pt x="1080452" y="167640"/>
                  </a:lnTo>
                  <a:lnTo>
                    <a:pt x="1077913" y="161290"/>
                  </a:lnTo>
                  <a:lnTo>
                    <a:pt x="1075238" y="154940"/>
                  </a:lnTo>
                  <a:lnTo>
                    <a:pt x="1072444" y="149860"/>
                  </a:lnTo>
                  <a:lnTo>
                    <a:pt x="1069537" y="143510"/>
                  </a:lnTo>
                  <a:lnTo>
                    <a:pt x="1066513" y="138430"/>
                  </a:lnTo>
                  <a:lnTo>
                    <a:pt x="1063364" y="132080"/>
                  </a:lnTo>
                  <a:lnTo>
                    <a:pt x="1061197" y="128270"/>
                  </a:lnTo>
                  <a:lnTo>
                    <a:pt x="1058967" y="124460"/>
                  </a:lnTo>
                  <a:lnTo>
                    <a:pt x="1052003" y="114300"/>
                  </a:lnTo>
                  <a:lnTo>
                    <a:pt x="1047030" y="107950"/>
                  </a:lnTo>
                  <a:lnTo>
                    <a:pt x="1041721" y="100330"/>
                  </a:lnTo>
                  <a:lnTo>
                    <a:pt x="1037638" y="96520"/>
                  </a:lnTo>
                  <a:lnTo>
                    <a:pt x="1033437" y="91440"/>
                  </a:lnTo>
                  <a:lnTo>
                    <a:pt x="1029109" y="86360"/>
                  </a:lnTo>
                  <a:lnTo>
                    <a:pt x="1024643" y="81280"/>
                  </a:lnTo>
                  <a:lnTo>
                    <a:pt x="1021271" y="78740"/>
                  </a:lnTo>
                  <a:lnTo>
                    <a:pt x="1017785" y="74930"/>
                  </a:lnTo>
                  <a:lnTo>
                    <a:pt x="1013115" y="71120"/>
                  </a:lnTo>
                  <a:lnTo>
                    <a:pt x="1010706" y="69850"/>
                  </a:lnTo>
                  <a:lnTo>
                    <a:pt x="1005795" y="64770"/>
                  </a:lnTo>
                  <a:lnTo>
                    <a:pt x="1003282" y="63500"/>
                  </a:lnTo>
                  <a:lnTo>
                    <a:pt x="999000" y="59690"/>
                  </a:lnTo>
                  <a:lnTo>
                    <a:pt x="996602" y="58420"/>
                  </a:lnTo>
                  <a:lnTo>
                    <a:pt x="994141" y="55880"/>
                  </a:lnTo>
                  <a:lnTo>
                    <a:pt x="988717" y="52070"/>
                  </a:lnTo>
                  <a:lnTo>
                    <a:pt x="984602" y="49530"/>
                  </a:lnTo>
                  <a:lnTo>
                    <a:pt x="979231" y="46990"/>
                  </a:lnTo>
                  <a:lnTo>
                    <a:pt x="976498" y="44450"/>
                  </a:lnTo>
                  <a:lnTo>
                    <a:pt x="975063" y="44450"/>
                  </a:lnTo>
                  <a:lnTo>
                    <a:pt x="971242" y="41910"/>
                  </a:lnTo>
                  <a:lnTo>
                    <a:pt x="967294" y="39370"/>
                  </a:lnTo>
                  <a:lnTo>
                    <a:pt x="962614" y="36830"/>
                  </a:lnTo>
                  <a:lnTo>
                    <a:pt x="961074" y="36830"/>
                  </a:lnTo>
                  <a:lnTo>
                    <a:pt x="957357" y="34290"/>
                  </a:lnTo>
                  <a:lnTo>
                    <a:pt x="953588" y="33020"/>
                  </a:lnTo>
                  <a:lnTo>
                    <a:pt x="948164" y="30480"/>
                  </a:lnTo>
                  <a:lnTo>
                    <a:pt x="944855" y="29210"/>
                  </a:lnTo>
                  <a:lnTo>
                    <a:pt x="936394" y="25400"/>
                  </a:lnTo>
                  <a:lnTo>
                    <a:pt x="934510" y="25400"/>
                  </a:lnTo>
                  <a:lnTo>
                    <a:pt x="932625" y="24130"/>
                  </a:lnTo>
                  <a:lnTo>
                    <a:pt x="930688" y="22860"/>
                  </a:lnTo>
                  <a:close/>
                </a:path>
                <a:path w="1108075" h="1108709">
                  <a:moveTo>
                    <a:pt x="1101392" y="414020"/>
                  </a:moveTo>
                  <a:lnTo>
                    <a:pt x="729532" y="414020"/>
                  </a:lnTo>
                  <a:lnTo>
                    <a:pt x="738525" y="416560"/>
                  </a:lnTo>
                  <a:lnTo>
                    <a:pt x="745898" y="420370"/>
                  </a:lnTo>
                  <a:lnTo>
                    <a:pt x="750882" y="427990"/>
                  </a:lnTo>
                  <a:lnTo>
                    <a:pt x="752714" y="436880"/>
                  </a:lnTo>
                  <a:lnTo>
                    <a:pt x="752714" y="792480"/>
                  </a:lnTo>
                  <a:lnTo>
                    <a:pt x="750882" y="801370"/>
                  </a:lnTo>
                  <a:lnTo>
                    <a:pt x="745898" y="808990"/>
                  </a:lnTo>
                  <a:lnTo>
                    <a:pt x="738525" y="814070"/>
                  </a:lnTo>
                  <a:lnTo>
                    <a:pt x="729532" y="815340"/>
                  </a:lnTo>
                  <a:lnTo>
                    <a:pt x="956383" y="815340"/>
                  </a:lnTo>
                  <a:lnTo>
                    <a:pt x="989576" y="756920"/>
                  </a:lnTo>
                  <a:lnTo>
                    <a:pt x="1020036" y="693420"/>
                  </a:lnTo>
                  <a:lnTo>
                    <a:pt x="1034771" y="657860"/>
                  </a:lnTo>
                  <a:lnTo>
                    <a:pt x="1060914" y="586740"/>
                  </a:lnTo>
                  <a:lnTo>
                    <a:pt x="1064820" y="574040"/>
                  </a:lnTo>
                  <a:lnTo>
                    <a:pt x="1068571" y="562610"/>
                  </a:lnTo>
                  <a:lnTo>
                    <a:pt x="1072161" y="549910"/>
                  </a:lnTo>
                  <a:lnTo>
                    <a:pt x="1075584" y="538480"/>
                  </a:lnTo>
                  <a:lnTo>
                    <a:pt x="1079943" y="521970"/>
                  </a:lnTo>
                  <a:lnTo>
                    <a:pt x="1092898" y="466090"/>
                  </a:lnTo>
                  <a:lnTo>
                    <a:pt x="1095912" y="449580"/>
                  </a:lnTo>
                  <a:lnTo>
                    <a:pt x="1098201" y="436880"/>
                  </a:lnTo>
                  <a:lnTo>
                    <a:pt x="1099060" y="431800"/>
                  </a:lnTo>
                  <a:lnTo>
                    <a:pt x="1099803" y="425450"/>
                  </a:lnTo>
                  <a:lnTo>
                    <a:pt x="1101392" y="414020"/>
                  </a:lnTo>
                  <a:close/>
                </a:path>
                <a:path w="1108075" h="1108709">
                  <a:moveTo>
                    <a:pt x="355889" y="414020"/>
                  </a:moveTo>
                  <a:lnTo>
                    <a:pt x="342350" y="414020"/>
                  </a:lnTo>
                  <a:lnTo>
                    <a:pt x="342350" y="444500"/>
                  </a:lnTo>
                  <a:lnTo>
                    <a:pt x="345967" y="463550"/>
                  </a:lnTo>
                  <a:lnTo>
                    <a:pt x="355822" y="477520"/>
                  </a:lnTo>
                  <a:lnTo>
                    <a:pt x="370422" y="487680"/>
                  </a:lnTo>
                  <a:lnTo>
                    <a:pt x="388275" y="491490"/>
                  </a:lnTo>
                  <a:lnTo>
                    <a:pt x="396505" y="491490"/>
                  </a:lnTo>
                  <a:lnTo>
                    <a:pt x="414374" y="487680"/>
                  </a:lnTo>
                  <a:lnTo>
                    <a:pt x="428969" y="477520"/>
                  </a:lnTo>
                  <a:lnTo>
                    <a:pt x="388275" y="477520"/>
                  </a:lnTo>
                  <a:lnTo>
                    <a:pt x="375696" y="474980"/>
                  </a:lnTo>
                  <a:lnTo>
                    <a:pt x="365399" y="468630"/>
                  </a:lnTo>
                  <a:lnTo>
                    <a:pt x="358443" y="457200"/>
                  </a:lnTo>
                  <a:lnTo>
                    <a:pt x="355889" y="444500"/>
                  </a:lnTo>
                  <a:lnTo>
                    <a:pt x="355889" y="414020"/>
                  </a:lnTo>
                  <a:close/>
                </a:path>
                <a:path w="1108075" h="1108709">
                  <a:moveTo>
                    <a:pt x="557736" y="414020"/>
                  </a:moveTo>
                  <a:lnTo>
                    <a:pt x="544197" y="414020"/>
                  </a:lnTo>
                  <a:lnTo>
                    <a:pt x="544197" y="444500"/>
                  </a:lnTo>
                  <a:lnTo>
                    <a:pt x="547814" y="463550"/>
                  </a:lnTo>
                  <a:lnTo>
                    <a:pt x="557668" y="477520"/>
                  </a:lnTo>
                  <a:lnTo>
                    <a:pt x="572265" y="487680"/>
                  </a:lnTo>
                  <a:lnTo>
                    <a:pt x="590112" y="491490"/>
                  </a:lnTo>
                  <a:lnTo>
                    <a:pt x="598394" y="491490"/>
                  </a:lnTo>
                  <a:lnTo>
                    <a:pt x="616237" y="487680"/>
                  </a:lnTo>
                  <a:lnTo>
                    <a:pt x="630816" y="477520"/>
                  </a:lnTo>
                  <a:lnTo>
                    <a:pt x="590112" y="477520"/>
                  </a:lnTo>
                  <a:lnTo>
                    <a:pt x="577535" y="474980"/>
                  </a:lnTo>
                  <a:lnTo>
                    <a:pt x="567241" y="468630"/>
                  </a:lnTo>
                  <a:lnTo>
                    <a:pt x="560288" y="457200"/>
                  </a:lnTo>
                  <a:lnTo>
                    <a:pt x="557736" y="444500"/>
                  </a:lnTo>
                  <a:lnTo>
                    <a:pt x="557736" y="414020"/>
                  </a:lnTo>
                  <a:close/>
                </a:path>
                <a:path w="1108075" h="1108709">
                  <a:moveTo>
                    <a:pt x="590112" y="318770"/>
                  </a:moveTo>
                  <a:lnTo>
                    <a:pt x="396505" y="318770"/>
                  </a:lnTo>
                  <a:lnTo>
                    <a:pt x="409108" y="321310"/>
                  </a:lnTo>
                  <a:lnTo>
                    <a:pt x="419418" y="328930"/>
                  </a:lnTo>
                  <a:lnTo>
                    <a:pt x="426379" y="339090"/>
                  </a:lnTo>
                  <a:lnTo>
                    <a:pt x="428933" y="351790"/>
                  </a:lnTo>
                  <a:lnTo>
                    <a:pt x="428933" y="444500"/>
                  </a:lnTo>
                  <a:lnTo>
                    <a:pt x="426379" y="457200"/>
                  </a:lnTo>
                  <a:lnTo>
                    <a:pt x="419418" y="468630"/>
                  </a:lnTo>
                  <a:lnTo>
                    <a:pt x="409108" y="474980"/>
                  </a:lnTo>
                  <a:lnTo>
                    <a:pt x="396505" y="477520"/>
                  </a:lnTo>
                  <a:lnTo>
                    <a:pt x="428969" y="477520"/>
                  </a:lnTo>
                  <a:lnTo>
                    <a:pt x="438811" y="463550"/>
                  </a:lnTo>
                  <a:lnTo>
                    <a:pt x="442420" y="444500"/>
                  </a:lnTo>
                  <a:lnTo>
                    <a:pt x="442420" y="414020"/>
                  </a:lnTo>
                  <a:lnTo>
                    <a:pt x="557736" y="414020"/>
                  </a:lnTo>
                  <a:lnTo>
                    <a:pt x="557736" y="351790"/>
                  </a:lnTo>
                  <a:lnTo>
                    <a:pt x="560288" y="339090"/>
                  </a:lnTo>
                  <a:lnTo>
                    <a:pt x="567241" y="328930"/>
                  </a:lnTo>
                  <a:lnTo>
                    <a:pt x="577535" y="321310"/>
                  </a:lnTo>
                  <a:lnTo>
                    <a:pt x="590112" y="318770"/>
                  </a:lnTo>
                  <a:close/>
                </a:path>
                <a:path w="1108075" h="1108709">
                  <a:moveTo>
                    <a:pt x="1107760" y="318770"/>
                  </a:moveTo>
                  <a:lnTo>
                    <a:pt x="598394" y="318770"/>
                  </a:lnTo>
                  <a:lnTo>
                    <a:pt x="610973" y="321310"/>
                  </a:lnTo>
                  <a:lnTo>
                    <a:pt x="621271" y="328930"/>
                  </a:lnTo>
                  <a:lnTo>
                    <a:pt x="628226" y="339090"/>
                  </a:lnTo>
                  <a:lnTo>
                    <a:pt x="630781" y="351790"/>
                  </a:lnTo>
                  <a:lnTo>
                    <a:pt x="630781" y="444500"/>
                  </a:lnTo>
                  <a:lnTo>
                    <a:pt x="628226" y="457200"/>
                  </a:lnTo>
                  <a:lnTo>
                    <a:pt x="621271" y="468630"/>
                  </a:lnTo>
                  <a:lnTo>
                    <a:pt x="610973" y="474980"/>
                  </a:lnTo>
                  <a:lnTo>
                    <a:pt x="598394" y="477520"/>
                  </a:lnTo>
                  <a:lnTo>
                    <a:pt x="630816" y="477520"/>
                  </a:lnTo>
                  <a:lnTo>
                    <a:pt x="640650" y="463550"/>
                  </a:lnTo>
                  <a:lnTo>
                    <a:pt x="644257" y="444500"/>
                  </a:lnTo>
                  <a:lnTo>
                    <a:pt x="644257" y="414020"/>
                  </a:lnTo>
                  <a:lnTo>
                    <a:pt x="1101392" y="414020"/>
                  </a:lnTo>
                  <a:lnTo>
                    <a:pt x="1102981" y="402590"/>
                  </a:lnTo>
                  <a:lnTo>
                    <a:pt x="1105381" y="378460"/>
                  </a:lnTo>
                  <a:lnTo>
                    <a:pt x="1106977" y="355600"/>
                  </a:lnTo>
                  <a:lnTo>
                    <a:pt x="1107740" y="332740"/>
                  </a:lnTo>
                  <a:lnTo>
                    <a:pt x="1107760" y="318770"/>
                  </a:lnTo>
                  <a:close/>
                </a:path>
                <a:path w="1108075" h="1108709">
                  <a:moveTo>
                    <a:pt x="880941" y="8890"/>
                  </a:moveTo>
                  <a:lnTo>
                    <a:pt x="675387" y="8890"/>
                  </a:lnTo>
                  <a:lnTo>
                    <a:pt x="668424" y="10160"/>
                  </a:lnTo>
                  <a:lnTo>
                    <a:pt x="656654" y="12700"/>
                  </a:lnTo>
                  <a:lnTo>
                    <a:pt x="652550" y="12700"/>
                  </a:lnTo>
                  <a:lnTo>
                    <a:pt x="621428" y="20320"/>
                  </a:lnTo>
                  <a:lnTo>
                    <a:pt x="609766" y="22860"/>
                  </a:lnTo>
                  <a:lnTo>
                    <a:pt x="928007" y="22860"/>
                  </a:lnTo>
                  <a:lnTo>
                    <a:pt x="922468" y="20320"/>
                  </a:lnTo>
                  <a:lnTo>
                    <a:pt x="920531" y="20320"/>
                  </a:lnTo>
                  <a:lnTo>
                    <a:pt x="910699" y="16510"/>
                  </a:lnTo>
                  <a:lnTo>
                    <a:pt x="905903" y="15240"/>
                  </a:lnTo>
                  <a:lnTo>
                    <a:pt x="904071" y="15240"/>
                  </a:lnTo>
                  <a:lnTo>
                    <a:pt x="902249" y="13970"/>
                  </a:lnTo>
                  <a:lnTo>
                    <a:pt x="893568" y="11430"/>
                  </a:lnTo>
                  <a:lnTo>
                    <a:pt x="889160" y="11430"/>
                  </a:lnTo>
                  <a:lnTo>
                    <a:pt x="887736" y="10160"/>
                  </a:lnTo>
                  <a:lnTo>
                    <a:pt x="884878" y="10160"/>
                  </a:lnTo>
                  <a:lnTo>
                    <a:pt x="880941" y="8890"/>
                  </a:lnTo>
                  <a:close/>
                </a:path>
                <a:path w="1108075" h="1108709">
                  <a:moveTo>
                    <a:pt x="869004" y="6350"/>
                  </a:moveTo>
                  <a:lnTo>
                    <a:pt x="691093" y="6350"/>
                  </a:lnTo>
                  <a:lnTo>
                    <a:pt x="676476" y="8890"/>
                  </a:lnTo>
                  <a:lnTo>
                    <a:pt x="877004" y="8890"/>
                  </a:lnTo>
                  <a:lnTo>
                    <a:pt x="873004" y="7620"/>
                  </a:lnTo>
                  <a:lnTo>
                    <a:pt x="871004" y="7620"/>
                  </a:lnTo>
                  <a:lnTo>
                    <a:pt x="869004" y="6350"/>
                  </a:lnTo>
                  <a:close/>
                </a:path>
                <a:path w="1108075" h="1108709">
                  <a:moveTo>
                    <a:pt x="851130" y="3810"/>
                  </a:moveTo>
                  <a:lnTo>
                    <a:pt x="712338" y="3810"/>
                  </a:lnTo>
                  <a:lnTo>
                    <a:pt x="700915" y="5080"/>
                  </a:lnTo>
                  <a:lnTo>
                    <a:pt x="699889" y="6350"/>
                  </a:lnTo>
                  <a:lnTo>
                    <a:pt x="863925" y="6350"/>
                  </a:lnTo>
                  <a:lnTo>
                    <a:pt x="860721" y="5080"/>
                  </a:lnTo>
                  <a:lnTo>
                    <a:pt x="857528" y="5080"/>
                  </a:lnTo>
                  <a:lnTo>
                    <a:pt x="851130" y="3810"/>
                  </a:lnTo>
                  <a:close/>
                </a:path>
                <a:path w="1108075" h="1108709">
                  <a:moveTo>
                    <a:pt x="841591" y="2540"/>
                  </a:moveTo>
                  <a:lnTo>
                    <a:pt x="722788" y="2540"/>
                  </a:lnTo>
                  <a:lnTo>
                    <a:pt x="717993" y="3810"/>
                  </a:lnTo>
                  <a:lnTo>
                    <a:pt x="847989" y="3810"/>
                  </a:lnTo>
                  <a:lnTo>
                    <a:pt x="841591" y="2540"/>
                  </a:lnTo>
                  <a:close/>
                </a:path>
                <a:path w="1108075" h="1108709">
                  <a:moveTo>
                    <a:pt x="824796" y="1270"/>
                  </a:moveTo>
                  <a:lnTo>
                    <a:pt x="742374" y="1270"/>
                  </a:lnTo>
                  <a:lnTo>
                    <a:pt x="732612" y="2540"/>
                  </a:lnTo>
                  <a:lnTo>
                    <a:pt x="831769" y="2540"/>
                  </a:lnTo>
                  <a:lnTo>
                    <a:pt x="824796" y="1270"/>
                  </a:lnTo>
                  <a:close/>
                </a:path>
                <a:path w="1108075" h="1108709">
                  <a:moveTo>
                    <a:pt x="808524" y="0"/>
                  </a:moveTo>
                  <a:lnTo>
                    <a:pt x="761740" y="0"/>
                  </a:lnTo>
                  <a:lnTo>
                    <a:pt x="752082" y="1270"/>
                  </a:lnTo>
                  <a:lnTo>
                    <a:pt x="813896" y="1270"/>
                  </a:lnTo>
                  <a:lnTo>
                    <a:pt x="808524" y="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3961864" y="8489081"/>
            <a:ext cx="1108075" cy="1108710"/>
          </a:xfrm>
          <a:custGeom>
            <a:avLst/>
            <a:gdLst/>
            <a:ahLst/>
            <a:cxnLst/>
            <a:rect l="l" t="t" r="r" b="b"/>
            <a:pathLst>
              <a:path w="1108075" h="1108709">
                <a:moveTo>
                  <a:pt x="531621" y="1107440"/>
                </a:moveTo>
                <a:lnTo>
                  <a:pt x="459372" y="1107440"/>
                </a:lnTo>
                <a:lnTo>
                  <a:pt x="463487" y="1108710"/>
                </a:lnTo>
                <a:lnTo>
                  <a:pt x="527454" y="1108710"/>
                </a:lnTo>
                <a:lnTo>
                  <a:pt x="531621" y="1107440"/>
                </a:lnTo>
                <a:close/>
              </a:path>
              <a:path w="1108075" h="1108709">
                <a:moveTo>
                  <a:pt x="547097" y="1106170"/>
                </a:moveTo>
                <a:lnTo>
                  <a:pt x="443896" y="1106170"/>
                </a:lnTo>
                <a:lnTo>
                  <a:pt x="451833" y="1107440"/>
                </a:lnTo>
                <a:lnTo>
                  <a:pt x="542815" y="1107440"/>
                </a:lnTo>
                <a:lnTo>
                  <a:pt x="547097" y="1106170"/>
                </a:lnTo>
                <a:close/>
              </a:path>
              <a:path w="1108075" h="1108709">
                <a:moveTo>
                  <a:pt x="555610" y="1104900"/>
                </a:moveTo>
                <a:lnTo>
                  <a:pt x="431897" y="1104900"/>
                </a:lnTo>
                <a:lnTo>
                  <a:pt x="439718" y="1106170"/>
                </a:lnTo>
                <a:lnTo>
                  <a:pt x="551380" y="1106170"/>
                </a:lnTo>
                <a:lnTo>
                  <a:pt x="555610" y="1104900"/>
                </a:lnTo>
                <a:close/>
              </a:path>
              <a:path w="1108075" h="1108709">
                <a:moveTo>
                  <a:pt x="575316" y="1102360"/>
                </a:moveTo>
                <a:lnTo>
                  <a:pt x="415855" y="1102360"/>
                </a:lnTo>
                <a:lnTo>
                  <a:pt x="424473" y="1104900"/>
                </a:lnTo>
                <a:lnTo>
                  <a:pt x="562856" y="1104900"/>
                </a:lnTo>
                <a:lnTo>
                  <a:pt x="570908" y="1103630"/>
                </a:lnTo>
                <a:lnTo>
                  <a:pt x="575316" y="1102360"/>
                </a:lnTo>
                <a:close/>
              </a:path>
              <a:path w="1108075" h="1108709">
                <a:moveTo>
                  <a:pt x="583138" y="1101090"/>
                </a:moveTo>
                <a:lnTo>
                  <a:pt x="408086" y="1101090"/>
                </a:lnTo>
                <a:lnTo>
                  <a:pt x="411573" y="1102360"/>
                </a:lnTo>
                <a:lnTo>
                  <a:pt x="579704" y="1102360"/>
                </a:lnTo>
                <a:lnTo>
                  <a:pt x="583138" y="1101090"/>
                </a:lnTo>
                <a:close/>
              </a:path>
              <a:path w="1108075" h="1108709">
                <a:moveTo>
                  <a:pt x="880982" y="8890"/>
                </a:moveTo>
                <a:lnTo>
                  <a:pt x="675376" y="8890"/>
                </a:lnTo>
                <a:lnTo>
                  <a:pt x="668403" y="10160"/>
                </a:lnTo>
                <a:lnTo>
                  <a:pt x="656633" y="12700"/>
                </a:lnTo>
                <a:lnTo>
                  <a:pt x="652529" y="12700"/>
                </a:lnTo>
                <a:lnTo>
                  <a:pt x="621438" y="20320"/>
                </a:lnTo>
                <a:lnTo>
                  <a:pt x="611064" y="21590"/>
                </a:lnTo>
                <a:lnTo>
                  <a:pt x="609755" y="22860"/>
                </a:lnTo>
                <a:lnTo>
                  <a:pt x="608436" y="22860"/>
                </a:lnTo>
                <a:lnTo>
                  <a:pt x="600844" y="24130"/>
                </a:lnTo>
                <a:lnTo>
                  <a:pt x="594562" y="26670"/>
                </a:lnTo>
                <a:lnTo>
                  <a:pt x="586908" y="27940"/>
                </a:lnTo>
                <a:lnTo>
                  <a:pt x="579138" y="30480"/>
                </a:lnTo>
                <a:lnTo>
                  <a:pt x="564919" y="34290"/>
                </a:lnTo>
                <a:lnTo>
                  <a:pt x="562689" y="34290"/>
                </a:lnTo>
                <a:lnTo>
                  <a:pt x="556343" y="36830"/>
                </a:lnTo>
                <a:lnTo>
                  <a:pt x="550071" y="38100"/>
                </a:lnTo>
                <a:lnTo>
                  <a:pt x="541443" y="40640"/>
                </a:lnTo>
                <a:lnTo>
                  <a:pt x="540302" y="41910"/>
                </a:lnTo>
                <a:lnTo>
                  <a:pt x="529820" y="44450"/>
                </a:lnTo>
                <a:lnTo>
                  <a:pt x="508915" y="52070"/>
                </a:lnTo>
                <a:lnTo>
                  <a:pt x="497350" y="55880"/>
                </a:lnTo>
                <a:lnTo>
                  <a:pt x="496209" y="55880"/>
                </a:lnTo>
                <a:lnTo>
                  <a:pt x="488670" y="59690"/>
                </a:lnTo>
                <a:lnTo>
                  <a:pt x="475937" y="63500"/>
                </a:lnTo>
                <a:lnTo>
                  <a:pt x="475414" y="63500"/>
                </a:lnTo>
                <a:lnTo>
                  <a:pt x="474911" y="64770"/>
                </a:lnTo>
                <a:lnTo>
                  <a:pt x="474398" y="64770"/>
                </a:lnTo>
                <a:lnTo>
                  <a:pt x="460346" y="69850"/>
                </a:lnTo>
                <a:lnTo>
                  <a:pt x="452064" y="73660"/>
                </a:lnTo>
                <a:lnTo>
                  <a:pt x="451373" y="73660"/>
                </a:lnTo>
                <a:lnTo>
                  <a:pt x="432986" y="81280"/>
                </a:lnTo>
                <a:lnTo>
                  <a:pt x="431897" y="81280"/>
                </a:lnTo>
                <a:lnTo>
                  <a:pt x="430755" y="82550"/>
                </a:lnTo>
                <a:lnTo>
                  <a:pt x="429614" y="82550"/>
                </a:lnTo>
                <a:lnTo>
                  <a:pt x="419579" y="87630"/>
                </a:lnTo>
                <a:lnTo>
                  <a:pt x="409611" y="91440"/>
                </a:lnTo>
                <a:lnTo>
                  <a:pt x="399707" y="96520"/>
                </a:lnTo>
                <a:lnTo>
                  <a:pt x="389867" y="100330"/>
                </a:lnTo>
                <a:lnTo>
                  <a:pt x="388662" y="101600"/>
                </a:lnTo>
                <a:lnTo>
                  <a:pt x="387532" y="101600"/>
                </a:lnTo>
                <a:lnTo>
                  <a:pt x="386317" y="102870"/>
                </a:lnTo>
                <a:lnTo>
                  <a:pt x="380495" y="105410"/>
                </a:lnTo>
                <a:lnTo>
                  <a:pt x="366852" y="111760"/>
                </a:lnTo>
                <a:lnTo>
                  <a:pt x="354004" y="118110"/>
                </a:lnTo>
                <a:lnTo>
                  <a:pt x="347658" y="121920"/>
                </a:lnTo>
                <a:lnTo>
                  <a:pt x="346863" y="121920"/>
                </a:lnTo>
                <a:lnTo>
                  <a:pt x="346056" y="123190"/>
                </a:lnTo>
                <a:lnTo>
                  <a:pt x="345208" y="123190"/>
                </a:lnTo>
                <a:lnTo>
                  <a:pt x="334350" y="128270"/>
                </a:lnTo>
                <a:lnTo>
                  <a:pt x="328989" y="132080"/>
                </a:lnTo>
                <a:lnTo>
                  <a:pt x="316263" y="138430"/>
                </a:lnTo>
                <a:lnTo>
                  <a:pt x="307323" y="143510"/>
                </a:lnTo>
                <a:lnTo>
                  <a:pt x="298491" y="149860"/>
                </a:lnTo>
                <a:lnTo>
                  <a:pt x="287168" y="156210"/>
                </a:lnTo>
                <a:lnTo>
                  <a:pt x="285922" y="156210"/>
                </a:lnTo>
                <a:lnTo>
                  <a:pt x="281064" y="160020"/>
                </a:lnTo>
                <a:lnTo>
                  <a:pt x="269587" y="166370"/>
                </a:lnTo>
                <a:lnTo>
                  <a:pt x="268666" y="167640"/>
                </a:lnTo>
                <a:lnTo>
                  <a:pt x="263127" y="171450"/>
                </a:lnTo>
                <a:lnTo>
                  <a:pt x="252216" y="177800"/>
                </a:lnTo>
                <a:lnTo>
                  <a:pt x="251253" y="179070"/>
                </a:lnTo>
                <a:lnTo>
                  <a:pt x="250279" y="179070"/>
                </a:lnTo>
                <a:lnTo>
                  <a:pt x="249316" y="180340"/>
                </a:lnTo>
                <a:lnTo>
                  <a:pt x="244855" y="182880"/>
                </a:lnTo>
                <a:lnTo>
                  <a:pt x="236175" y="189230"/>
                </a:lnTo>
                <a:lnTo>
                  <a:pt x="234856" y="190500"/>
                </a:lnTo>
                <a:lnTo>
                  <a:pt x="233610" y="191770"/>
                </a:lnTo>
                <a:lnTo>
                  <a:pt x="232290" y="191770"/>
                </a:lnTo>
                <a:lnTo>
                  <a:pt x="224674" y="198120"/>
                </a:lnTo>
                <a:lnTo>
                  <a:pt x="217178" y="203200"/>
                </a:lnTo>
                <a:lnTo>
                  <a:pt x="209812" y="208280"/>
                </a:lnTo>
                <a:lnTo>
                  <a:pt x="202584" y="214630"/>
                </a:lnTo>
                <a:lnTo>
                  <a:pt x="201328" y="214630"/>
                </a:lnTo>
                <a:lnTo>
                  <a:pt x="198825" y="217170"/>
                </a:lnTo>
                <a:lnTo>
                  <a:pt x="195056" y="219710"/>
                </a:lnTo>
                <a:lnTo>
                  <a:pt x="191276" y="223520"/>
                </a:lnTo>
                <a:lnTo>
                  <a:pt x="184710" y="228600"/>
                </a:lnTo>
                <a:lnTo>
                  <a:pt x="180260" y="232410"/>
                </a:lnTo>
                <a:lnTo>
                  <a:pt x="175915" y="236220"/>
                </a:lnTo>
                <a:lnTo>
                  <a:pt x="168837" y="242570"/>
                </a:lnTo>
                <a:lnTo>
                  <a:pt x="162156" y="247650"/>
                </a:lnTo>
                <a:lnTo>
                  <a:pt x="157811" y="252730"/>
                </a:lnTo>
                <a:lnTo>
                  <a:pt x="156680" y="254000"/>
                </a:lnTo>
                <a:lnTo>
                  <a:pt x="147654" y="261620"/>
                </a:lnTo>
                <a:lnTo>
                  <a:pt x="143885" y="265430"/>
                </a:lnTo>
                <a:lnTo>
                  <a:pt x="134989" y="274320"/>
                </a:lnTo>
                <a:lnTo>
                  <a:pt x="126386" y="284480"/>
                </a:lnTo>
                <a:lnTo>
                  <a:pt x="118065" y="293370"/>
                </a:lnTo>
                <a:lnTo>
                  <a:pt x="110011" y="303530"/>
                </a:lnTo>
                <a:lnTo>
                  <a:pt x="102266" y="313690"/>
                </a:lnTo>
                <a:lnTo>
                  <a:pt x="94801" y="323850"/>
                </a:lnTo>
                <a:lnTo>
                  <a:pt x="87616" y="332740"/>
                </a:lnTo>
                <a:lnTo>
                  <a:pt x="80714" y="344170"/>
                </a:lnTo>
                <a:lnTo>
                  <a:pt x="76944" y="349250"/>
                </a:lnTo>
                <a:lnTo>
                  <a:pt x="73279" y="355600"/>
                </a:lnTo>
                <a:lnTo>
                  <a:pt x="66173" y="367030"/>
                </a:lnTo>
                <a:lnTo>
                  <a:pt x="62649" y="373380"/>
                </a:lnTo>
                <a:lnTo>
                  <a:pt x="59231" y="379730"/>
                </a:lnTo>
                <a:lnTo>
                  <a:pt x="55919" y="386080"/>
                </a:lnTo>
                <a:lnTo>
                  <a:pt x="52149" y="392430"/>
                </a:lnTo>
                <a:lnTo>
                  <a:pt x="48620" y="400050"/>
                </a:lnTo>
                <a:lnTo>
                  <a:pt x="45238" y="407670"/>
                </a:lnTo>
                <a:lnTo>
                  <a:pt x="40297" y="419100"/>
                </a:lnTo>
                <a:lnTo>
                  <a:pt x="35652" y="429260"/>
                </a:lnTo>
                <a:lnTo>
                  <a:pt x="21668" y="469900"/>
                </a:lnTo>
                <a:lnTo>
                  <a:pt x="8747" y="521970"/>
                </a:lnTo>
                <a:lnTo>
                  <a:pt x="2067" y="568960"/>
                </a:lnTo>
                <a:lnTo>
                  <a:pt x="0" y="622300"/>
                </a:lnTo>
                <a:lnTo>
                  <a:pt x="580" y="640080"/>
                </a:lnTo>
                <a:lnTo>
                  <a:pt x="5260" y="687070"/>
                </a:lnTo>
                <a:lnTo>
                  <a:pt x="6334" y="693420"/>
                </a:lnTo>
                <a:lnTo>
                  <a:pt x="7504" y="701040"/>
                </a:lnTo>
                <a:lnTo>
                  <a:pt x="8780" y="707390"/>
                </a:lnTo>
                <a:lnTo>
                  <a:pt x="10171" y="715010"/>
                </a:lnTo>
                <a:lnTo>
                  <a:pt x="24298" y="768350"/>
                </a:lnTo>
                <a:lnTo>
                  <a:pt x="57182" y="845820"/>
                </a:lnTo>
                <a:lnTo>
                  <a:pt x="82208" y="887730"/>
                </a:lnTo>
                <a:lnTo>
                  <a:pt x="111754" y="928370"/>
                </a:lnTo>
                <a:lnTo>
                  <a:pt x="145822" y="965200"/>
                </a:lnTo>
                <a:lnTo>
                  <a:pt x="150383" y="970280"/>
                </a:lnTo>
                <a:lnTo>
                  <a:pt x="154988" y="974090"/>
                </a:lnTo>
                <a:lnTo>
                  <a:pt x="159638" y="979170"/>
                </a:lnTo>
                <a:lnTo>
                  <a:pt x="166041" y="984250"/>
                </a:lnTo>
                <a:lnTo>
                  <a:pt x="167810" y="985520"/>
                </a:lnTo>
                <a:lnTo>
                  <a:pt x="178711" y="995680"/>
                </a:lnTo>
                <a:lnTo>
                  <a:pt x="183454" y="999490"/>
                </a:lnTo>
                <a:lnTo>
                  <a:pt x="185402" y="1000760"/>
                </a:lnTo>
                <a:lnTo>
                  <a:pt x="187454" y="1002030"/>
                </a:lnTo>
                <a:lnTo>
                  <a:pt x="189454" y="1003300"/>
                </a:lnTo>
                <a:lnTo>
                  <a:pt x="198543" y="1010920"/>
                </a:lnTo>
                <a:lnTo>
                  <a:pt x="203160" y="1014730"/>
                </a:lnTo>
                <a:lnTo>
                  <a:pt x="205275" y="1016000"/>
                </a:lnTo>
                <a:lnTo>
                  <a:pt x="207443" y="1017270"/>
                </a:lnTo>
                <a:lnTo>
                  <a:pt x="214186" y="1022350"/>
                </a:lnTo>
                <a:lnTo>
                  <a:pt x="218814" y="1024890"/>
                </a:lnTo>
                <a:lnTo>
                  <a:pt x="223495" y="1028700"/>
                </a:lnTo>
                <a:lnTo>
                  <a:pt x="227714" y="1031240"/>
                </a:lnTo>
                <a:lnTo>
                  <a:pt x="234688" y="1035050"/>
                </a:lnTo>
                <a:lnTo>
                  <a:pt x="239494" y="1038860"/>
                </a:lnTo>
                <a:lnTo>
                  <a:pt x="246562" y="1042670"/>
                </a:lnTo>
                <a:lnTo>
                  <a:pt x="248803" y="1043940"/>
                </a:lnTo>
                <a:lnTo>
                  <a:pt x="258509" y="1049020"/>
                </a:lnTo>
                <a:lnTo>
                  <a:pt x="258792" y="1049020"/>
                </a:lnTo>
                <a:lnTo>
                  <a:pt x="265650" y="1052830"/>
                </a:lnTo>
                <a:lnTo>
                  <a:pt x="272792" y="1056640"/>
                </a:lnTo>
                <a:lnTo>
                  <a:pt x="287398" y="1064260"/>
                </a:lnTo>
                <a:lnTo>
                  <a:pt x="289922" y="1065530"/>
                </a:lnTo>
                <a:lnTo>
                  <a:pt x="292487" y="1065530"/>
                </a:lnTo>
                <a:lnTo>
                  <a:pt x="295000" y="1066800"/>
                </a:lnTo>
                <a:lnTo>
                  <a:pt x="304654" y="1071880"/>
                </a:lnTo>
                <a:lnTo>
                  <a:pt x="309565" y="1073150"/>
                </a:lnTo>
                <a:lnTo>
                  <a:pt x="312246" y="1074420"/>
                </a:lnTo>
                <a:lnTo>
                  <a:pt x="317785" y="1076960"/>
                </a:lnTo>
                <a:lnTo>
                  <a:pt x="322528" y="1078230"/>
                </a:lnTo>
                <a:lnTo>
                  <a:pt x="327209" y="1080770"/>
                </a:lnTo>
                <a:lnTo>
                  <a:pt x="332004" y="1082040"/>
                </a:lnTo>
                <a:lnTo>
                  <a:pt x="334915" y="1083310"/>
                </a:lnTo>
                <a:lnTo>
                  <a:pt x="337837" y="1083310"/>
                </a:lnTo>
                <a:lnTo>
                  <a:pt x="340695" y="1084580"/>
                </a:lnTo>
                <a:lnTo>
                  <a:pt x="345376" y="1085850"/>
                </a:lnTo>
                <a:lnTo>
                  <a:pt x="350056" y="1088390"/>
                </a:lnTo>
                <a:lnTo>
                  <a:pt x="357878" y="1089660"/>
                </a:lnTo>
                <a:lnTo>
                  <a:pt x="360967" y="1090930"/>
                </a:lnTo>
                <a:lnTo>
                  <a:pt x="368621" y="1093470"/>
                </a:lnTo>
                <a:lnTo>
                  <a:pt x="373186" y="1094740"/>
                </a:lnTo>
                <a:lnTo>
                  <a:pt x="381134" y="1096010"/>
                </a:lnTo>
                <a:lnTo>
                  <a:pt x="384380" y="1097280"/>
                </a:lnTo>
                <a:lnTo>
                  <a:pt x="392149" y="1098550"/>
                </a:lnTo>
                <a:lnTo>
                  <a:pt x="401060" y="1101090"/>
                </a:lnTo>
                <a:lnTo>
                  <a:pt x="586562" y="1101090"/>
                </a:lnTo>
                <a:lnTo>
                  <a:pt x="589934" y="1099820"/>
                </a:lnTo>
                <a:lnTo>
                  <a:pt x="594499" y="1099820"/>
                </a:lnTo>
                <a:lnTo>
                  <a:pt x="603640" y="1097280"/>
                </a:lnTo>
                <a:lnTo>
                  <a:pt x="606834" y="1096010"/>
                </a:lnTo>
                <a:lnTo>
                  <a:pt x="610038" y="1096010"/>
                </a:lnTo>
                <a:lnTo>
                  <a:pt x="617922" y="1093470"/>
                </a:lnTo>
                <a:lnTo>
                  <a:pt x="627221" y="1090930"/>
                </a:lnTo>
                <a:lnTo>
                  <a:pt x="630257" y="1090930"/>
                </a:lnTo>
                <a:lnTo>
                  <a:pt x="633336" y="1089660"/>
                </a:lnTo>
                <a:lnTo>
                  <a:pt x="641105" y="1087120"/>
                </a:lnTo>
                <a:lnTo>
                  <a:pt x="645785" y="1085850"/>
                </a:lnTo>
                <a:lnTo>
                  <a:pt x="653387" y="1083310"/>
                </a:lnTo>
                <a:lnTo>
                  <a:pt x="656298" y="1082040"/>
                </a:lnTo>
                <a:lnTo>
                  <a:pt x="664015" y="1079500"/>
                </a:lnTo>
                <a:lnTo>
                  <a:pt x="673491" y="1075690"/>
                </a:lnTo>
                <a:lnTo>
                  <a:pt x="676235" y="1074420"/>
                </a:lnTo>
                <a:lnTo>
                  <a:pt x="678968" y="1074420"/>
                </a:lnTo>
                <a:lnTo>
                  <a:pt x="681722" y="1073150"/>
                </a:lnTo>
                <a:lnTo>
                  <a:pt x="686570" y="1070610"/>
                </a:lnTo>
                <a:lnTo>
                  <a:pt x="698726" y="1065530"/>
                </a:lnTo>
                <a:lnTo>
                  <a:pt x="701354" y="1064260"/>
                </a:lnTo>
                <a:lnTo>
                  <a:pt x="703867" y="1062990"/>
                </a:lnTo>
                <a:lnTo>
                  <a:pt x="718558" y="1055370"/>
                </a:lnTo>
                <a:lnTo>
                  <a:pt x="720893" y="1054100"/>
                </a:lnTo>
                <a:lnTo>
                  <a:pt x="723291" y="1054100"/>
                </a:lnTo>
                <a:lnTo>
                  <a:pt x="730495" y="1050290"/>
                </a:lnTo>
                <a:lnTo>
                  <a:pt x="735228" y="1046480"/>
                </a:lnTo>
                <a:lnTo>
                  <a:pt x="751793" y="1037590"/>
                </a:lnTo>
                <a:lnTo>
                  <a:pt x="756473" y="1033780"/>
                </a:lnTo>
                <a:lnTo>
                  <a:pt x="761217" y="1031240"/>
                </a:lnTo>
                <a:lnTo>
                  <a:pt x="765677" y="1028700"/>
                </a:lnTo>
                <a:lnTo>
                  <a:pt x="767845" y="1027430"/>
                </a:lnTo>
                <a:lnTo>
                  <a:pt x="772525" y="1023620"/>
                </a:lnTo>
                <a:lnTo>
                  <a:pt x="781771" y="1017270"/>
                </a:lnTo>
                <a:lnTo>
                  <a:pt x="783886" y="1016000"/>
                </a:lnTo>
                <a:lnTo>
                  <a:pt x="786053" y="1014730"/>
                </a:lnTo>
                <a:lnTo>
                  <a:pt x="788169" y="1013460"/>
                </a:lnTo>
                <a:lnTo>
                  <a:pt x="792682" y="1009650"/>
                </a:lnTo>
                <a:lnTo>
                  <a:pt x="801540" y="1002030"/>
                </a:lnTo>
                <a:lnTo>
                  <a:pt x="803645" y="1000760"/>
                </a:lnTo>
                <a:lnTo>
                  <a:pt x="805822" y="999490"/>
                </a:lnTo>
                <a:lnTo>
                  <a:pt x="812670" y="993140"/>
                </a:lnTo>
                <a:lnTo>
                  <a:pt x="821874" y="985520"/>
                </a:lnTo>
                <a:lnTo>
                  <a:pt x="823581" y="984250"/>
                </a:lnTo>
                <a:lnTo>
                  <a:pt x="825361" y="982980"/>
                </a:lnTo>
                <a:lnTo>
                  <a:pt x="827005" y="981710"/>
                </a:lnTo>
                <a:lnTo>
                  <a:pt x="831700" y="976630"/>
                </a:lnTo>
                <a:lnTo>
                  <a:pt x="836344" y="972820"/>
                </a:lnTo>
                <a:lnTo>
                  <a:pt x="840930" y="967740"/>
                </a:lnTo>
                <a:lnTo>
                  <a:pt x="845455" y="963930"/>
                </a:lnTo>
                <a:lnTo>
                  <a:pt x="852223" y="956310"/>
                </a:lnTo>
                <a:lnTo>
                  <a:pt x="858987" y="949960"/>
                </a:lnTo>
                <a:lnTo>
                  <a:pt x="872480" y="934720"/>
                </a:lnTo>
                <a:lnTo>
                  <a:pt x="876926" y="929640"/>
                </a:lnTo>
                <a:lnTo>
                  <a:pt x="881370" y="923290"/>
                </a:lnTo>
                <a:lnTo>
                  <a:pt x="890228" y="913130"/>
                </a:lnTo>
                <a:lnTo>
                  <a:pt x="916442" y="877570"/>
                </a:lnTo>
                <a:lnTo>
                  <a:pt x="941894" y="839470"/>
                </a:lnTo>
                <a:lnTo>
                  <a:pt x="961773" y="806450"/>
                </a:lnTo>
                <a:lnTo>
                  <a:pt x="301000" y="806450"/>
                </a:lnTo>
                <a:lnTo>
                  <a:pt x="295922" y="801370"/>
                </a:lnTo>
                <a:lnTo>
                  <a:pt x="295922" y="610870"/>
                </a:lnTo>
                <a:lnTo>
                  <a:pt x="290896" y="605790"/>
                </a:lnTo>
                <a:lnTo>
                  <a:pt x="246918" y="605790"/>
                </a:lnTo>
                <a:lnTo>
                  <a:pt x="243253" y="595630"/>
                </a:lnTo>
                <a:lnTo>
                  <a:pt x="361218" y="476250"/>
                </a:lnTo>
                <a:lnTo>
                  <a:pt x="459487" y="387350"/>
                </a:lnTo>
                <a:lnTo>
                  <a:pt x="469195" y="382270"/>
                </a:lnTo>
                <a:lnTo>
                  <a:pt x="480016" y="379730"/>
                </a:lnTo>
                <a:lnTo>
                  <a:pt x="1105238" y="379730"/>
                </a:lnTo>
                <a:lnTo>
                  <a:pt x="1105363" y="378460"/>
                </a:lnTo>
                <a:lnTo>
                  <a:pt x="1106952" y="355600"/>
                </a:lnTo>
                <a:lnTo>
                  <a:pt x="1107719" y="332740"/>
                </a:lnTo>
                <a:lnTo>
                  <a:pt x="1107667" y="312420"/>
                </a:lnTo>
                <a:lnTo>
                  <a:pt x="1105436" y="273050"/>
                </a:lnTo>
                <a:lnTo>
                  <a:pt x="1104700" y="266700"/>
                </a:lnTo>
                <a:lnTo>
                  <a:pt x="1103855" y="259080"/>
                </a:lnTo>
                <a:lnTo>
                  <a:pt x="1102901" y="252730"/>
                </a:lnTo>
                <a:lnTo>
                  <a:pt x="1101834" y="245110"/>
                </a:lnTo>
                <a:lnTo>
                  <a:pt x="1100045" y="234950"/>
                </a:lnTo>
                <a:lnTo>
                  <a:pt x="1089400" y="191770"/>
                </a:lnTo>
                <a:lnTo>
                  <a:pt x="1080450" y="167640"/>
                </a:lnTo>
                <a:lnTo>
                  <a:pt x="1077904" y="161290"/>
                </a:lnTo>
                <a:lnTo>
                  <a:pt x="1075228" y="154940"/>
                </a:lnTo>
                <a:lnTo>
                  <a:pt x="1072454" y="149860"/>
                </a:lnTo>
                <a:lnTo>
                  <a:pt x="1069541" y="143510"/>
                </a:lnTo>
                <a:lnTo>
                  <a:pt x="1066501" y="138430"/>
                </a:lnTo>
                <a:lnTo>
                  <a:pt x="1063343" y="132080"/>
                </a:lnTo>
                <a:lnTo>
                  <a:pt x="1061176" y="128270"/>
                </a:lnTo>
                <a:lnTo>
                  <a:pt x="1058946" y="124460"/>
                </a:lnTo>
                <a:lnTo>
                  <a:pt x="1056663" y="121920"/>
                </a:lnTo>
                <a:lnTo>
                  <a:pt x="1053119" y="115570"/>
                </a:lnTo>
                <a:lnTo>
                  <a:pt x="1049437" y="110490"/>
                </a:lnTo>
                <a:lnTo>
                  <a:pt x="1045627" y="105410"/>
                </a:lnTo>
                <a:lnTo>
                  <a:pt x="1041700" y="100330"/>
                </a:lnTo>
                <a:lnTo>
                  <a:pt x="1037639" y="96520"/>
                </a:lnTo>
                <a:lnTo>
                  <a:pt x="1033436" y="91440"/>
                </a:lnTo>
                <a:lnTo>
                  <a:pt x="1029096" y="86360"/>
                </a:lnTo>
                <a:lnTo>
                  <a:pt x="1024622" y="81280"/>
                </a:lnTo>
                <a:lnTo>
                  <a:pt x="1021250" y="78740"/>
                </a:lnTo>
                <a:lnTo>
                  <a:pt x="1017764" y="74930"/>
                </a:lnTo>
                <a:lnTo>
                  <a:pt x="1013083" y="71120"/>
                </a:lnTo>
                <a:lnTo>
                  <a:pt x="1010685" y="69850"/>
                </a:lnTo>
                <a:lnTo>
                  <a:pt x="1008288" y="67310"/>
                </a:lnTo>
                <a:lnTo>
                  <a:pt x="1005775" y="64770"/>
                </a:lnTo>
                <a:lnTo>
                  <a:pt x="1001890" y="62230"/>
                </a:lnTo>
                <a:lnTo>
                  <a:pt x="999031" y="59690"/>
                </a:lnTo>
                <a:lnTo>
                  <a:pt x="994173" y="55880"/>
                </a:lnTo>
                <a:lnTo>
                  <a:pt x="991660" y="54610"/>
                </a:lnTo>
                <a:lnTo>
                  <a:pt x="988696" y="52070"/>
                </a:lnTo>
                <a:lnTo>
                  <a:pt x="984581" y="49530"/>
                </a:lnTo>
                <a:lnTo>
                  <a:pt x="979210" y="46990"/>
                </a:lnTo>
                <a:lnTo>
                  <a:pt x="976477" y="44450"/>
                </a:lnTo>
                <a:lnTo>
                  <a:pt x="975042" y="44450"/>
                </a:lnTo>
                <a:lnTo>
                  <a:pt x="971221" y="41910"/>
                </a:lnTo>
                <a:lnTo>
                  <a:pt x="967336" y="39370"/>
                </a:lnTo>
                <a:lnTo>
                  <a:pt x="962593" y="36830"/>
                </a:lnTo>
                <a:lnTo>
                  <a:pt x="961053" y="36830"/>
                </a:lnTo>
                <a:lnTo>
                  <a:pt x="957399" y="34290"/>
                </a:lnTo>
                <a:lnTo>
                  <a:pt x="953629" y="33020"/>
                </a:lnTo>
                <a:lnTo>
                  <a:pt x="948153" y="30480"/>
                </a:lnTo>
                <a:lnTo>
                  <a:pt x="944834" y="29210"/>
                </a:lnTo>
                <a:lnTo>
                  <a:pt x="936384" y="25400"/>
                </a:lnTo>
                <a:lnTo>
                  <a:pt x="934499" y="25400"/>
                </a:lnTo>
                <a:lnTo>
                  <a:pt x="932614" y="24130"/>
                </a:lnTo>
                <a:lnTo>
                  <a:pt x="927986" y="22860"/>
                </a:lnTo>
                <a:lnTo>
                  <a:pt x="922447" y="20320"/>
                </a:lnTo>
                <a:lnTo>
                  <a:pt x="920500" y="20320"/>
                </a:lnTo>
                <a:lnTo>
                  <a:pt x="913652" y="17780"/>
                </a:lnTo>
                <a:lnTo>
                  <a:pt x="910678" y="16510"/>
                </a:lnTo>
                <a:lnTo>
                  <a:pt x="905882" y="15240"/>
                </a:lnTo>
                <a:lnTo>
                  <a:pt x="904050" y="15240"/>
                </a:lnTo>
                <a:lnTo>
                  <a:pt x="902228" y="13970"/>
                </a:lnTo>
                <a:lnTo>
                  <a:pt x="893548" y="11430"/>
                </a:lnTo>
                <a:lnTo>
                  <a:pt x="889150" y="11430"/>
                </a:lnTo>
                <a:lnTo>
                  <a:pt x="887778" y="10160"/>
                </a:lnTo>
                <a:lnTo>
                  <a:pt x="884930" y="10160"/>
                </a:lnTo>
                <a:lnTo>
                  <a:pt x="880982" y="8890"/>
                </a:lnTo>
                <a:close/>
              </a:path>
              <a:path w="1108075" h="1108709">
                <a:moveTo>
                  <a:pt x="526595" y="674370"/>
                </a:moveTo>
                <a:lnTo>
                  <a:pt x="434190" y="674370"/>
                </a:lnTo>
                <a:lnTo>
                  <a:pt x="430357" y="678180"/>
                </a:lnTo>
                <a:lnTo>
                  <a:pt x="430357" y="801370"/>
                </a:lnTo>
                <a:lnTo>
                  <a:pt x="425331" y="806450"/>
                </a:lnTo>
                <a:lnTo>
                  <a:pt x="535339" y="806450"/>
                </a:lnTo>
                <a:lnTo>
                  <a:pt x="530250" y="801370"/>
                </a:lnTo>
                <a:lnTo>
                  <a:pt x="530187" y="678180"/>
                </a:lnTo>
                <a:lnTo>
                  <a:pt x="526595" y="674370"/>
                </a:lnTo>
                <a:close/>
              </a:path>
              <a:path w="1108075" h="1108709">
                <a:moveTo>
                  <a:pt x="1105238" y="379730"/>
                </a:moveTo>
                <a:lnTo>
                  <a:pt x="480016" y="379730"/>
                </a:lnTo>
                <a:lnTo>
                  <a:pt x="490836" y="382270"/>
                </a:lnTo>
                <a:lnTo>
                  <a:pt x="500544" y="387350"/>
                </a:lnTo>
                <a:lnTo>
                  <a:pt x="708611" y="574040"/>
                </a:lnTo>
                <a:lnTo>
                  <a:pt x="713262" y="579120"/>
                </a:lnTo>
                <a:lnTo>
                  <a:pt x="716503" y="584200"/>
                </a:lnTo>
                <a:lnTo>
                  <a:pt x="717699" y="589280"/>
                </a:lnTo>
                <a:lnTo>
                  <a:pt x="716213" y="595630"/>
                </a:lnTo>
                <a:lnTo>
                  <a:pt x="712495" y="604520"/>
                </a:lnTo>
                <a:lnTo>
                  <a:pt x="704789" y="605790"/>
                </a:lnTo>
                <a:lnTo>
                  <a:pt x="669554" y="605790"/>
                </a:lnTo>
                <a:lnTo>
                  <a:pt x="664528" y="610870"/>
                </a:lnTo>
                <a:lnTo>
                  <a:pt x="664528" y="801370"/>
                </a:lnTo>
                <a:lnTo>
                  <a:pt x="659492" y="806450"/>
                </a:lnTo>
                <a:lnTo>
                  <a:pt x="961773" y="806450"/>
                </a:lnTo>
                <a:lnTo>
                  <a:pt x="989618" y="756920"/>
                </a:lnTo>
                <a:lnTo>
                  <a:pt x="1004288" y="726440"/>
                </a:lnTo>
                <a:lnTo>
                  <a:pt x="1020017" y="693420"/>
                </a:lnTo>
                <a:lnTo>
                  <a:pt x="1034761" y="657860"/>
                </a:lnTo>
                <a:lnTo>
                  <a:pt x="1048432" y="622300"/>
                </a:lnTo>
                <a:lnTo>
                  <a:pt x="1060946" y="586740"/>
                </a:lnTo>
                <a:lnTo>
                  <a:pt x="1064821" y="574040"/>
                </a:lnTo>
                <a:lnTo>
                  <a:pt x="1068557" y="562610"/>
                </a:lnTo>
                <a:lnTo>
                  <a:pt x="1072141" y="549910"/>
                </a:lnTo>
                <a:lnTo>
                  <a:pt x="1075563" y="538480"/>
                </a:lnTo>
                <a:lnTo>
                  <a:pt x="1079922" y="521970"/>
                </a:lnTo>
                <a:lnTo>
                  <a:pt x="1083997" y="506730"/>
                </a:lnTo>
                <a:lnTo>
                  <a:pt x="1087781" y="490220"/>
                </a:lnTo>
                <a:lnTo>
                  <a:pt x="1091269" y="473710"/>
                </a:lnTo>
                <a:lnTo>
                  <a:pt x="1092899" y="466090"/>
                </a:lnTo>
                <a:lnTo>
                  <a:pt x="1094442" y="458470"/>
                </a:lnTo>
                <a:lnTo>
                  <a:pt x="1095899" y="449580"/>
                </a:lnTo>
                <a:lnTo>
                  <a:pt x="1098180" y="436880"/>
                </a:lnTo>
                <a:lnTo>
                  <a:pt x="1099039" y="431800"/>
                </a:lnTo>
                <a:lnTo>
                  <a:pt x="1099834" y="425450"/>
                </a:lnTo>
                <a:lnTo>
                  <a:pt x="1102981" y="402590"/>
                </a:lnTo>
                <a:lnTo>
                  <a:pt x="1105238" y="379730"/>
                </a:lnTo>
                <a:close/>
              </a:path>
              <a:path w="1108075" h="1108709">
                <a:moveTo>
                  <a:pt x="860700" y="5080"/>
                </a:moveTo>
                <a:lnTo>
                  <a:pt x="700967" y="5080"/>
                </a:lnTo>
                <a:lnTo>
                  <a:pt x="699930" y="6350"/>
                </a:lnTo>
                <a:lnTo>
                  <a:pt x="691145" y="6350"/>
                </a:lnTo>
                <a:lnTo>
                  <a:pt x="677544" y="8890"/>
                </a:lnTo>
                <a:lnTo>
                  <a:pt x="876983" y="8890"/>
                </a:lnTo>
                <a:lnTo>
                  <a:pt x="872993" y="7620"/>
                </a:lnTo>
                <a:lnTo>
                  <a:pt x="869046" y="7620"/>
                </a:lnTo>
                <a:lnTo>
                  <a:pt x="863904" y="6350"/>
                </a:lnTo>
                <a:lnTo>
                  <a:pt x="860700" y="5080"/>
                </a:lnTo>
                <a:close/>
              </a:path>
              <a:path w="1108075" h="1108709">
                <a:moveTo>
                  <a:pt x="841633" y="2540"/>
                </a:moveTo>
                <a:lnTo>
                  <a:pt x="722778" y="2540"/>
                </a:lnTo>
                <a:lnTo>
                  <a:pt x="712328" y="3810"/>
                </a:lnTo>
                <a:lnTo>
                  <a:pt x="706611" y="5080"/>
                </a:lnTo>
                <a:lnTo>
                  <a:pt x="853287" y="5080"/>
                </a:lnTo>
                <a:lnTo>
                  <a:pt x="851109" y="3810"/>
                </a:lnTo>
                <a:lnTo>
                  <a:pt x="847968" y="3810"/>
                </a:lnTo>
                <a:lnTo>
                  <a:pt x="841633" y="2540"/>
                </a:lnTo>
                <a:close/>
              </a:path>
              <a:path w="1108075" h="1108709">
                <a:moveTo>
                  <a:pt x="824775" y="1270"/>
                </a:moveTo>
                <a:lnTo>
                  <a:pt x="742383" y="1270"/>
                </a:lnTo>
                <a:lnTo>
                  <a:pt x="732609" y="2540"/>
                </a:lnTo>
                <a:lnTo>
                  <a:pt x="831748" y="2540"/>
                </a:lnTo>
                <a:lnTo>
                  <a:pt x="824775" y="1270"/>
                </a:lnTo>
                <a:close/>
              </a:path>
              <a:path w="1108075" h="1108709">
                <a:moveTo>
                  <a:pt x="808513" y="0"/>
                </a:moveTo>
                <a:lnTo>
                  <a:pt x="761730" y="0"/>
                </a:lnTo>
                <a:lnTo>
                  <a:pt x="752093" y="1270"/>
                </a:lnTo>
                <a:lnTo>
                  <a:pt x="813875" y="1270"/>
                </a:lnTo>
                <a:lnTo>
                  <a:pt x="808513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9746600" y="8489081"/>
            <a:ext cx="1108075" cy="1108710"/>
            <a:chOff x="9746600" y="8489081"/>
            <a:chExt cx="1108075" cy="1108710"/>
          </a:xfrm>
        </p:grpSpPr>
        <p:sp>
          <p:nvSpPr>
            <p:cNvPr id="9" name="object 9"/>
            <p:cNvSpPr/>
            <p:nvPr/>
          </p:nvSpPr>
          <p:spPr>
            <a:xfrm>
              <a:off x="10183993" y="9143564"/>
              <a:ext cx="119252" cy="136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746600" y="8489081"/>
              <a:ext cx="1108075" cy="1108710"/>
            </a:xfrm>
            <a:custGeom>
              <a:avLst/>
              <a:gdLst/>
              <a:ahLst/>
              <a:cxnLst/>
              <a:rect l="l" t="t" r="r" b="b"/>
              <a:pathLst>
                <a:path w="1108075" h="1108709">
                  <a:moveTo>
                    <a:pt x="531631" y="1107440"/>
                  </a:moveTo>
                  <a:lnTo>
                    <a:pt x="455560" y="1107440"/>
                  </a:lnTo>
                  <a:lnTo>
                    <a:pt x="463434" y="1108710"/>
                  </a:lnTo>
                  <a:lnTo>
                    <a:pt x="527401" y="1108710"/>
                  </a:lnTo>
                  <a:lnTo>
                    <a:pt x="531631" y="1107440"/>
                  </a:lnTo>
                  <a:close/>
                </a:path>
                <a:path w="1108075" h="1108709">
                  <a:moveTo>
                    <a:pt x="547054" y="1106170"/>
                  </a:moveTo>
                  <a:lnTo>
                    <a:pt x="443843" y="1106170"/>
                  </a:lnTo>
                  <a:lnTo>
                    <a:pt x="447958" y="1107440"/>
                  </a:lnTo>
                  <a:lnTo>
                    <a:pt x="542824" y="1107440"/>
                  </a:lnTo>
                  <a:lnTo>
                    <a:pt x="547054" y="1106170"/>
                  </a:lnTo>
                  <a:close/>
                </a:path>
                <a:path w="1108075" h="1108709">
                  <a:moveTo>
                    <a:pt x="559211" y="1104900"/>
                  </a:moveTo>
                  <a:lnTo>
                    <a:pt x="431854" y="1104900"/>
                  </a:lnTo>
                  <a:lnTo>
                    <a:pt x="439675" y="1106170"/>
                  </a:lnTo>
                  <a:lnTo>
                    <a:pt x="551337" y="1106170"/>
                  </a:lnTo>
                  <a:lnTo>
                    <a:pt x="559211" y="1104900"/>
                  </a:lnTo>
                  <a:close/>
                </a:path>
                <a:path w="1108075" h="1108709">
                  <a:moveTo>
                    <a:pt x="575263" y="1102360"/>
                  </a:moveTo>
                  <a:lnTo>
                    <a:pt x="415865" y="1102360"/>
                  </a:lnTo>
                  <a:lnTo>
                    <a:pt x="424430" y="1104900"/>
                  </a:lnTo>
                  <a:lnTo>
                    <a:pt x="562813" y="1104900"/>
                  </a:lnTo>
                  <a:lnTo>
                    <a:pt x="570865" y="1103630"/>
                  </a:lnTo>
                  <a:lnTo>
                    <a:pt x="575263" y="1102360"/>
                  </a:lnTo>
                  <a:close/>
                </a:path>
                <a:path w="1108075" h="1108709">
                  <a:moveTo>
                    <a:pt x="583085" y="1101090"/>
                  </a:moveTo>
                  <a:lnTo>
                    <a:pt x="408032" y="1101090"/>
                  </a:lnTo>
                  <a:lnTo>
                    <a:pt x="411519" y="1102360"/>
                  </a:lnTo>
                  <a:lnTo>
                    <a:pt x="579661" y="1102360"/>
                  </a:lnTo>
                  <a:lnTo>
                    <a:pt x="583085" y="1101090"/>
                  </a:lnTo>
                  <a:close/>
                </a:path>
                <a:path w="1108075" h="1108709">
                  <a:moveTo>
                    <a:pt x="627178" y="1090930"/>
                  </a:moveTo>
                  <a:lnTo>
                    <a:pt x="361772" y="1090930"/>
                  </a:lnTo>
                  <a:lnTo>
                    <a:pt x="368568" y="1093470"/>
                  </a:lnTo>
                  <a:lnTo>
                    <a:pt x="373143" y="1094740"/>
                  </a:lnTo>
                  <a:lnTo>
                    <a:pt x="381080" y="1096010"/>
                  </a:lnTo>
                  <a:lnTo>
                    <a:pt x="384337" y="1097280"/>
                  </a:lnTo>
                  <a:lnTo>
                    <a:pt x="392106" y="1098550"/>
                  </a:lnTo>
                  <a:lnTo>
                    <a:pt x="401017" y="1101090"/>
                  </a:lnTo>
                  <a:lnTo>
                    <a:pt x="586519" y="1101090"/>
                  </a:lnTo>
                  <a:lnTo>
                    <a:pt x="589880" y="1099820"/>
                  </a:lnTo>
                  <a:lnTo>
                    <a:pt x="594456" y="1099820"/>
                  </a:lnTo>
                  <a:lnTo>
                    <a:pt x="603597" y="1097280"/>
                  </a:lnTo>
                  <a:lnTo>
                    <a:pt x="606791" y="1096010"/>
                  </a:lnTo>
                  <a:lnTo>
                    <a:pt x="610047" y="1096010"/>
                  </a:lnTo>
                  <a:lnTo>
                    <a:pt x="613189" y="1094740"/>
                  </a:lnTo>
                  <a:lnTo>
                    <a:pt x="627178" y="1090930"/>
                  </a:lnTo>
                  <a:close/>
                </a:path>
                <a:path w="1108075" h="1108709">
                  <a:moveTo>
                    <a:pt x="676181" y="1074420"/>
                  </a:moveTo>
                  <a:lnTo>
                    <a:pt x="312203" y="1074420"/>
                  </a:lnTo>
                  <a:lnTo>
                    <a:pt x="313627" y="1075690"/>
                  </a:lnTo>
                  <a:lnTo>
                    <a:pt x="318831" y="1076960"/>
                  </a:lnTo>
                  <a:lnTo>
                    <a:pt x="319909" y="1076960"/>
                  </a:lnTo>
                  <a:lnTo>
                    <a:pt x="320998" y="1078230"/>
                  </a:lnTo>
                  <a:lnTo>
                    <a:pt x="328255" y="1080770"/>
                  </a:lnTo>
                  <a:lnTo>
                    <a:pt x="334872" y="1083310"/>
                  </a:lnTo>
                  <a:lnTo>
                    <a:pt x="337783" y="1083310"/>
                  </a:lnTo>
                  <a:lnTo>
                    <a:pt x="340642" y="1084580"/>
                  </a:lnTo>
                  <a:lnTo>
                    <a:pt x="345322" y="1085850"/>
                  </a:lnTo>
                  <a:lnTo>
                    <a:pt x="350013" y="1088390"/>
                  </a:lnTo>
                  <a:lnTo>
                    <a:pt x="354746" y="1089660"/>
                  </a:lnTo>
                  <a:lnTo>
                    <a:pt x="357374" y="1089660"/>
                  </a:lnTo>
                  <a:lnTo>
                    <a:pt x="359605" y="1090930"/>
                  </a:lnTo>
                  <a:lnTo>
                    <a:pt x="630267" y="1090930"/>
                  </a:lnTo>
                  <a:lnTo>
                    <a:pt x="633293" y="1089660"/>
                  </a:lnTo>
                  <a:lnTo>
                    <a:pt x="641062" y="1087120"/>
                  </a:lnTo>
                  <a:lnTo>
                    <a:pt x="645742" y="1085850"/>
                  </a:lnTo>
                  <a:lnTo>
                    <a:pt x="653334" y="1083310"/>
                  </a:lnTo>
                  <a:lnTo>
                    <a:pt x="656255" y="1082040"/>
                  </a:lnTo>
                  <a:lnTo>
                    <a:pt x="663962" y="1079500"/>
                  </a:lnTo>
                  <a:lnTo>
                    <a:pt x="673438" y="1075690"/>
                  </a:lnTo>
                  <a:lnTo>
                    <a:pt x="676181" y="1074420"/>
                  </a:lnTo>
                  <a:close/>
                </a:path>
                <a:path w="1108075" h="1108709">
                  <a:moveTo>
                    <a:pt x="930676" y="22860"/>
                  </a:moveTo>
                  <a:lnTo>
                    <a:pt x="607136" y="22860"/>
                  </a:lnTo>
                  <a:lnTo>
                    <a:pt x="594508" y="26670"/>
                  </a:lnTo>
                  <a:lnTo>
                    <a:pt x="579095" y="30480"/>
                  </a:lnTo>
                  <a:lnTo>
                    <a:pt x="564865" y="34290"/>
                  </a:lnTo>
                  <a:lnTo>
                    <a:pt x="562646" y="34290"/>
                  </a:lnTo>
                  <a:lnTo>
                    <a:pt x="556300" y="36830"/>
                  </a:lnTo>
                  <a:lnTo>
                    <a:pt x="550018" y="38100"/>
                  </a:lnTo>
                  <a:lnTo>
                    <a:pt x="541400" y="40640"/>
                  </a:lnTo>
                  <a:lnTo>
                    <a:pt x="540259" y="41910"/>
                  </a:lnTo>
                  <a:lnTo>
                    <a:pt x="529771" y="44450"/>
                  </a:lnTo>
                  <a:lnTo>
                    <a:pt x="508866" y="52070"/>
                  </a:lnTo>
                  <a:lnTo>
                    <a:pt x="497307" y="55880"/>
                  </a:lnTo>
                  <a:lnTo>
                    <a:pt x="496166" y="55880"/>
                  </a:lnTo>
                  <a:lnTo>
                    <a:pt x="488627" y="59690"/>
                  </a:lnTo>
                  <a:lnTo>
                    <a:pt x="475884" y="63500"/>
                  </a:lnTo>
                  <a:lnTo>
                    <a:pt x="475371" y="63500"/>
                  </a:lnTo>
                  <a:lnTo>
                    <a:pt x="474858" y="64770"/>
                  </a:lnTo>
                  <a:lnTo>
                    <a:pt x="474345" y="64770"/>
                  </a:lnTo>
                  <a:lnTo>
                    <a:pt x="460355" y="69850"/>
                  </a:lnTo>
                  <a:lnTo>
                    <a:pt x="452010" y="73660"/>
                  </a:lnTo>
                  <a:lnTo>
                    <a:pt x="451330" y="73660"/>
                  </a:lnTo>
                  <a:lnTo>
                    <a:pt x="432943" y="81280"/>
                  </a:lnTo>
                  <a:lnTo>
                    <a:pt x="431854" y="81280"/>
                  </a:lnTo>
                  <a:lnTo>
                    <a:pt x="430712" y="82550"/>
                  </a:lnTo>
                  <a:lnTo>
                    <a:pt x="429571" y="82550"/>
                  </a:lnTo>
                  <a:lnTo>
                    <a:pt x="419535" y="87630"/>
                  </a:lnTo>
                  <a:lnTo>
                    <a:pt x="409563" y="91440"/>
                  </a:lnTo>
                  <a:lnTo>
                    <a:pt x="399655" y="96520"/>
                  </a:lnTo>
                  <a:lnTo>
                    <a:pt x="389813" y="100330"/>
                  </a:lnTo>
                  <a:lnTo>
                    <a:pt x="388619" y="101600"/>
                  </a:lnTo>
                  <a:lnTo>
                    <a:pt x="386337" y="102870"/>
                  </a:lnTo>
                  <a:lnTo>
                    <a:pt x="380452" y="105410"/>
                  </a:lnTo>
                  <a:lnTo>
                    <a:pt x="368233" y="111760"/>
                  </a:lnTo>
                  <a:lnTo>
                    <a:pt x="366798" y="111760"/>
                  </a:lnTo>
                  <a:lnTo>
                    <a:pt x="353950" y="118110"/>
                  </a:lnTo>
                  <a:lnTo>
                    <a:pt x="347615" y="121920"/>
                  </a:lnTo>
                  <a:lnTo>
                    <a:pt x="346809" y="121920"/>
                  </a:lnTo>
                  <a:lnTo>
                    <a:pt x="346013" y="123190"/>
                  </a:lnTo>
                  <a:lnTo>
                    <a:pt x="345155" y="123190"/>
                  </a:lnTo>
                  <a:lnTo>
                    <a:pt x="334307" y="128270"/>
                  </a:lnTo>
                  <a:lnTo>
                    <a:pt x="328935" y="132080"/>
                  </a:lnTo>
                  <a:lnTo>
                    <a:pt x="327731" y="132080"/>
                  </a:lnTo>
                  <a:lnTo>
                    <a:pt x="326475" y="133350"/>
                  </a:lnTo>
                  <a:lnTo>
                    <a:pt x="316219" y="138430"/>
                  </a:lnTo>
                  <a:lnTo>
                    <a:pt x="307275" y="143510"/>
                  </a:lnTo>
                  <a:lnTo>
                    <a:pt x="298439" y="149860"/>
                  </a:lnTo>
                  <a:lnTo>
                    <a:pt x="289701" y="154940"/>
                  </a:lnTo>
                  <a:lnTo>
                    <a:pt x="288444" y="154940"/>
                  </a:lnTo>
                  <a:lnTo>
                    <a:pt x="287125" y="156210"/>
                  </a:lnTo>
                  <a:lnTo>
                    <a:pt x="285869" y="156210"/>
                  </a:lnTo>
                  <a:lnTo>
                    <a:pt x="281021" y="160020"/>
                  </a:lnTo>
                  <a:lnTo>
                    <a:pt x="269534" y="166370"/>
                  </a:lnTo>
                  <a:lnTo>
                    <a:pt x="268623" y="167640"/>
                  </a:lnTo>
                  <a:lnTo>
                    <a:pt x="257597" y="175260"/>
                  </a:lnTo>
                  <a:lnTo>
                    <a:pt x="250236" y="179070"/>
                  </a:lnTo>
                  <a:lnTo>
                    <a:pt x="249262" y="180340"/>
                  </a:lnTo>
                  <a:lnTo>
                    <a:pt x="244812" y="182880"/>
                  </a:lnTo>
                  <a:lnTo>
                    <a:pt x="234813" y="190500"/>
                  </a:lnTo>
                  <a:lnTo>
                    <a:pt x="233556" y="191770"/>
                  </a:lnTo>
                  <a:lnTo>
                    <a:pt x="232247" y="191770"/>
                  </a:lnTo>
                  <a:lnTo>
                    <a:pt x="224632" y="198120"/>
                  </a:lnTo>
                  <a:lnTo>
                    <a:pt x="217143" y="203200"/>
                  </a:lnTo>
                  <a:lnTo>
                    <a:pt x="209795" y="208280"/>
                  </a:lnTo>
                  <a:lnTo>
                    <a:pt x="200028" y="215900"/>
                  </a:lnTo>
                  <a:lnTo>
                    <a:pt x="198772" y="217170"/>
                  </a:lnTo>
                  <a:lnTo>
                    <a:pt x="195002" y="219710"/>
                  </a:lnTo>
                  <a:lnTo>
                    <a:pt x="191233" y="223520"/>
                  </a:lnTo>
                  <a:lnTo>
                    <a:pt x="184668" y="228600"/>
                  </a:lnTo>
                  <a:lnTo>
                    <a:pt x="180217" y="232410"/>
                  </a:lnTo>
                  <a:lnTo>
                    <a:pt x="175872" y="236220"/>
                  </a:lnTo>
                  <a:lnTo>
                    <a:pt x="168794" y="242570"/>
                  </a:lnTo>
                  <a:lnTo>
                    <a:pt x="162103" y="247650"/>
                  </a:lnTo>
                  <a:lnTo>
                    <a:pt x="157768" y="252730"/>
                  </a:lnTo>
                  <a:lnTo>
                    <a:pt x="156626" y="254000"/>
                  </a:lnTo>
                  <a:lnTo>
                    <a:pt x="155538" y="254000"/>
                  </a:lnTo>
                  <a:lnTo>
                    <a:pt x="151538" y="257810"/>
                  </a:lnTo>
                  <a:lnTo>
                    <a:pt x="147601" y="261620"/>
                  </a:lnTo>
                  <a:lnTo>
                    <a:pt x="143831" y="265430"/>
                  </a:lnTo>
                  <a:lnTo>
                    <a:pt x="134941" y="274320"/>
                  </a:lnTo>
                  <a:lnTo>
                    <a:pt x="126341" y="284480"/>
                  </a:lnTo>
                  <a:lnTo>
                    <a:pt x="118017" y="293370"/>
                  </a:lnTo>
                  <a:lnTo>
                    <a:pt x="109958" y="303530"/>
                  </a:lnTo>
                  <a:lnTo>
                    <a:pt x="102219" y="313690"/>
                  </a:lnTo>
                  <a:lnTo>
                    <a:pt x="94755" y="323850"/>
                  </a:lnTo>
                  <a:lnTo>
                    <a:pt x="87569" y="332740"/>
                  </a:lnTo>
                  <a:lnTo>
                    <a:pt x="80660" y="344170"/>
                  </a:lnTo>
                  <a:lnTo>
                    <a:pt x="74037" y="354330"/>
                  </a:lnTo>
                  <a:lnTo>
                    <a:pt x="67695" y="364490"/>
                  </a:lnTo>
                  <a:lnTo>
                    <a:pt x="61639" y="374650"/>
                  </a:lnTo>
                  <a:lnTo>
                    <a:pt x="55876" y="386080"/>
                  </a:lnTo>
                  <a:lnTo>
                    <a:pt x="52619" y="392430"/>
                  </a:lnTo>
                  <a:lnTo>
                    <a:pt x="49541" y="398780"/>
                  </a:lnTo>
                  <a:lnTo>
                    <a:pt x="45195" y="407670"/>
                  </a:lnTo>
                  <a:lnTo>
                    <a:pt x="40248" y="419100"/>
                  </a:lnTo>
                  <a:lnTo>
                    <a:pt x="21615" y="469900"/>
                  </a:lnTo>
                  <a:lnTo>
                    <a:pt x="8704" y="521970"/>
                  </a:lnTo>
                  <a:lnTo>
                    <a:pt x="2024" y="568960"/>
                  </a:lnTo>
                  <a:lnTo>
                    <a:pt x="0" y="624840"/>
                  </a:lnTo>
                  <a:lnTo>
                    <a:pt x="191" y="631190"/>
                  </a:lnTo>
                  <a:lnTo>
                    <a:pt x="537" y="640080"/>
                  </a:lnTo>
                  <a:lnTo>
                    <a:pt x="705" y="643890"/>
                  </a:lnTo>
                  <a:lnTo>
                    <a:pt x="935" y="646430"/>
                  </a:lnTo>
                  <a:lnTo>
                    <a:pt x="1218" y="650240"/>
                  </a:lnTo>
                  <a:lnTo>
                    <a:pt x="1218" y="651510"/>
                  </a:lnTo>
                  <a:lnTo>
                    <a:pt x="1616" y="656590"/>
                  </a:lnTo>
                  <a:lnTo>
                    <a:pt x="7080" y="698500"/>
                  </a:lnTo>
                  <a:lnTo>
                    <a:pt x="19018" y="750570"/>
                  </a:lnTo>
                  <a:lnTo>
                    <a:pt x="36630" y="802640"/>
                  </a:lnTo>
                  <a:lnTo>
                    <a:pt x="57139" y="845820"/>
                  </a:lnTo>
                  <a:lnTo>
                    <a:pt x="82164" y="887730"/>
                  </a:lnTo>
                  <a:lnTo>
                    <a:pt x="111707" y="928370"/>
                  </a:lnTo>
                  <a:lnTo>
                    <a:pt x="145768" y="965200"/>
                  </a:lnTo>
                  <a:lnTo>
                    <a:pt x="150335" y="970280"/>
                  </a:lnTo>
                  <a:lnTo>
                    <a:pt x="154942" y="974090"/>
                  </a:lnTo>
                  <a:lnTo>
                    <a:pt x="159590" y="979170"/>
                  </a:lnTo>
                  <a:lnTo>
                    <a:pt x="165987" y="984250"/>
                  </a:lnTo>
                  <a:lnTo>
                    <a:pt x="167757" y="985520"/>
                  </a:lnTo>
                  <a:lnTo>
                    <a:pt x="178668" y="995680"/>
                  </a:lnTo>
                  <a:lnTo>
                    <a:pt x="183411" y="999490"/>
                  </a:lnTo>
                  <a:lnTo>
                    <a:pt x="185348" y="1000760"/>
                  </a:lnTo>
                  <a:lnTo>
                    <a:pt x="187411" y="1002030"/>
                  </a:lnTo>
                  <a:lnTo>
                    <a:pt x="189411" y="1003300"/>
                  </a:lnTo>
                  <a:lnTo>
                    <a:pt x="198489" y="1010920"/>
                  </a:lnTo>
                  <a:lnTo>
                    <a:pt x="203117" y="1014730"/>
                  </a:lnTo>
                  <a:lnTo>
                    <a:pt x="205232" y="1016000"/>
                  </a:lnTo>
                  <a:lnTo>
                    <a:pt x="209567" y="1018540"/>
                  </a:lnTo>
                  <a:lnTo>
                    <a:pt x="218761" y="1024890"/>
                  </a:lnTo>
                  <a:lnTo>
                    <a:pt x="225556" y="1029970"/>
                  </a:lnTo>
                  <a:lnTo>
                    <a:pt x="227734" y="1031240"/>
                  </a:lnTo>
                  <a:lnTo>
                    <a:pt x="234645" y="1035050"/>
                  </a:lnTo>
                  <a:lnTo>
                    <a:pt x="239441" y="1038860"/>
                  </a:lnTo>
                  <a:lnTo>
                    <a:pt x="246519" y="1042670"/>
                  </a:lnTo>
                  <a:lnTo>
                    <a:pt x="248749" y="1043940"/>
                  </a:lnTo>
                  <a:lnTo>
                    <a:pt x="255828" y="1047750"/>
                  </a:lnTo>
                  <a:lnTo>
                    <a:pt x="265597" y="1052830"/>
                  </a:lnTo>
                  <a:lnTo>
                    <a:pt x="272738" y="1056640"/>
                  </a:lnTo>
                  <a:lnTo>
                    <a:pt x="287355" y="1064260"/>
                  </a:lnTo>
                  <a:lnTo>
                    <a:pt x="289869" y="1065530"/>
                  </a:lnTo>
                  <a:lnTo>
                    <a:pt x="292444" y="1065530"/>
                  </a:lnTo>
                  <a:lnTo>
                    <a:pt x="294957" y="1066800"/>
                  </a:lnTo>
                  <a:lnTo>
                    <a:pt x="296727" y="1068070"/>
                  </a:lnTo>
                  <a:lnTo>
                    <a:pt x="298434" y="1069340"/>
                  </a:lnTo>
                  <a:lnTo>
                    <a:pt x="300894" y="1069340"/>
                  </a:lnTo>
                  <a:lnTo>
                    <a:pt x="301523" y="1070610"/>
                  </a:lnTo>
                  <a:lnTo>
                    <a:pt x="304664" y="1071880"/>
                  </a:lnTo>
                  <a:lnTo>
                    <a:pt x="307062" y="1073150"/>
                  </a:lnTo>
                  <a:lnTo>
                    <a:pt x="310831" y="1074420"/>
                  </a:lnTo>
                  <a:lnTo>
                    <a:pt x="678925" y="1074420"/>
                  </a:lnTo>
                  <a:lnTo>
                    <a:pt x="681668" y="1073150"/>
                  </a:lnTo>
                  <a:lnTo>
                    <a:pt x="691322" y="1068070"/>
                  </a:lnTo>
                  <a:lnTo>
                    <a:pt x="698746" y="1065530"/>
                  </a:lnTo>
                  <a:lnTo>
                    <a:pt x="703824" y="1062990"/>
                  </a:lnTo>
                  <a:lnTo>
                    <a:pt x="708798" y="1060450"/>
                  </a:lnTo>
                  <a:lnTo>
                    <a:pt x="720850" y="1054100"/>
                  </a:lnTo>
                  <a:lnTo>
                    <a:pt x="723248" y="1054100"/>
                  </a:lnTo>
                  <a:lnTo>
                    <a:pt x="730441" y="1050290"/>
                  </a:lnTo>
                  <a:lnTo>
                    <a:pt x="739980" y="1043940"/>
                  </a:lnTo>
                  <a:lnTo>
                    <a:pt x="751739" y="1037590"/>
                  </a:lnTo>
                  <a:lnTo>
                    <a:pt x="763393" y="1029970"/>
                  </a:lnTo>
                  <a:lnTo>
                    <a:pt x="765624" y="1028700"/>
                  </a:lnTo>
                  <a:lnTo>
                    <a:pt x="772534" y="1023620"/>
                  </a:lnTo>
                  <a:lnTo>
                    <a:pt x="777100" y="1021080"/>
                  </a:lnTo>
                  <a:lnTo>
                    <a:pt x="781728" y="1017270"/>
                  </a:lnTo>
                  <a:lnTo>
                    <a:pt x="783843" y="1016000"/>
                  </a:lnTo>
                  <a:lnTo>
                    <a:pt x="801486" y="1002030"/>
                  </a:lnTo>
                  <a:lnTo>
                    <a:pt x="803602" y="1000760"/>
                  </a:lnTo>
                  <a:lnTo>
                    <a:pt x="805769" y="999490"/>
                  </a:lnTo>
                  <a:lnTo>
                    <a:pt x="812627" y="993140"/>
                  </a:lnTo>
                  <a:lnTo>
                    <a:pt x="817193" y="989330"/>
                  </a:lnTo>
                  <a:lnTo>
                    <a:pt x="821821" y="985520"/>
                  </a:lnTo>
                  <a:lnTo>
                    <a:pt x="823538" y="984250"/>
                  </a:lnTo>
                  <a:lnTo>
                    <a:pt x="825308" y="982980"/>
                  </a:lnTo>
                  <a:lnTo>
                    <a:pt x="826962" y="981710"/>
                  </a:lnTo>
                  <a:lnTo>
                    <a:pt x="831652" y="976630"/>
                  </a:lnTo>
                  <a:lnTo>
                    <a:pt x="836293" y="972820"/>
                  </a:lnTo>
                  <a:lnTo>
                    <a:pt x="840881" y="967740"/>
                  </a:lnTo>
                  <a:lnTo>
                    <a:pt x="845412" y="963930"/>
                  </a:lnTo>
                  <a:lnTo>
                    <a:pt x="852179" y="956310"/>
                  </a:lnTo>
                  <a:lnTo>
                    <a:pt x="858939" y="949960"/>
                  </a:lnTo>
                  <a:lnTo>
                    <a:pt x="872427" y="934720"/>
                  </a:lnTo>
                  <a:lnTo>
                    <a:pt x="876879" y="929640"/>
                  </a:lnTo>
                  <a:lnTo>
                    <a:pt x="881326" y="923290"/>
                  </a:lnTo>
                  <a:lnTo>
                    <a:pt x="890185" y="913130"/>
                  </a:lnTo>
                  <a:lnTo>
                    <a:pt x="906570" y="891540"/>
                  </a:lnTo>
                  <a:lnTo>
                    <a:pt x="922697" y="868680"/>
                  </a:lnTo>
                  <a:lnTo>
                    <a:pt x="938503" y="844550"/>
                  </a:lnTo>
                  <a:lnTo>
                    <a:pt x="940126" y="842010"/>
                  </a:lnTo>
                  <a:lnTo>
                    <a:pt x="505163" y="842010"/>
                  </a:lnTo>
                  <a:lnTo>
                    <a:pt x="466134" y="838200"/>
                  </a:lnTo>
                  <a:lnTo>
                    <a:pt x="430367" y="821690"/>
                  </a:lnTo>
                  <a:lnTo>
                    <a:pt x="402282" y="793750"/>
                  </a:lnTo>
                  <a:lnTo>
                    <a:pt x="384405" y="759460"/>
                  </a:lnTo>
                  <a:lnTo>
                    <a:pt x="377985" y="722630"/>
                  </a:lnTo>
                  <a:lnTo>
                    <a:pt x="384274" y="687070"/>
                  </a:lnTo>
                  <a:lnTo>
                    <a:pt x="372433" y="683260"/>
                  </a:lnTo>
                  <a:lnTo>
                    <a:pt x="360724" y="680720"/>
                  </a:lnTo>
                  <a:lnTo>
                    <a:pt x="349154" y="675640"/>
                  </a:lnTo>
                  <a:lnTo>
                    <a:pt x="337731" y="671830"/>
                  </a:lnTo>
                  <a:lnTo>
                    <a:pt x="331632" y="668020"/>
                  </a:lnTo>
                  <a:lnTo>
                    <a:pt x="325650" y="665480"/>
                  </a:lnTo>
                  <a:lnTo>
                    <a:pt x="319885" y="661670"/>
                  </a:lnTo>
                  <a:lnTo>
                    <a:pt x="314433" y="657860"/>
                  </a:lnTo>
                  <a:lnTo>
                    <a:pt x="304694" y="646430"/>
                  </a:lnTo>
                  <a:lnTo>
                    <a:pt x="301405" y="635000"/>
                  </a:lnTo>
                  <a:lnTo>
                    <a:pt x="304630" y="623570"/>
                  </a:lnTo>
                  <a:lnTo>
                    <a:pt x="338133" y="599440"/>
                  </a:lnTo>
                  <a:lnTo>
                    <a:pt x="387041" y="586740"/>
                  </a:lnTo>
                  <a:lnTo>
                    <a:pt x="433341" y="576580"/>
                  </a:lnTo>
                  <a:lnTo>
                    <a:pt x="439047" y="576580"/>
                  </a:lnTo>
                  <a:lnTo>
                    <a:pt x="447958" y="575310"/>
                  </a:lnTo>
                  <a:lnTo>
                    <a:pt x="436177" y="538480"/>
                  </a:lnTo>
                  <a:lnTo>
                    <a:pt x="430366" y="521970"/>
                  </a:lnTo>
                  <a:lnTo>
                    <a:pt x="424482" y="504190"/>
                  </a:lnTo>
                  <a:lnTo>
                    <a:pt x="418524" y="487680"/>
                  </a:lnTo>
                  <a:lnTo>
                    <a:pt x="412282" y="472440"/>
                  </a:lnTo>
                  <a:lnTo>
                    <a:pt x="406502" y="455930"/>
                  </a:lnTo>
                  <a:lnTo>
                    <a:pt x="401928" y="440690"/>
                  </a:lnTo>
                  <a:lnTo>
                    <a:pt x="400220" y="411480"/>
                  </a:lnTo>
                  <a:lnTo>
                    <a:pt x="407411" y="384810"/>
                  </a:lnTo>
                  <a:lnTo>
                    <a:pt x="422441" y="360680"/>
                  </a:lnTo>
                  <a:lnTo>
                    <a:pt x="444251" y="341630"/>
                  </a:lnTo>
                  <a:lnTo>
                    <a:pt x="470895" y="330200"/>
                  </a:lnTo>
                  <a:lnTo>
                    <a:pt x="499219" y="326390"/>
                  </a:lnTo>
                  <a:lnTo>
                    <a:pt x="1107748" y="326390"/>
                  </a:lnTo>
                  <a:lnTo>
                    <a:pt x="1107676" y="312420"/>
                  </a:lnTo>
                  <a:lnTo>
                    <a:pt x="1105393" y="273050"/>
                  </a:lnTo>
                  <a:lnTo>
                    <a:pt x="1104651" y="266700"/>
                  </a:lnTo>
                  <a:lnTo>
                    <a:pt x="1103804" y="259080"/>
                  </a:lnTo>
                  <a:lnTo>
                    <a:pt x="1102852" y="252730"/>
                  </a:lnTo>
                  <a:lnTo>
                    <a:pt x="1101791" y="245110"/>
                  </a:lnTo>
                  <a:lnTo>
                    <a:pt x="1100027" y="234950"/>
                  </a:lnTo>
                  <a:lnTo>
                    <a:pt x="1089373" y="191770"/>
                  </a:lnTo>
                  <a:lnTo>
                    <a:pt x="1080402" y="167640"/>
                  </a:lnTo>
                  <a:lnTo>
                    <a:pt x="1077852" y="161290"/>
                  </a:lnTo>
                  <a:lnTo>
                    <a:pt x="1075174" y="154940"/>
                  </a:lnTo>
                  <a:lnTo>
                    <a:pt x="1072402" y="149860"/>
                  </a:lnTo>
                  <a:lnTo>
                    <a:pt x="1069493" y="143510"/>
                  </a:lnTo>
                  <a:lnTo>
                    <a:pt x="1066456" y="138430"/>
                  </a:lnTo>
                  <a:lnTo>
                    <a:pt x="1061185" y="128270"/>
                  </a:lnTo>
                  <a:lnTo>
                    <a:pt x="1056610" y="121920"/>
                  </a:lnTo>
                  <a:lnTo>
                    <a:pt x="1037591" y="96520"/>
                  </a:lnTo>
                  <a:lnTo>
                    <a:pt x="1033390" y="91440"/>
                  </a:lnTo>
                  <a:lnTo>
                    <a:pt x="1029048" y="86360"/>
                  </a:lnTo>
                  <a:lnTo>
                    <a:pt x="1024569" y="81280"/>
                  </a:lnTo>
                  <a:lnTo>
                    <a:pt x="1021207" y="78740"/>
                  </a:lnTo>
                  <a:lnTo>
                    <a:pt x="1017721" y="74930"/>
                  </a:lnTo>
                  <a:lnTo>
                    <a:pt x="1013040" y="71120"/>
                  </a:lnTo>
                  <a:lnTo>
                    <a:pt x="1011836" y="69850"/>
                  </a:lnTo>
                  <a:lnTo>
                    <a:pt x="1008245" y="67310"/>
                  </a:lnTo>
                  <a:lnTo>
                    <a:pt x="1005732" y="64770"/>
                  </a:lnTo>
                  <a:lnTo>
                    <a:pt x="1001847" y="62230"/>
                  </a:lnTo>
                  <a:lnTo>
                    <a:pt x="998988" y="59690"/>
                  </a:lnTo>
                  <a:lnTo>
                    <a:pt x="996590" y="58420"/>
                  </a:lnTo>
                  <a:lnTo>
                    <a:pt x="994130" y="55880"/>
                  </a:lnTo>
                  <a:lnTo>
                    <a:pt x="991617" y="54610"/>
                  </a:lnTo>
                  <a:lnTo>
                    <a:pt x="988654" y="52070"/>
                  </a:lnTo>
                  <a:lnTo>
                    <a:pt x="984538" y="49530"/>
                  </a:lnTo>
                  <a:lnTo>
                    <a:pt x="977795" y="45720"/>
                  </a:lnTo>
                  <a:lnTo>
                    <a:pt x="976424" y="44450"/>
                  </a:lnTo>
                  <a:lnTo>
                    <a:pt x="971178" y="41910"/>
                  </a:lnTo>
                  <a:lnTo>
                    <a:pt x="967293" y="39370"/>
                  </a:lnTo>
                  <a:lnTo>
                    <a:pt x="962550" y="36830"/>
                  </a:lnTo>
                  <a:lnTo>
                    <a:pt x="961063" y="36830"/>
                  </a:lnTo>
                  <a:lnTo>
                    <a:pt x="957356" y="34290"/>
                  </a:lnTo>
                  <a:lnTo>
                    <a:pt x="953587" y="33020"/>
                  </a:lnTo>
                  <a:lnTo>
                    <a:pt x="948100" y="30480"/>
                  </a:lnTo>
                  <a:lnTo>
                    <a:pt x="944791" y="29210"/>
                  </a:lnTo>
                  <a:lnTo>
                    <a:pt x="936331" y="25400"/>
                  </a:lnTo>
                  <a:lnTo>
                    <a:pt x="934446" y="25400"/>
                  </a:lnTo>
                  <a:lnTo>
                    <a:pt x="930676" y="22860"/>
                  </a:lnTo>
                  <a:close/>
                </a:path>
                <a:path w="1108075" h="1108709">
                  <a:moveTo>
                    <a:pt x="1107748" y="326390"/>
                  </a:moveTo>
                  <a:lnTo>
                    <a:pt x="499219" y="326390"/>
                  </a:lnTo>
                  <a:lnTo>
                    <a:pt x="527374" y="330200"/>
                  </a:lnTo>
                  <a:lnTo>
                    <a:pt x="553504" y="342900"/>
                  </a:lnTo>
                  <a:lnTo>
                    <a:pt x="576515" y="364490"/>
                  </a:lnTo>
                  <a:lnTo>
                    <a:pt x="591147" y="391160"/>
                  </a:lnTo>
                  <a:lnTo>
                    <a:pt x="596498" y="421640"/>
                  </a:lnTo>
                  <a:lnTo>
                    <a:pt x="591660" y="452120"/>
                  </a:lnTo>
                  <a:lnTo>
                    <a:pt x="583965" y="473710"/>
                  </a:lnTo>
                  <a:lnTo>
                    <a:pt x="575612" y="495300"/>
                  </a:lnTo>
                  <a:lnTo>
                    <a:pt x="567101" y="516890"/>
                  </a:lnTo>
                  <a:lnTo>
                    <a:pt x="558928" y="538480"/>
                  </a:lnTo>
                  <a:lnTo>
                    <a:pt x="556219" y="547370"/>
                  </a:lnTo>
                  <a:lnTo>
                    <a:pt x="554053" y="556260"/>
                  </a:lnTo>
                  <a:lnTo>
                    <a:pt x="552112" y="565150"/>
                  </a:lnTo>
                  <a:lnTo>
                    <a:pt x="550080" y="574040"/>
                  </a:lnTo>
                  <a:lnTo>
                    <a:pt x="568105" y="576580"/>
                  </a:lnTo>
                  <a:lnTo>
                    <a:pt x="585653" y="580390"/>
                  </a:lnTo>
                  <a:lnTo>
                    <a:pt x="602804" y="582930"/>
                  </a:lnTo>
                  <a:lnTo>
                    <a:pt x="619639" y="586740"/>
                  </a:lnTo>
                  <a:lnTo>
                    <a:pt x="643316" y="594360"/>
                  </a:lnTo>
                  <a:lnTo>
                    <a:pt x="654934" y="599440"/>
                  </a:lnTo>
                  <a:lnTo>
                    <a:pt x="666475" y="603250"/>
                  </a:lnTo>
                  <a:lnTo>
                    <a:pt x="694967" y="636270"/>
                  </a:lnTo>
                  <a:lnTo>
                    <a:pt x="691548" y="647700"/>
                  </a:lnTo>
                  <a:lnTo>
                    <a:pt x="681438" y="657860"/>
                  </a:lnTo>
                  <a:lnTo>
                    <a:pt x="669202" y="664210"/>
                  </a:lnTo>
                  <a:lnTo>
                    <a:pt x="656408" y="671830"/>
                  </a:lnTo>
                  <a:lnTo>
                    <a:pt x="629753" y="681990"/>
                  </a:lnTo>
                  <a:lnTo>
                    <a:pt x="611984" y="685800"/>
                  </a:lnTo>
                  <a:lnTo>
                    <a:pt x="618237" y="715010"/>
                  </a:lnTo>
                  <a:lnTo>
                    <a:pt x="602425" y="782320"/>
                  </a:lnTo>
                  <a:lnTo>
                    <a:pt x="543732" y="833120"/>
                  </a:lnTo>
                  <a:lnTo>
                    <a:pt x="505163" y="842010"/>
                  </a:lnTo>
                  <a:lnTo>
                    <a:pt x="940126" y="842010"/>
                  </a:lnTo>
                  <a:lnTo>
                    <a:pt x="953922" y="820420"/>
                  </a:lnTo>
                  <a:lnTo>
                    <a:pt x="963088" y="805180"/>
                  </a:lnTo>
                  <a:lnTo>
                    <a:pt x="972085" y="788670"/>
                  </a:lnTo>
                  <a:lnTo>
                    <a:pt x="980910" y="773430"/>
                  </a:lnTo>
                  <a:lnTo>
                    <a:pt x="1000679" y="734060"/>
                  </a:lnTo>
                  <a:lnTo>
                    <a:pt x="1019999" y="693420"/>
                  </a:lnTo>
                  <a:lnTo>
                    <a:pt x="1034740" y="657860"/>
                  </a:lnTo>
                  <a:lnTo>
                    <a:pt x="1060903" y="586740"/>
                  </a:lnTo>
                  <a:lnTo>
                    <a:pt x="1064773" y="574040"/>
                  </a:lnTo>
                  <a:lnTo>
                    <a:pt x="1068512" y="562610"/>
                  </a:lnTo>
                  <a:lnTo>
                    <a:pt x="1072114" y="549910"/>
                  </a:lnTo>
                  <a:lnTo>
                    <a:pt x="1075572" y="538480"/>
                  </a:lnTo>
                  <a:lnTo>
                    <a:pt x="1079900" y="521970"/>
                  </a:lnTo>
                  <a:lnTo>
                    <a:pt x="1092854" y="466090"/>
                  </a:lnTo>
                  <a:lnTo>
                    <a:pt x="1095851" y="449580"/>
                  </a:lnTo>
                  <a:lnTo>
                    <a:pt x="1098137" y="436880"/>
                  </a:lnTo>
                  <a:lnTo>
                    <a:pt x="1098996" y="431800"/>
                  </a:lnTo>
                  <a:lnTo>
                    <a:pt x="1099791" y="425450"/>
                  </a:lnTo>
                  <a:lnTo>
                    <a:pt x="1102960" y="402590"/>
                  </a:lnTo>
                  <a:lnTo>
                    <a:pt x="1105340" y="378460"/>
                  </a:lnTo>
                  <a:lnTo>
                    <a:pt x="1106917" y="355600"/>
                  </a:lnTo>
                  <a:lnTo>
                    <a:pt x="1107676" y="332740"/>
                  </a:lnTo>
                  <a:lnTo>
                    <a:pt x="1107748" y="326390"/>
                  </a:lnTo>
                  <a:close/>
                </a:path>
                <a:path w="1108075" h="1108709">
                  <a:moveTo>
                    <a:pt x="880929" y="8890"/>
                  </a:moveTo>
                  <a:lnTo>
                    <a:pt x="675323" y="8890"/>
                  </a:lnTo>
                  <a:lnTo>
                    <a:pt x="668360" y="10160"/>
                  </a:lnTo>
                  <a:lnTo>
                    <a:pt x="656590" y="12700"/>
                  </a:lnTo>
                  <a:lnTo>
                    <a:pt x="652486" y="12700"/>
                  </a:lnTo>
                  <a:lnTo>
                    <a:pt x="621417" y="20320"/>
                  </a:lnTo>
                  <a:lnTo>
                    <a:pt x="611021" y="21590"/>
                  </a:lnTo>
                  <a:lnTo>
                    <a:pt x="609702" y="22860"/>
                  </a:lnTo>
                  <a:lnTo>
                    <a:pt x="927943" y="22860"/>
                  </a:lnTo>
                  <a:lnTo>
                    <a:pt x="925200" y="21590"/>
                  </a:lnTo>
                  <a:lnTo>
                    <a:pt x="922394" y="20320"/>
                  </a:lnTo>
                  <a:lnTo>
                    <a:pt x="920457" y="20320"/>
                  </a:lnTo>
                  <a:lnTo>
                    <a:pt x="910635" y="16510"/>
                  </a:lnTo>
                  <a:lnTo>
                    <a:pt x="905839" y="15240"/>
                  </a:lnTo>
                  <a:lnTo>
                    <a:pt x="904007" y="15240"/>
                  </a:lnTo>
                  <a:lnTo>
                    <a:pt x="902185" y="13970"/>
                  </a:lnTo>
                  <a:lnTo>
                    <a:pt x="893494" y="11430"/>
                  </a:lnTo>
                  <a:lnTo>
                    <a:pt x="889096" y="11430"/>
                  </a:lnTo>
                  <a:lnTo>
                    <a:pt x="887735" y="10160"/>
                  </a:lnTo>
                  <a:lnTo>
                    <a:pt x="884877" y="10160"/>
                  </a:lnTo>
                  <a:lnTo>
                    <a:pt x="880929" y="8890"/>
                  </a:lnTo>
                  <a:close/>
                </a:path>
                <a:path w="1108075" h="1108709">
                  <a:moveTo>
                    <a:pt x="851066" y="3810"/>
                  </a:moveTo>
                  <a:lnTo>
                    <a:pt x="712274" y="3810"/>
                  </a:lnTo>
                  <a:lnTo>
                    <a:pt x="700914" y="5080"/>
                  </a:lnTo>
                  <a:lnTo>
                    <a:pt x="699887" y="6350"/>
                  </a:lnTo>
                  <a:lnTo>
                    <a:pt x="691092" y="6350"/>
                  </a:lnTo>
                  <a:lnTo>
                    <a:pt x="676412" y="8890"/>
                  </a:lnTo>
                  <a:lnTo>
                    <a:pt x="876940" y="8890"/>
                  </a:lnTo>
                  <a:lnTo>
                    <a:pt x="872940" y="7620"/>
                  </a:lnTo>
                  <a:lnTo>
                    <a:pt x="868992" y="7620"/>
                  </a:lnTo>
                  <a:lnTo>
                    <a:pt x="863862" y="6350"/>
                  </a:lnTo>
                  <a:lnTo>
                    <a:pt x="860720" y="5080"/>
                  </a:lnTo>
                  <a:lnTo>
                    <a:pt x="857516" y="5080"/>
                  </a:lnTo>
                  <a:lnTo>
                    <a:pt x="851066" y="3810"/>
                  </a:lnTo>
                  <a:close/>
                </a:path>
                <a:path w="1108075" h="1108709">
                  <a:moveTo>
                    <a:pt x="824732" y="1270"/>
                  </a:moveTo>
                  <a:lnTo>
                    <a:pt x="742343" y="1270"/>
                  </a:lnTo>
                  <a:lnTo>
                    <a:pt x="722735" y="3810"/>
                  </a:lnTo>
                  <a:lnTo>
                    <a:pt x="847925" y="3810"/>
                  </a:lnTo>
                  <a:lnTo>
                    <a:pt x="841579" y="2540"/>
                  </a:lnTo>
                  <a:lnTo>
                    <a:pt x="831705" y="2540"/>
                  </a:lnTo>
                  <a:lnTo>
                    <a:pt x="824732" y="1270"/>
                  </a:lnTo>
                  <a:close/>
                </a:path>
                <a:path w="1108075" h="1108709">
                  <a:moveTo>
                    <a:pt x="808460" y="0"/>
                  </a:moveTo>
                  <a:lnTo>
                    <a:pt x="761739" y="0"/>
                  </a:lnTo>
                  <a:lnTo>
                    <a:pt x="752071" y="1270"/>
                  </a:lnTo>
                  <a:lnTo>
                    <a:pt x="813821" y="1270"/>
                  </a:lnTo>
                  <a:lnTo>
                    <a:pt x="808460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1151774" y="8489081"/>
            <a:ext cx="1108075" cy="1108710"/>
            <a:chOff x="11151774" y="8489081"/>
            <a:chExt cx="1108075" cy="1108710"/>
          </a:xfrm>
        </p:grpSpPr>
        <p:sp>
          <p:nvSpPr>
            <p:cNvPr id="12" name="object 12"/>
            <p:cNvSpPr/>
            <p:nvPr/>
          </p:nvSpPr>
          <p:spPr>
            <a:xfrm>
              <a:off x="11739454" y="8957832"/>
              <a:ext cx="68877" cy="680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151774" y="8489081"/>
              <a:ext cx="1108075" cy="1108710"/>
            </a:xfrm>
            <a:custGeom>
              <a:avLst/>
              <a:gdLst/>
              <a:ahLst/>
              <a:cxnLst/>
              <a:rect l="l" t="t" r="r" b="b"/>
              <a:pathLst>
                <a:path w="1108075" h="1108709">
                  <a:moveTo>
                    <a:pt x="531566" y="1107440"/>
                  </a:moveTo>
                  <a:lnTo>
                    <a:pt x="459317" y="1107440"/>
                  </a:lnTo>
                  <a:lnTo>
                    <a:pt x="462793" y="1108710"/>
                  </a:lnTo>
                  <a:lnTo>
                    <a:pt x="527388" y="1108710"/>
                  </a:lnTo>
                  <a:lnTo>
                    <a:pt x="531566" y="1107440"/>
                  </a:lnTo>
                  <a:close/>
                </a:path>
                <a:path w="1108075" h="1108709">
                  <a:moveTo>
                    <a:pt x="547042" y="1106170"/>
                  </a:moveTo>
                  <a:lnTo>
                    <a:pt x="443830" y="1106170"/>
                  </a:lnTo>
                  <a:lnTo>
                    <a:pt x="447945" y="1107440"/>
                  </a:lnTo>
                  <a:lnTo>
                    <a:pt x="542812" y="1107440"/>
                  </a:lnTo>
                  <a:lnTo>
                    <a:pt x="547042" y="1106170"/>
                  </a:lnTo>
                  <a:close/>
                </a:path>
                <a:path w="1108075" h="1108709">
                  <a:moveTo>
                    <a:pt x="555555" y="1104900"/>
                  </a:moveTo>
                  <a:lnTo>
                    <a:pt x="431841" y="1104900"/>
                  </a:lnTo>
                  <a:lnTo>
                    <a:pt x="439663" y="1106170"/>
                  </a:lnTo>
                  <a:lnTo>
                    <a:pt x="551324" y="1106170"/>
                  </a:lnTo>
                  <a:lnTo>
                    <a:pt x="555555" y="1104900"/>
                  </a:lnTo>
                  <a:close/>
                </a:path>
                <a:path w="1108075" h="1108709">
                  <a:moveTo>
                    <a:pt x="575250" y="1102360"/>
                  </a:moveTo>
                  <a:lnTo>
                    <a:pt x="415789" y="1102360"/>
                  </a:lnTo>
                  <a:lnTo>
                    <a:pt x="424417" y="1104900"/>
                  </a:lnTo>
                  <a:lnTo>
                    <a:pt x="562800" y="1104900"/>
                  </a:lnTo>
                  <a:lnTo>
                    <a:pt x="570853" y="1103630"/>
                  </a:lnTo>
                  <a:lnTo>
                    <a:pt x="575250" y="1102360"/>
                  </a:lnTo>
                  <a:close/>
                </a:path>
                <a:path w="1108075" h="1108709">
                  <a:moveTo>
                    <a:pt x="583083" y="1101090"/>
                  </a:moveTo>
                  <a:lnTo>
                    <a:pt x="408030" y="1101090"/>
                  </a:lnTo>
                  <a:lnTo>
                    <a:pt x="411507" y="1102360"/>
                  </a:lnTo>
                  <a:lnTo>
                    <a:pt x="579648" y="1102360"/>
                  </a:lnTo>
                  <a:lnTo>
                    <a:pt x="583083" y="1101090"/>
                  </a:lnTo>
                  <a:close/>
                </a:path>
                <a:path w="1108075" h="1108709">
                  <a:moveTo>
                    <a:pt x="880927" y="8890"/>
                  </a:moveTo>
                  <a:lnTo>
                    <a:pt x="675321" y="8890"/>
                  </a:lnTo>
                  <a:lnTo>
                    <a:pt x="668347" y="10160"/>
                  </a:lnTo>
                  <a:lnTo>
                    <a:pt x="656578" y="12700"/>
                  </a:lnTo>
                  <a:lnTo>
                    <a:pt x="652473" y="12700"/>
                  </a:lnTo>
                  <a:lnTo>
                    <a:pt x="621383" y="20320"/>
                  </a:lnTo>
                  <a:lnTo>
                    <a:pt x="609689" y="22860"/>
                  </a:lnTo>
                  <a:lnTo>
                    <a:pt x="607124" y="22860"/>
                  </a:lnTo>
                  <a:lnTo>
                    <a:pt x="594496" y="26670"/>
                  </a:lnTo>
                  <a:lnTo>
                    <a:pt x="579083" y="30480"/>
                  </a:lnTo>
                  <a:lnTo>
                    <a:pt x="564863" y="34290"/>
                  </a:lnTo>
                  <a:lnTo>
                    <a:pt x="562633" y="34290"/>
                  </a:lnTo>
                  <a:lnTo>
                    <a:pt x="556288" y="36830"/>
                  </a:lnTo>
                  <a:lnTo>
                    <a:pt x="550005" y="38100"/>
                  </a:lnTo>
                  <a:lnTo>
                    <a:pt x="541387" y="40640"/>
                  </a:lnTo>
                  <a:lnTo>
                    <a:pt x="540246" y="41910"/>
                  </a:lnTo>
                  <a:lnTo>
                    <a:pt x="529758" y="44450"/>
                  </a:lnTo>
                  <a:lnTo>
                    <a:pt x="508853" y="52070"/>
                  </a:lnTo>
                  <a:lnTo>
                    <a:pt x="497295" y="55880"/>
                  </a:lnTo>
                  <a:lnTo>
                    <a:pt x="496153" y="55880"/>
                  </a:lnTo>
                  <a:lnTo>
                    <a:pt x="488614" y="59690"/>
                  </a:lnTo>
                  <a:lnTo>
                    <a:pt x="482216" y="60960"/>
                  </a:lnTo>
                  <a:lnTo>
                    <a:pt x="475882" y="63500"/>
                  </a:lnTo>
                  <a:lnTo>
                    <a:pt x="475358" y="63500"/>
                  </a:lnTo>
                  <a:lnTo>
                    <a:pt x="474845" y="64770"/>
                  </a:lnTo>
                  <a:lnTo>
                    <a:pt x="474332" y="64770"/>
                  </a:lnTo>
                  <a:lnTo>
                    <a:pt x="460280" y="69850"/>
                  </a:lnTo>
                  <a:lnTo>
                    <a:pt x="451998" y="73660"/>
                  </a:lnTo>
                  <a:lnTo>
                    <a:pt x="451317" y="73660"/>
                  </a:lnTo>
                  <a:lnTo>
                    <a:pt x="432930" y="81280"/>
                  </a:lnTo>
                  <a:lnTo>
                    <a:pt x="431841" y="81280"/>
                  </a:lnTo>
                  <a:lnTo>
                    <a:pt x="429548" y="82550"/>
                  </a:lnTo>
                  <a:lnTo>
                    <a:pt x="419519" y="87630"/>
                  </a:lnTo>
                  <a:lnTo>
                    <a:pt x="409554" y="91440"/>
                  </a:lnTo>
                  <a:lnTo>
                    <a:pt x="399651" y="96520"/>
                  </a:lnTo>
                  <a:lnTo>
                    <a:pt x="389811" y="100330"/>
                  </a:lnTo>
                  <a:lnTo>
                    <a:pt x="388607" y="101600"/>
                  </a:lnTo>
                  <a:lnTo>
                    <a:pt x="380439" y="105410"/>
                  </a:lnTo>
                  <a:lnTo>
                    <a:pt x="368220" y="111760"/>
                  </a:lnTo>
                  <a:lnTo>
                    <a:pt x="366785" y="111760"/>
                  </a:lnTo>
                  <a:lnTo>
                    <a:pt x="353938" y="118110"/>
                  </a:lnTo>
                  <a:lnTo>
                    <a:pt x="347603" y="121920"/>
                  </a:lnTo>
                  <a:lnTo>
                    <a:pt x="346797" y="121920"/>
                  </a:lnTo>
                  <a:lnTo>
                    <a:pt x="346011" y="123190"/>
                  </a:lnTo>
                  <a:lnTo>
                    <a:pt x="345142" y="123190"/>
                  </a:lnTo>
                  <a:lnTo>
                    <a:pt x="334294" y="128270"/>
                  </a:lnTo>
                  <a:lnTo>
                    <a:pt x="328923" y="132080"/>
                  </a:lnTo>
                  <a:lnTo>
                    <a:pt x="327729" y="132080"/>
                  </a:lnTo>
                  <a:lnTo>
                    <a:pt x="326473" y="133350"/>
                  </a:lnTo>
                  <a:lnTo>
                    <a:pt x="325268" y="133350"/>
                  </a:lnTo>
                  <a:lnTo>
                    <a:pt x="316206" y="138430"/>
                  </a:lnTo>
                  <a:lnTo>
                    <a:pt x="298427" y="148590"/>
                  </a:lnTo>
                  <a:lnTo>
                    <a:pt x="288369" y="154940"/>
                  </a:lnTo>
                  <a:lnTo>
                    <a:pt x="287112" y="156210"/>
                  </a:lnTo>
                  <a:lnTo>
                    <a:pt x="285856" y="156210"/>
                  </a:lnTo>
                  <a:lnTo>
                    <a:pt x="281008" y="160020"/>
                  </a:lnTo>
                  <a:lnTo>
                    <a:pt x="269521" y="166370"/>
                  </a:lnTo>
                  <a:lnTo>
                    <a:pt x="268610" y="167640"/>
                  </a:lnTo>
                  <a:lnTo>
                    <a:pt x="257585" y="175260"/>
                  </a:lnTo>
                  <a:lnTo>
                    <a:pt x="252161" y="177800"/>
                  </a:lnTo>
                  <a:lnTo>
                    <a:pt x="251197" y="179070"/>
                  </a:lnTo>
                  <a:lnTo>
                    <a:pt x="250224" y="179070"/>
                  </a:lnTo>
                  <a:lnTo>
                    <a:pt x="249250" y="180340"/>
                  </a:lnTo>
                  <a:lnTo>
                    <a:pt x="244800" y="182880"/>
                  </a:lnTo>
                  <a:lnTo>
                    <a:pt x="234800" y="190500"/>
                  </a:lnTo>
                  <a:lnTo>
                    <a:pt x="233543" y="191770"/>
                  </a:lnTo>
                  <a:lnTo>
                    <a:pt x="232235" y="191770"/>
                  </a:lnTo>
                  <a:lnTo>
                    <a:pt x="224619" y="198120"/>
                  </a:lnTo>
                  <a:lnTo>
                    <a:pt x="217122" y="203200"/>
                  </a:lnTo>
                  <a:lnTo>
                    <a:pt x="209756" y="208280"/>
                  </a:lnTo>
                  <a:lnTo>
                    <a:pt x="202529" y="214630"/>
                  </a:lnTo>
                  <a:lnTo>
                    <a:pt x="201272" y="214630"/>
                  </a:lnTo>
                  <a:lnTo>
                    <a:pt x="198759" y="217170"/>
                  </a:lnTo>
                  <a:lnTo>
                    <a:pt x="194990" y="219710"/>
                  </a:lnTo>
                  <a:lnTo>
                    <a:pt x="191220" y="223520"/>
                  </a:lnTo>
                  <a:lnTo>
                    <a:pt x="180205" y="232410"/>
                  </a:lnTo>
                  <a:lnTo>
                    <a:pt x="175859" y="236220"/>
                  </a:lnTo>
                  <a:lnTo>
                    <a:pt x="168781" y="242570"/>
                  </a:lnTo>
                  <a:lnTo>
                    <a:pt x="162101" y="247650"/>
                  </a:lnTo>
                  <a:lnTo>
                    <a:pt x="157755" y="252730"/>
                  </a:lnTo>
                  <a:lnTo>
                    <a:pt x="156614" y="254000"/>
                  </a:lnTo>
                  <a:lnTo>
                    <a:pt x="147588" y="261620"/>
                  </a:lnTo>
                  <a:lnTo>
                    <a:pt x="143818" y="265430"/>
                  </a:lnTo>
                  <a:lnTo>
                    <a:pt x="134929" y="274320"/>
                  </a:lnTo>
                  <a:lnTo>
                    <a:pt x="126329" y="284480"/>
                  </a:lnTo>
                  <a:lnTo>
                    <a:pt x="118009" y="293370"/>
                  </a:lnTo>
                  <a:lnTo>
                    <a:pt x="109956" y="303530"/>
                  </a:lnTo>
                  <a:lnTo>
                    <a:pt x="102211" y="313690"/>
                  </a:lnTo>
                  <a:lnTo>
                    <a:pt x="94745" y="323850"/>
                  </a:lnTo>
                  <a:lnTo>
                    <a:pt x="87561" y="332740"/>
                  </a:lnTo>
                  <a:lnTo>
                    <a:pt x="80658" y="344170"/>
                  </a:lnTo>
                  <a:lnTo>
                    <a:pt x="74029" y="354330"/>
                  </a:lnTo>
                  <a:lnTo>
                    <a:pt x="67683" y="364490"/>
                  </a:lnTo>
                  <a:lnTo>
                    <a:pt x="61626" y="374650"/>
                  </a:lnTo>
                  <a:lnTo>
                    <a:pt x="55863" y="386080"/>
                  </a:lnTo>
                  <a:lnTo>
                    <a:pt x="52093" y="392430"/>
                  </a:lnTo>
                  <a:lnTo>
                    <a:pt x="48554" y="400050"/>
                  </a:lnTo>
                  <a:lnTo>
                    <a:pt x="45183" y="407670"/>
                  </a:lnTo>
                  <a:lnTo>
                    <a:pt x="40237" y="419100"/>
                  </a:lnTo>
                  <a:lnTo>
                    <a:pt x="35591" y="429260"/>
                  </a:lnTo>
                  <a:lnTo>
                    <a:pt x="21602" y="469900"/>
                  </a:lnTo>
                  <a:lnTo>
                    <a:pt x="8692" y="521970"/>
                  </a:lnTo>
                  <a:lnTo>
                    <a:pt x="2011" y="568960"/>
                  </a:lnTo>
                  <a:lnTo>
                    <a:pt x="0" y="604520"/>
                  </a:lnTo>
                  <a:lnTo>
                    <a:pt x="67" y="626110"/>
                  </a:lnTo>
                  <a:lnTo>
                    <a:pt x="3600" y="675640"/>
                  </a:lnTo>
                  <a:lnTo>
                    <a:pt x="11648" y="722630"/>
                  </a:lnTo>
                  <a:lnTo>
                    <a:pt x="24241" y="768350"/>
                  </a:lnTo>
                  <a:lnTo>
                    <a:pt x="57126" y="845820"/>
                  </a:lnTo>
                  <a:lnTo>
                    <a:pt x="82153" y="887730"/>
                  </a:lnTo>
                  <a:lnTo>
                    <a:pt x="111699" y="928370"/>
                  </a:lnTo>
                  <a:lnTo>
                    <a:pt x="145766" y="965200"/>
                  </a:lnTo>
                  <a:lnTo>
                    <a:pt x="150327" y="970280"/>
                  </a:lnTo>
                  <a:lnTo>
                    <a:pt x="154931" y="974090"/>
                  </a:lnTo>
                  <a:lnTo>
                    <a:pt x="159578" y="979170"/>
                  </a:lnTo>
                  <a:lnTo>
                    <a:pt x="164268" y="982980"/>
                  </a:lnTo>
                  <a:lnTo>
                    <a:pt x="165975" y="984250"/>
                  </a:lnTo>
                  <a:lnTo>
                    <a:pt x="167755" y="985520"/>
                  </a:lnTo>
                  <a:lnTo>
                    <a:pt x="178655" y="995680"/>
                  </a:lnTo>
                  <a:lnTo>
                    <a:pt x="183398" y="999490"/>
                  </a:lnTo>
                  <a:lnTo>
                    <a:pt x="185346" y="1000760"/>
                  </a:lnTo>
                  <a:lnTo>
                    <a:pt x="187398" y="1002030"/>
                  </a:lnTo>
                  <a:lnTo>
                    <a:pt x="189398" y="1003300"/>
                  </a:lnTo>
                  <a:lnTo>
                    <a:pt x="198476" y="1010920"/>
                  </a:lnTo>
                  <a:lnTo>
                    <a:pt x="203105" y="1014730"/>
                  </a:lnTo>
                  <a:lnTo>
                    <a:pt x="205220" y="1016000"/>
                  </a:lnTo>
                  <a:lnTo>
                    <a:pt x="207387" y="1017270"/>
                  </a:lnTo>
                  <a:lnTo>
                    <a:pt x="214130" y="1022350"/>
                  </a:lnTo>
                  <a:lnTo>
                    <a:pt x="218748" y="1024890"/>
                  </a:lnTo>
                  <a:lnTo>
                    <a:pt x="225554" y="1029970"/>
                  </a:lnTo>
                  <a:lnTo>
                    <a:pt x="229774" y="1032510"/>
                  </a:lnTo>
                  <a:lnTo>
                    <a:pt x="234632" y="1035050"/>
                  </a:lnTo>
                  <a:lnTo>
                    <a:pt x="239428" y="1038860"/>
                  </a:lnTo>
                  <a:lnTo>
                    <a:pt x="246506" y="1042670"/>
                  </a:lnTo>
                  <a:lnTo>
                    <a:pt x="248737" y="1043940"/>
                  </a:lnTo>
                  <a:lnTo>
                    <a:pt x="255815" y="1047750"/>
                  </a:lnTo>
                  <a:lnTo>
                    <a:pt x="265584" y="1052830"/>
                  </a:lnTo>
                  <a:lnTo>
                    <a:pt x="272725" y="1056640"/>
                  </a:lnTo>
                  <a:lnTo>
                    <a:pt x="287343" y="1064260"/>
                  </a:lnTo>
                  <a:lnTo>
                    <a:pt x="289856" y="1065530"/>
                  </a:lnTo>
                  <a:lnTo>
                    <a:pt x="292432" y="1065530"/>
                  </a:lnTo>
                  <a:lnTo>
                    <a:pt x="294945" y="1066800"/>
                  </a:lnTo>
                  <a:lnTo>
                    <a:pt x="304599" y="1071880"/>
                  </a:lnTo>
                  <a:lnTo>
                    <a:pt x="312190" y="1074420"/>
                  </a:lnTo>
                  <a:lnTo>
                    <a:pt x="317729" y="1076960"/>
                  </a:lnTo>
                  <a:lnTo>
                    <a:pt x="322462" y="1078230"/>
                  </a:lnTo>
                  <a:lnTo>
                    <a:pt x="327153" y="1080770"/>
                  </a:lnTo>
                  <a:lnTo>
                    <a:pt x="331949" y="1082040"/>
                  </a:lnTo>
                  <a:lnTo>
                    <a:pt x="334860" y="1083310"/>
                  </a:lnTo>
                  <a:lnTo>
                    <a:pt x="337781" y="1083310"/>
                  </a:lnTo>
                  <a:lnTo>
                    <a:pt x="340629" y="1084580"/>
                  </a:lnTo>
                  <a:lnTo>
                    <a:pt x="345310" y="1085850"/>
                  </a:lnTo>
                  <a:lnTo>
                    <a:pt x="350001" y="1088390"/>
                  </a:lnTo>
                  <a:lnTo>
                    <a:pt x="357822" y="1089660"/>
                  </a:lnTo>
                  <a:lnTo>
                    <a:pt x="360911" y="1090930"/>
                  </a:lnTo>
                  <a:lnTo>
                    <a:pt x="368555" y="1093470"/>
                  </a:lnTo>
                  <a:lnTo>
                    <a:pt x="373131" y="1094740"/>
                  </a:lnTo>
                  <a:lnTo>
                    <a:pt x="381068" y="1096010"/>
                  </a:lnTo>
                  <a:lnTo>
                    <a:pt x="384324" y="1097280"/>
                  </a:lnTo>
                  <a:lnTo>
                    <a:pt x="392094" y="1098550"/>
                  </a:lnTo>
                  <a:lnTo>
                    <a:pt x="400994" y="1101090"/>
                  </a:lnTo>
                  <a:lnTo>
                    <a:pt x="586507" y="1101090"/>
                  </a:lnTo>
                  <a:lnTo>
                    <a:pt x="589878" y="1099820"/>
                  </a:lnTo>
                  <a:lnTo>
                    <a:pt x="594443" y="1099820"/>
                  </a:lnTo>
                  <a:lnTo>
                    <a:pt x="599009" y="1098550"/>
                  </a:lnTo>
                  <a:lnTo>
                    <a:pt x="606778" y="1096010"/>
                  </a:lnTo>
                  <a:lnTo>
                    <a:pt x="609982" y="1096010"/>
                  </a:lnTo>
                  <a:lnTo>
                    <a:pt x="617856" y="1093470"/>
                  </a:lnTo>
                  <a:lnTo>
                    <a:pt x="627165" y="1090930"/>
                  </a:lnTo>
                  <a:lnTo>
                    <a:pt x="630191" y="1090930"/>
                  </a:lnTo>
                  <a:lnTo>
                    <a:pt x="633280" y="1089660"/>
                  </a:lnTo>
                  <a:lnTo>
                    <a:pt x="641049" y="1087120"/>
                  </a:lnTo>
                  <a:lnTo>
                    <a:pt x="645730" y="1085850"/>
                  </a:lnTo>
                  <a:lnTo>
                    <a:pt x="653332" y="1083310"/>
                  </a:lnTo>
                  <a:lnTo>
                    <a:pt x="656243" y="1082040"/>
                  </a:lnTo>
                  <a:lnTo>
                    <a:pt x="663949" y="1079500"/>
                  </a:lnTo>
                  <a:lnTo>
                    <a:pt x="673436" y="1075690"/>
                  </a:lnTo>
                  <a:lnTo>
                    <a:pt x="676169" y="1074420"/>
                  </a:lnTo>
                  <a:lnTo>
                    <a:pt x="678912" y="1074420"/>
                  </a:lnTo>
                  <a:lnTo>
                    <a:pt x="681655" y="1073150"/>
                  </a:lnTo>
                  <a:lnTo>
                    <a:pt x="691310" y="1068070"/>
                  </a:lnTo>
                  <a:lnTo>
                    <a:pt x="696158" y="1066800"/>
                  </a:lnTo>
                  <a:lnTo>
                    <a:pt x="698681" y="1065530"/>
                  </a:lnTo>
                  <a:lnTo>
                    <a:pt x="701299" y="1064260"/>
                  </a:lnTo>
                  <a:lnTo>
                    <a:pt x="703812" y="1062990"/>
                  </a:lnTo>
                  <a:lnTo>
                    <a:pt x="720827" y="1054100"/>
                  </a:lnTo>
                  <a:lnTo>
                    <a:pt x="723225" y="1054100"/>
                  </a:lnTo>
                  <a:lnTo>
                    <a:pt x="730429" y="1050290"/>
                  </a:lnTo>
                  <a:lnTo>
                    <a:pt x="735172" y="1046480"/>
                  </a:lnTo>
                  <a:lnTo>
                    <a:pt x="751737" y="1037590"/>
                  </a:lnTo>
                  <a:lnTo>
                    <a:pt x="756418" y="1033780"/>
                  </a:lnTo>
                  <a:lnTo>
                    <a:pt x="763391" y="1029970"/>
                  </a:lnTo>
                  <a:lnTo>
                    <a:pt x="765611" y="1028700"/>
                  </a:lnTo>
                  <a:lnTo>
                    <a:pt x="767778" y="1027430"/>
                  </a:lnTo>
                  <a:lnTo>
                    <a:pt x="772469" y="1023620"/>
                  </a:lnTo>
                  <a:lnTo>
                    <a:pt x="781715" y="1017270"/>
                  </a:lnTo>
                  <a:lnTo>
                    <a:pt x="783830" y="1016000"/>
                  </a:lnTo>
                  <a:lnTo>
                    <a:pt x="785998" y="1014730"/>
                  </a:lnTo>
                  <a:lnTo>
                    <a:pt x="788113" y="1013460"/>
                  </a:lnTo>
                  <a:lnTo>
                    <a:pt x="792626" y="1009650"/>
                  </a:lnTo>
                  <a:lnTo>
                    <a:pt x="801484" y="1002030"/>
                  </a:lnTo>
                  <a:lnTo>
                    <a:pt x="803589" y="1000760"/>
                  </a:lnTo>
                  <a:lnTo>
                    <a:pt x="805767" y="999490"/>
                  </a:lnTo>
                  <a:lnTo>
                    <a:pt x="812615" y="993140"/>
                  </a:lnTo>
                  <a:lnTo>
                    <a:pt x="817191" y="989330"/>
                  </a:lnTo>
                  <a:lnTo>
                    <a:pt x="823525" y="984250"/>
                  </a:lnTo>
                  <a:lnTo>
                    <a:pt x="825295" y="982980"/>
                  </a:lnTo>
                  <a:lnTo>
                    <a:pt x="826949" y="981710"/>
                  </a:lnTo>
                  <a:lnTo>
                    <a:pt x="831639" y="976630"/>
                  </a:lnTo>
                  <a:lnTo>
                    <a:pt x="836280" y="972820"/>
                  </a:lnTo>
                  <a:lnTo>
                    <a:pt x="840869" y="967740"/>
                  </a:lnTo>
                  <a:lnTo>
                    <a:pt x="845399" y="963930"/>
                  </a:lnTo>
                  <a:lnTo>
                    <a:pt x="852168" y="956310"/>
                  </a:lnTo>
                  <a:lnTo>
                    <a:pt x="858930" y="949960"/>
                  </a:lnTo>
                  <a:lnTo>
                    <a:pt x="872414" y="934720"/>
                  </a:lnTo>
                  <a:lnTo>
                    <a:pt x="876867" y="929640"/>
                  </a:lnTo>
                  <a:lnTo>
                    <a:pt x="881317" y="923290"/>
                  </a:lnTo>
                  <a:lnTo>
                    <a:pt x="890173" y="913130"/>
                  </a:lnTo>
                  <a:lnTo>
                    <a:pt x="900471" y="899160"/>
                  </a:lnTo>
                  <a:lnTo>
                    <a:pt x="427723" y="899160"/>
                  </a:lnTo>
                  <a:lnTo>
                    <a:pt x="410350" y="894080"/>
                  </a:lnTo>
                  <a:lnTo>
                    <a:pt x="394889" y="881380"/>
                  </a:lnTo>
                  <a:lnTo>
                    <a:pt x="358355" y="839470"/>
                  </a:lnTo>
                  <a:lnTo>
                    <a:pt x="284447" y="758190"/>
                  </a:lnTo>
                  <a:lnTo>
                    <a:pt x="247365" y="716280"/>
                  </a:lnTo>
                  <a:lnTo>
                    <a:pt x="227803" y="680720"/>
                  </a:lnTo>
                  <a:lnTo>
                    <a:pt x="225554" y="666750"/>
                  </a:lnTo>
                  <a:lnTo>
                    <a:pt x="225712" y="659130"/>
                  </a:lnTo>
                  <a:lnTo>
                    <a:pt x="227435" y="652780"/>
                  </a:lnTo>
                  <a:lnTo>
                    <a:pt x="230786" y="646430"/>
                  </a:lnTo>
                  <a:lnTo>
                    <a:pt x="235826" y="640080"/>
                  </a:lnTo>
                  <a:lnTo>
                    <a:pt x="275795" y="604520"/>
                  </a:lnTo>
                  <a:lnTo>
                    <a:pt x="395634" y="496570"/>
                  </a:lnTo>
                  <a:lnTo>
                    <a:pt x="435597" y="459740"/>
                  </a:lnTo>
                  <a:lnTo>
                    <a:pt x="479588" y="420370"/>
                  </a:lnTo>
                  <a:lnTo>
                    <a:pt x="516833" y="412750"/>
                  </a:lnTo>
                  <a:lnTo>
                    <a:pt x="525618" y="412750"/>
                  </a:lnTo>
                  <a:lnTo>
                    <a:pt x="563659" y="411480"/>
                  </a:lnTo>
                  <a:lnTo>
                    <a:pt x="1101699" y="411480"/>
                  </a:lnTo>
                  <a:lnTo>
                    <a:pt x="1102921" y="402590"/>
                  </a:lnTo>
                  <a:lnTo>
                    <a:pt x="1105304" y="378460"/>
                  </a:lnTo>
                  <a:lnTo>
                    <a:pt x="1106895" y="355600"/>
                  </a:lnTo>
                  <a:lnTo>
                    <a:pt x="1107663" y="332740"/>
                  </a:lnTo>
                  <a:lnTo>
                    <a:pt x="1107601" y="312420"/>
                  </a:lnTo>
                  <a:lnTo>
                    <a:pt x="1105381" y="273050"/>
                  </a:lnTo>
                  <a:lnTo>
                    <a:pt x="1104638" y="266700"/>
                  </a:lnTo>
                  <a:lnTo>
                    <a:pt x="1103793" y="259080"/>
                  </a:lnTo>
                  <a:lnTo>
                    <a:pt x="1102844" y="252730"/>
                  </a:lnTo>
                  <a:lnTo>
                    <a:pt x="1101789" y="245110"/>
                  </a:lnTo>
                  <a:lnTo>
                    <a:pt x="1099993" y="234950"/>
                  </a:lnTo>
                  <a:lnTo>
                    <a:pt x="1089341" y="191770"/>
                  </a:lnTo>
                  <a:lnTo>
                    <a:pt x="1080389" y="167640"/>
                  </a:lnTo>
                  <a:lnTo>
                    <a:pt x="1077839" y="161290"/>
                  </a:lnTo>
                  <a:lnTo>
                    <a:pt x="1075162" y="154940"/>
                  </a:lnTo>
                  <a:lnTo>
                    <a:pt x="1072394" y="149860"/>
                  </a:lnTo>
                  <a:lnTo>
                    <a:pt x="1069484" y="143510"/>
                  </a:lnTo>
                  <a:lnTo>
                    <a:pt x="1066445" y="138430"/>
                  </a:lnTo>
                  <a:lnTo>
                    <a:pt x="1063288" y="132080"/>
                  </a:lnTo>
                  <a:lnTo>
                    <a:pt x="1061110" y="128270"/>
                  </a:lnTo>
                  <a:lnTo>
                    <a:pt x="1058890" y="124460"/>
                  </a:lnTo>
                  <a:lnTo>
                    <a:pt x="1056607" y="121920"/>
                  </a:lnTo>
                  <a:lnTo>
                    <a:pt x="1053063" y="115570"/>
                  </a:lnTo>
                  <a:lnTo>
                    <a:pt x="1049380" y="110490"/>
                  </a:lnTo>
                  <a:lnTo>
                    <a:pt x="1045567" y="105410"/>
                  </a:lnTo>
                  <a:lnTo>
                    <a:pt x="1041634" y="100330"/>
                  </a:lnTo>
                  <a:lnTo>
                    <a:pt x="1037579" y="96520"/>
                  </a:lnTo>
                  <a:lnTo>
                    <a:pt x="1033379" y="91440"/>
                  </a:lnTo>
                  <a:lnTo>
                    <a:pt x="1029040" y="86360"/>
                  </a:lnTo>
                  <a:lnTo>
                    <a:pt x="1024566" y="81280"/>
                  </a:lnTo>
                  <a:lnTo>
                    <a:pt x="1021195" y="78740"/>
                  </a:lnTo>
                  <a:lnTo>
                    <a:pt x="1017708" y="74930"/>
                  </a:lnTo>
                  <a:lnTo>
                    <a:pt x="1013028" y="71120"/>
                  </a:lnTo>
                  <a:lnTo>
                    <a:pt x="1010630" y="69850"/>
                  </a:lnTo>
                  <a:lnTo>
                    <a:pt x="1008232" y="67310"/>
                  </a:lnTo>
                  <a:lnTo>
                    <a:pt x="1005719" y="64770"/>
                  </a:lnTo>
                  <a:lnTo>
                    <a:pt x="1001834" y="62230"/>
                  </a:lnTo>
                  <a:lnTo>
                    <a:pt x="998986" y="59690"/>
                  </a:lnTo>
                  <a:lnTo>
                    <a:pt x="996515" y="58420"/>
                  </a:lnTo>
                  <a:lnTo>
                    <a:pt x="994117" y="55880"/>
                  </a:lnTo>
                  <a:lnTo>
                    <a:pt x="988641" y="52070"/>
                  </a:lnTo>
                  <a:lnTo>
                    <a:pt x="984526" y="49530"/>
                  </a:lnTo>
                  <a:lnTo>
                    <a:pt x="977783" y="45720"/>
                  </a:lnTo>
                  <a:lnTo>
                    <a:pt x="976411" y="44450"/>
                  </a:lnTo>
                  <a:lnTo>
                    <a:pt x="974987" y="44450"/>
                  </a:lnTo>
                  <a:lnTo>
                    <a:pt x="971165" y="41910"/>
                  </a:lnTo>
                  <a:lnTo>
                    <a:pt x="967280" y="39370"/>
                  </a:lnTo>
                  <a:lnTo>
                    <a:pt x="963280" y="38100"/>
                  </a:lnTo>
                  <a:lnTo>
                    <a:pt x="962537" y="36830"/>
                  </a:lnTo>
                  <a:lnTo>
                    <a:pt x="961794" y="36830"/>
                  </a:lnTo>
                  <a:lnTo>
                    <a:pt x="957343" y="34290"/>
                  </a:lnTo>
                  <a:lnTo>
                    <a:pt x="953563" y="33020"/>
                  </a:lnTo>
                  <a:lnTo>
                    <a:pt x="948087" y="30480"/>
                  </a:lnTo>
                  <a:lnTo>
                    <a:pt x="944778" y="29210"/>
                  </a:lnTo>
                  <a:lnTo>
                    <a:pt x="936318" y="25400"/>
                  </a:lnTo>
                  <a:lnTo>
                    <a:pt x="934433" y="25400"/>
                  </a:lnTo>
                  <a:lnTo>
                    <a:pt x="932548" y="24130"/>
                  </a:lnTo>
                  <a:lnTo>
                    <a:pt x="927931" y="22860"/>
                  </a:lnTo>
                  <a:lnTo>
                    <a:pt x="922392" y="20320"/>
                  </a:lnTo>
                  <a:lnTo>
                    <a:pt x="920454" y="20320"/>
                  </a:lnTo>
                  <a:lnTo>
                    <a:pt x="918507" y="19050"/>
                  </a:lnTo>
                  <a:lnTo>
                    <a:pt x="910622" y="16510"/>
                  </a:lnTo>
                  <a:lnTo>
                    <a:pt x="905827" y="15240"/>
                  </a:lnTo>
                  <a:lnTo>
                    <a:pt x="903994" y="15240"/>
                  </a:lnTo>
                  <a:lnTo>
                    <a:pt x="902162" y="13970"/>
                  </a:lnTo>
                  <a:lnTo>
                    <a:pt x="893492" y="11430"/>
                  </a:lnTo>
                  <a:lnTo>
                    <a:pt x="889094" y="11430"/>
                  </a:lnTo>
                  <a:lnTo>
                    <a:pt x="887722" y="10160"/>
                  </a:lnTo>
                  <a:lnTo>
                    <a:pt x="884864" y="10160"/>
                  </a:lnTo>
                  <a:lnTo>
                    <a:pt x="880927" y="8890"/>
                  </a:lnTo>
                  <a:close/>
                </a:path>
                <a:path w="1108075" h="1108709">
                  <a:moveTo>
                    <a:pt x="1101699" y="411480"/>
                  </a:moveTo>
                  <a:lnTo>
                    <a:pt x="677771" y="411480"/>
                  </a:lnTo>
                  <a:lnTo>
                    <a:pt x="691369" y="414020"/>
                  </a:lnTo>
                  <a:lnTo>
                    <a:pt x="701859" y="421640"/>
                  </a:lnTo>
                  <a:lnTo>
                    <a:pt x="708643" y="431800"/>
                  </a:lnTo>
                  <a:lnTo>
                    <a:pt x="711121" y="443230"/>
                  </a:lnTo>
                  <a:lnTo>
                    <a:pt x="711501" y="464820"/>
                  </a:lnTo>
                  <a:lnTo>
                    <a:pt x="712187" y="486410"/>
                  </a:lnTo>
                  <a:lnTo>
                    <a:pt x="713013" y="508000"/>
                  </a:lnTo>
                  <a:lnTo>
                    <a:pt x="713812" y="529590"/>
                  </a:lnTo>
                  <a:lnTo>
                    <a:pt x="712440" y="529590"/>
                  </a:lnTo>
                  <a:lnTo>
                    <a:pt x="712377" y="617220"/>
                  </a:lnTo>
                  <a:lnTo>
                    <a:pt x="694909" y="664210"/>
                  </a:lnTo>
                  <a:lnTo>
                    <a:pt x="665269" y="693420"/>
                  </a:lnTo>
                  <a:lnTo>
                    <a:pt x="462741" y="883920"/>
                  </a:lnTo>
                  <a:lnTo>
                    <a:pt x="445642" y="895350"/>
                  </a:lnTo>
                  <a:lnTo>
                    <a:pt x="427723" y="899160"/>
                  </a:lnTo>
                  <a:lnTo>
                    <a:pt x="900471" y="899160"/>
                  </a:lnTo>
                  <a:lnTo>
                    <a:pt x="941837" y="839470"/>
                  </a:lnTo>
                  <a:lnTo>
                    <a:pt x="966301" y="798830"/>
                  </a:lnTo>
                  <a:lnTo>
                    <a:pt x="989552" y="756920"/>
                  </a:lnTo>
                  <a:lnTo>
                    <a:pt x="1004232" y="726440"/>
                  </a:lnTo>
                  <a:lnTo>
                    <a:pt x="1019960" y="693420"/>
                  </a:lnTo>
                  <a:lnTo>
                    <a:pt x="1034701" y="657860"/>
                  </a:lnTo>
                  <a:lnTo>
                    <a:pt x="1048372" y="622300"/>
                  </a:lnTo>
                  <a:lnTo>
                    <a:pt x="1060890" y="586740"/>
                  </a:lnTo>
                  <a:lnTo>
                    <a:pt x="1064761" y="574040"/>
                  </a:lnTo>
                  <a:lnTo>
                    <a:pt x="1068497" y="562610"/>
                  </a:lnTo>
                  <a:lnTo>
                    <a:pt x="1072084" y="549910"/>
                  </a:lnTo>
                  <a:lnTo>
                    <a:pt x="1075507" y="538480"/>
                  </a:lnTo>
                  <a:lnTo>
                    <a:pt x="1079867" y="521970"/>
                  </a:lnTo>
                  <a:lnTo>
                    <a:pt x="1083942" y="506730"/>
                  </a:lnTo>
                  <a:lnTo>
                    <a:pt x="1087726" y="490220"/>
                  </a:lnTo>
                  <a:lnTo>
                    <a:pt x="1091214" y="473710"/>
                  </a:lnTo>
                  <a:lnTo>
                    <a:pt x="1092843" y="466090"/>
                  </a:lnTo>
                  <a:lnTo>
                    <a:pt x="1094386" y="458470"/>
                  </a:lnTo>
                  <a:lnTo>
                    <a:pt x="1095843" y="449580"/>
                  </a:lnTo>
                  <a:lnTo>
                    <a:pt x="1098124" y="436880"/>
                  </a:lnTo>
                  <a:lnTo>
                    <a:pt x="1098983" y="431800"/>
                  </a:lnTo>
                  <a:lnTo>
                    <a:pt x="1099779" y="425450"/>
                  </a:lnTo>
                  <a:lnTo>
                    <a:pt x="1101699" y="411480"/>
                  </a:lnTo>
                  <a:close/>
                </a:path>
                <a:path w="1108075" h="1108709">
                  <a:moveTo>
                    <a:pt x="851053" y="3810"/>
                  </a:moveTo>
                  <a:lnTo>
                    <a:pt x="712262" y="3810"/>
                  </a:lnTo>
                  <a:lnTo>
                    <a:pt x="700901" y="5080"/>
                  </a:lnTo>
                  <a:lnTo>
                    <a:pt x="699875" y="6350"/>
                  </a:lnTo>
                  <a:lnTo>
                    <a:pt x="691079" y="6350"/>
                  </a:lnTo>
                  <a:lnTo>
                    <a:pt x="676399" y="8890"/>
                  </a:lnTo>
                  <a:lnTo>
                    <a:pt x="876927" y="8890"/>
                  </a:lnTo>
                  <a:lnTo>
                    <a:pt x="872927" y="7620"/>
                  </a:lnTo>
                  <a:lnTo>
                    <a:pt x="868990" y="7620"/>
                  </a:lnTo>
                  <a:lnTo>
                    <a:pt x="863849" y="6350"/>
                  </a:lnTo>
                  <a:lnTo>
                    <a:pt x="860645" y="5080"/>
                  </a:lnTo>
                  <a:lnTo>
                    <a:pt x="857503" y="5080"/>
                  </a:lnTo>
                  <a:lnTo>
                    <a:pt x="851053" y="3810"/>
                  </a:lnTo>
                  <a:close/>
                </a:path>
                <a:path w="1108075" h="1108709">
                  <a:moveTo>
                    <a:pt x="824719" y="1270"/>
                  </a:moveTo>
                  <a:lnTo>
                    <a:pt x="742324" y="1270"/>
                  </a:lnTo>
                  <a:lnTo>
                    <a:pt x="722722" y="3810"/>
                  </a:lnTo>
                  <a:lnTo>
                    <a:pt x="847902" y="3810"/>
                  </a:lnTo>
                  <a:lnTo>
                    <a:pt x="841567" y="2540"/>
                  </a:lnTo>
                  <a:lnTo>
                    <a:pt x="831693" y="2540"/>
                  </a:lnTo>
                  <a:lnTo>
                    <a:pt x="824719" y="1270"/>
                  </a:lnTo>
                  <a:close/>
                </a:path>
                <a:path w="1108075" h="1108709">
                  <a:moveTo>
                    <a:pt x="808447" y="0"/>
                  </a:moveTo>
                  <a:lnTo>
                    <a:pt x="761674" y="0"/>
                  </a:lnTo>
                  <a:lnTo>
                    <a:pt x="752036" y="1270"/>
                  </a:lnTo>
                  <a:lnTo>
                    <a:pt x="813819" y="1270"/>
                  </a:lnTo>
                  <a:lnTo>
                    <a:pt x="808447" y="0"/>
                  </a:lnTo>
                  <a:close/>
                </a:path>
              </a:pathLst>
            </a:custGeom>
            <a:solidFill>
              <a:srgbClr val="BE91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2556818" y="8489091"/>
            <a:ext cx="1108075" cy="1108710"/>
            <a:chOff x="12556818" y="8489091"/>
            <a:chExt cx="1108075" cy="1108710"/>
          </a:xfrm>
        </p:grpSpPr>
        <p:sp>
          <p:nvSpPr>
            <p:cNvPr id="15" name="object 15"/>
            <p:cNvSpPr/>
            <p:nvPr/>
          </p:nvSpPr>
          <p:spPr>
            <a:xfrm>
              <a:off x="12954579" y="9069681"/>
              <a:ext cx="182078" cy="1594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556818" y="8489091"/>
              <a:ext cx="1108075" cy="1108710"/>
            </a:xfrm>
            <a:custGeom>
              <a:avLst/>
              <a:gdLst/>
              <a:ahLst/>
              <a:cxnLst/>
              <a:rect l="l" t="t" r="r" b="b"/>
              <a:pathLst>
                <a:path w="1108075" h="1108709">
                  <a:moveTo>
                    <a:pt x="531630" y="1107440"/>
                  </a:moveTo>
                  <a:lnTo>
                    <a:pt x="459371" y="1107440"/>
                  </a:lnTo>
                  <a:lnTo>
                    <a:pt x="463423" y="1108710"/>
                  </a:lnTo>
                  <a:lnTo>
                    <a:pt x="527452" y="1108710"/>
                  </a:lnTo>
                  <a:lnTo>
                    <a:pt x="531630" y="1107440"/>
                  </a:lnTo>
                  <a:close/>
                </a:path>
                <a:path w="1108075" h="1108709">
                  <a:moveTo>
                    <a:pt x="547106" y="1106170"/>
                  </a:moveTo>
                  <a:lnTo>
                    <a:pt x="443842" y="1106170"/>
                  </a:lnTo>
                  <a:lnTo>
                    <a:pt x="451779" y="1107440"/>
                  </a:lnTo>
                  <a:lnTo>
                    <a:pt x="542824" y="1107440"/>
                  </a:lnTo>
                  <a:lnTo>
                    <a:pt x="547106" y="1106170"/>
                  </a:lnTo>
                  <a:close/>
                </a:path>
                <a:path w="1108075" h="1108709">
                  <a:moveTo>
                    <a:pt x="555609" y="1104900"/>
                  </a:moveTo>
                  <a:lnTo>
                    <a:pt x="431843" y="1104900"/>
                  </a:lnTo>
                  <a:lnTo>
                    <a:pt x="439664" y="1106170"/>
                  </a:lnTo>
                  <a:lnTo>
                    <a:pt x="551326" y="1106170"/>
                  </a:lnTo>
                  <a:lnTo>
                    <a:pt x="555609" y="1104900"/>
                  </a:lnTo>
                  <a:close/>
                </a:path>
                <a:path w="1108075" h="1108709">
                  <a:moveTo>
                    <a:pt x="575252" y="1102360"/>
                  </a:moveTo>
                  <a:lnTo>
                    <a:pt x="415854" y="1102360"/>
                  </a:lnTo>
                  <a:lnTo>
                    <a:pt x="420136" y="1103630"/>
                  </a:lnTo>
                  <a:lnTo>
                    <a:pt x="428136" y="1104900"/>
                  </a:lnTo>
                  <a:lnTo>
                    <a:pt x="562813" y="1104900"/>
                  </a:lnTo>
                  <a:lnTo>
                    <a:pt x="570854" y="1103630"/>
                  </a:lnTo>
                  <a:lnTo>
                    <a:pt x="575252" y="1102360"/>
                  </a:lnTo>
                  <a:close/>
                </a:path>
                <a:path w="1108075" h="1108709">
                  <a:moveTo>
                    <a:pt x="583074" y="1101090"/>
                  </a:moveTo>
                  <a:lnTo>
                    <a:pt x="408032" y="1101090"/>
                  </a:lnTo>
                  <a:lnTo>
                    <a:pt x="411571" y="1102360"/>
                  </a:lnTo>
                  <a:lnTo>
                    <a:pt x="579713" y="1102360"/>
                  </a:lnTo>
                  <a:lnTo>
                    <a:pt x="583074" y="1101090"/>
                  </a:lnTo>
                  <a:close/>
                </a:path>
                <a:path w="1108075" h="1108709">
                  <a:moveTo>
                    <a:pt x="606790" y="1096010"/>
                  </a:moveTo>
                  <a:lnTo>
                    <a:pt x="381069" y="1096010"/>
                  </a:lnTo>
                  <a:lnTo>
                    <a:pt x="384389" y="1097280"/>
                  </a:lnTo>
                  <a:lnTo>
                    <a:pt x="392095" y="1098550"/>
                  </a:lnTo>
                  <a:lnTo>
                    <a:pt x="401058" y="1101090"/>
                  </a:lnTo>
                  <a:lnTo>
                    <a:pt x="586508" y="1101090"/>
                  </a:lnTo>
                  <a:lnTo>
                    <a:pt x="589943" y="1099820"/>
                  </a:lnTo>
                  <a:lnTo>
                    <a:pt x="594497" y="1099820"/>
                  </a:lnTo>
                  <a:lnTo>
                    <a:pt x="603586" y="1097280"/>
                  </a:lnTo>
                  <a:lnTo>
                    <a:pt x="606790" y="1096010"/>
                  </a:lnTo>
                  <a:close/>
                </a:path>
                <a:path w="1108075" h="1108709">
                  <a:moveTo>
                    <a:pt x="930665" y="22860"/>
                  </a:moveTo>
                  <a:lnTo>
                    <a:pt x="607125" y="22860"/>
                  </a:lnTo>
                  <a:lnTo>
                    <a:pt x="594497" y="26670"/>
                  </a:lnTo>
                  <a:lnTo>
                    <a:pt x="588163" y="27940"/>
                  </a:lnTo>
                  <a:lnTo>
                    <a:pt x="579137" y="30480"/>
                  </a:lnTo>
                  <a:lnTo>
                    <a:pt x="564121" y="34290"/>
                  </a:lnTo>
                  <a:lnTo>
                    <a:pt x="563430" y="34290"/>
                  </a:lnTo>
                  <a:lnTo>
                    <a:pt x="556352" y="36830"/>
                  </a:lnTo>
                  <a:lnTo>
                    <a:pt x="550007" y="38100"/>
                  </a:lnTo>
                  <a:lnTo>
                    <a:pt x="542583" y="40640"/>
                  </a:lnTo>
                  <a:lnTo>
                    <a:pt x="541441" y="40640"/>
                  </a:lnTo>
                  <a:lnTo>
                    <a:pt x="540300" y="41910"/>
                  </a:lnTo>
                  <a:lnTo>
                    <a:pt x="529808" y="44450"/>
                  </a:lnTo>
                  <a:lnTo>
                    <a:pt x="508864" y="52070"/>
                  </a:lnTo>
                  <a:lnTo>
                    <a:pt x="497307" y="55880"/>
                  </a:lnTo>
                  <a:lnTo>
                    <a:pt x="496155" y="55880"/>
                  </a:lnTo>
                  <a:lnTo>
                    <a:pt x="488616" y="59690"/>
                  </a:lnTo>
                  <a:lnTo>
                    <a:pt x="475936" y="63500"/>
                  </a:lnTo>
                  <a:lnTo>
                    <a:pt x="475423" y="63500"/>
                  </a:lnTo>
                  <a:lnTo>
                    <a:pt x="474847" y="64770"/>
                  </a:lnTo>
                  <a:lnTo>
                    <a:pt x="474334" y="64770"/>
                  </a:lnTo>
                  <a:lnTo>
                    <a:pt x="460344" y="69850"/>
                  </a:lnTo>
                  <a:lnTo>
                    <a:pt x="452010" y="73660"/>
                  </a:lnTo>
                  <a:lnTo>
                    <a:pt x="451319" y="73660"/>
                  </a:lnTo>
                  <a:lnTo>
                    <a:pt x="432984" y="81280"/>
                  </a:lnTo>
                  <a:lnTo>
                    <a:pt x="431843" y="81280"/>
                  </a:lnTo>
                  <a:lnTo>
                    <a:pt x="430712" y="82550"/>
                  </a:lnTo>
                  <a:lnTo>
                    <a:pt x="429612" y="82550"/>
                  </a:lnTo>
                  <a:lnTo>
                    <a:pt x="419574" y="87630"/>
                  </a:lnTo>
                  <a:lnTo>
                    <a:pt x="409587" y="91440"/>
                  </a:lnTo>
                  <a:lnTo>
                    <a:pt x="399662" y="96520"/>
                  </a:lnTo>
                  <a:lnTo>
                    <a:pt x="389813" y="100330"/>
                  </a:lnTo>
                  <a:lnTo>
                    <a:pt x="388671" y="101600"/>
                  </a:lnTo>
                  <a:lnTo>
                    <a:pt x="380504" y="105410"/>
                  </a:lnTo>
                  <a:lnTo>
                    <a:pt x="374672" y="107950"/>
                  </a:lnTo>
                  <a:lnTo>
                    <a:pt x="354002" y="118110"/>
                  </a:lnTo>
                  <a:lnTo>
                    <a:pt x="347667" y="121920"/>
                  </a:lnTo>
                  <a:lnTo>
                    <a:pt x="346798" y="121920"/>
                  </a:lnTo>
                  <a:lnTo>
                    <a:pt x="346013" y="123190"/>
                  </a:lnTo>
                  <a:lnTo>
                    <a:pt x="345207" y="123190"/>
                  </a:lnTo>
                  <a:lnTo>
                    <a:pt x="339720" y="125730"/>
                  </a:lnTo>
                  <a:lnTo>
                    <a:pt x="327731" y="132080"/>
                  </a:lnTo>
                  <a:lnTo>
                    <a:pt x="326527" y="133350"/>
                  </a:lnTo>
                  <a:lnTo>
                    <a:pt x="325270" y="133350"/>
                  </a:lnTo>
                  <a:lnTo>
                    <a:pt x="307288" y="143510"/>
                  </a:lnTo>
                  <a:lnTo>
                    <a:pt x="298437" y="149860"/>
                  </a:lnTo>
                  <a:lnTo>
                    <a:pt x="289690" y="154940"/>
                  </a:lnTo>
                  <a:lnTo>
                    <a:pt x="288433" y="154940"/>
                  </a:lnTo>
                  <a:lnTo>
                    <a:pt x="287177" y="156210"/>
                  </a:lnTo>
                  <a:lnTo>
                    <a:pt x="285920" y="156210"/>
                  </a:lnTo>
                  <a:lnTo>
                    <a:pt x="281010" y="160020"/>
                  </a:lnTo>
                  <a:lnTo>
                    <a:pt x="276151" y="162560"/>
                  </a:lnTo>
                  <a:lnTo>
                    <a:pt x="269586" y="166370"/>
                  </a:lnTo>
                  <a:lnTo>
                    <a:pt x="268675" y="167640"/>
                  </a:lnTo>
                  <a:lnTo>
                    <a:pt x="263073" y="171450"/>
                  </a:lnTo>
                  <a:lnTo>
                    <a:pt x="257597" y="175260"/>
                  </a:lnTo>
                  <a:lnTo>
                    <a:pt x="252225" y="177800"/>
                  </a:lnTo>
                  <a:lnTo>
                    <a:pt x="251262" y="179070"/>
                  </a:lnTo>
                  <a:lnTo>
                    <a:pt x="250288" y="179070"/>
                  </a:lnTo>
                  <a:lnTo>
                    <a:pt x="249314" y="180340"/>
                  </a:lnTo>
                  <a:lnTo>
                    <a:pt x="244864" y="182880"/>
                  </a:lnTo>
                  <a:lnTo>
                    <a:pt x="240456" y="186690"/>
                  </a:lnTo>
                  <a:lnTo>
                    <a:pt x="233545" y="191770"/>
                  </a:lnTo>
                  <a:lnTo>
                    <a:pt x="232289" y="191770"/>
                  </a:lnTo>
                  <a:lnTo>
                    <a:pt x="224657" y="198120"/>
                  </a:lnTo>
                  <a:lnTo>
                    <a:pt x="217166" y="203200"/>
                  </a:lnTo>
                  <a:lnTo>
                    <a:pt x="209813" y="208280"/>
                  </a:lnTo>
                  <a:lnTo>
                    <a:pt x="202593" y="214630"/>
                  </a:lnTo>
                  <a:lnTo>
                    <a:pt x="201337" y="214630"/>
                  </a:lnTo>
                  <a:lnTo>
                    <a:pt x="198824" y="217170"/>
                  </a:lnTo>
                  <a:lnTo>
                    <a:pt x="195002" y="219710"/>
                  </a:lnTo>
                  <a:lnTo>
                    <a:pt x="185630" y="227330"/>
                  </a:lnTo>
                  <a:lnTo>
                    <a:pt x="184719" y="228600"/>
                  </a:lnTo>
                  <a:lnTo>
                    <a:pt x="180259" y="232410"/>
                  </a:lnTo>
                  <a:lnTo>
                    <a:pt x="175924" y="236220"/>
                  </a:lnTo>
                  <a:lnTo>
                    <a:pt x="171641" y="240030"/>
                  </a:lnTo>
                  <a:lnTo>
                    <a:pt x="170730" y="240030"/>
                  </a:lnTo>
                  <a:lnTo>
                    <a:pt x="169756" y="241300"/>
                  </a:lnTo>
                  <a:lnTo>
                    <a:pt x="168845" y="242570"/>
                  </a:lnTo>
                  <a:lnTo>
                    <a:pt x="162155" y="247650"/>
                  </a:lnTo>
                  <a:lnTo>
                    <a:pt x="157767" y="252730"/>
                  </a:lnTo>
                  <a:lnTo>
                    <a:pt x="156615" y="254000"/>
                  </a:lnTo>
                  <a:lnTo>
                    <a:pt x="155537" y="254000"/>
                  </a:lnTo>
                  <a:lnTo>
                    <a:pt x="151537" y="257810"/>
                  </a:lnTo>
                  <a:lnTo>
                    <a:pt x="147590" y="261620"/>
                  </a:lnTo>
                  <a:lnTo>
                    <a:pt x="143883" y="265430"/>
                  </a:lnTo>
                  <a:lnTo>
                    <a:pt x="134989" y="275590"/>
                  </a:lnTo>
                  <a:lnTo>
                    <a:pt x="126373" y="284480"/>
                  </a:lnTo>
                  <a:lnTo>
                    <a:pt x="118044" y="293370"/>
                  </a:lnTo>
                  <a:lnTo>
                    <a:pt x="110010" y="303530"/>
                  </a:lnTo>
                  <a:lnTo>
                    <a:pt x="102240" y="313690"/>
                  </a:lnTo>
                  <a:lnTo>
                    <a:pt x="94761" y="323850"/>
                  </a:lnTo>
                  <a:lnTo>
                    <a:pt x="87569" y="332740"/>
                  </a:lnTo>
                  <a:lnTo>
                    <a:pt x="79749" y="345440"/>
                  </a:lnTo>
                  <a:lnTo>
                    <a:pt x="72155" y="356870"/>
                  </a:lnTo>
                  <a:lnTo>
                    <a:pt x="66503" y="367030"/>
                  </a:lnTo>
                  <a:lnTo>
                    <a:pt x="61079" y="375920"/>
                  </a:lnTo>
                  <a:lnTo>
                    <a:pt x="55875" y="386080"/>
                  </a:lnTo>
                  <a:lnTo>
                    <a:pt x="52158" y="392430"/>
                  </a:lnTo>
                  <a:lnTo>
                    <a:pt x="48566" y="400050"/>
                  </a:lnTo>
                  <a:lnTo>
                    <a:pt x="45195" y="407670"/>
                  </a:lnTo>
                  <a:lnTo>
                    <a:pt x="40277" y="419100"/>
                  </a:lnTo>
                  <a:lnTo>
                    <a:pt x="35639" y="429260"/>
                  </a:lnTo>
                  <a:lnTo>
                    <a:pt x="21622" y="469900"/>
                  </a:lnTo>
                  <a:lnTo>
                    <a:pt x="8693" y="521970"/>
                  </a:lnTo>
                  <a:lnTo>
                    <a:pt x="2076" y="568960"/>
                  </a:lnTo>
                  <a:lnTo>
                    <a:pt x="0" y="622300"/>
                  </a:lnTo>
                  <a:lnTo>
                    <a:pt x="589" y="640080"/>
                  </a:lnTo>
                  <a:lnTo>
                    <a:pt x="5217" y="687070"/>
                  </a:lnTo>
                  <a:lnTo>
                    <a:pt x="14410" y="734060"/>
                  </a:lnTo>
                  <a:lnTo>
                    <a:pt x="27514" y="778510"/>
                  </a:lnTo>
                  <a:lnTo>
                    <a:pt x="32975" y="792480"/>
                  </a:lnTo>
                  <a:lnTo>
                    <a:pt x="34399" y="796290"/>
                  </a:lnTo>
                  <a:lnTo>
                    <a:pt x="57191" y="845820"/>
                  </a:lnTo>
                  <a:lnTo>
                    <a:pt x="82216" y="887730"/>
                  </a:lnTo>
                  <a:lnTo>
                    <a:pt x="111759" y="928370"/>
                  </a:lnTo>
                  <a:lnTo>
                    <a:pt x="145820" y="965200"/>
                  </a:lnTo>
                  <a:lnTo>
                    <a:pt x="150356" y="970280"/>
                  </a:lnTo>
                  <a:lnTo>
                    <a:pt x="154947" y="974090"/>
                  </a:lnTo>
                  <a:lnTo>
                    <a:pt x="159586" y="979170"/>
                  </a:lnTo>
                  <a:lnTo>
                    <a:pt x="164270" y="982980"/>
                  </a:lnTo>
                  <a:lnTo>
                    <a:pt x="165987" y="984250"/>
                  </a:lnTo>
                  <a:lnTo>
                    <a:pt x="167809" y="985520"/>
                  </a:lnTo>
                  <a:lnTo>
                    <a:pt x="169526" y="986790"/>
                  </a:lnTo>
                  <a:lnTo>
                    <a:pt x="187463" y="1002030"/>
                  </a:lnTo>
                  <a:lnTo>
                    <a:pt x="189463" y="1003300"/>
                  </a:lnTo>
                  <a:lnTo>
                    <a:pt x="198541" y="1010920"/>
                  </a:lnTo>
                  <a:lnTo>
                    <a:pt x="203169" y="1014730"/>
                  </a:lnTo>
                  <a:lnTo>
                    <a:pt x="205274" y="1016000"/>
                  </a:lnTo>
                  <a:lnTo>
                    <a:pt x="207452" y="1017270"/>
                  </a:lnTo>
                  <a:lnTo>
                    <a:pt x="209567" y="1018540"/>
                  </a:lnTo>
                  <a:lnTo>
                    <a:pt x="211797" y="1021080"/>
                  </a:lnTo>
                  <a:lnTo>
                    <a:pt x="214017" y="1022350"/>
                  </a:lnTo>
                  <a:lnTo>
                    <a:pt x="217388" y="1024890"/>
                  </a:lnTo>
                  <a:lnTo>
                    <a:pt x="217964" y="1024890"/>
                  </a:lnTo>
                  <a:lnTo>
                    <a:pt x="221608" y="1027430"/>
                  </a:lnTo>
                  <a:lnTo>
                    <a:pt x="223493" y="1028700"/>
                  </a:lnTo>
                  <a:lnTo>
                    <a:pt x="225556" y="1029970"/>
                  </a:lnTo>
                  <a:lnTo>
                    <a:pt x="227734" y="1031240"/>
                  </a:lnTo>
                  <a:lnTo>
                    <a:pt x="229838" y="1032510"/>
                  </a:lnTo>
                  <a:lnTo>
                    <a:pt x="239430" y="1038860"/>
                  </a:lnTo>
                  <a:lnTo>
                    <a:pt x="244341" y="1041400"/>
                  </a:lnTo>
                  <a:lnTo>
                    <a:pt x="246518" y="1042670"/>
                  </a:lnTo>
                  <a:lnTo>
                    <a:pt x="248801" y="1043940"/>
                  </a:lnTo>
                  <a:lnTo>
                    <a:pt x="255879" y="1047750"/>
                  </a:lnTo>
                  <a:lnTo>
                    <a:pt x="287407" y="1064260"/>
                  </a:lnTo>
                  <a:lnTo>
                    <a:pt x="289920" y="1065530"/>
                  </a:lnTo>
                  <a:lnTo>
                    <a:pt x="292486" y="1065530"/>
                  </a:lnTo>
                  <a:lnTo>
                    <a:pt x="294999" y="1066800"/>
                  </a:lnTo>
                  <a:lnTo>
                    <a:pt x="304653" y="1071880"/>
                  </a:lnTo>
                  <a:lnTo>
                    <a:pt x="312255" y="1074420"/>
                  </a:lnTo>
                  <a:lnTo>
                    <a:pt x="314988" y="1075690"/>
                  </a:lnTo>
                  <a:lnTo>
                    <a:pt x="322474" y="1078230"/>
                  </a:lnTo>
                  <a:lnTo>
                    <a:pt x="327218" y="1080770"/>
                  </a:lnTo>
                  <a:lnTo>
                    <a:pt x="334872" y="1083310"/>
                  </a:lnTo>
                  <a:lnTo>
                    <a:pt x="337783" y="1083310"/>
                  </a:lnTo>
                  <a:lnTo>
                    <a:pt x="340694" y="1084580"/>
                  </a:lnTo>
                  <a:lnTo>
                    <a:pt x="345374" y="1085850"/>
                  </a:lnTo>
                  <a:lnTo>
                    <a:pt x="350065" y="1088390"/>
                  </a:lnTo>
                  <a:lnTo>
                    <a:pt x="354808" y="1089660"/>
                  </a:lnTo>
                  <a:lnTo>
                    <a:pt x="357824" y="1089660"/>
                  </a:lnTo>
                  <a:lnTo>
                    <a:pt x="363991" y="1092200"/>
                  </a:lnTo>
                  <a:lnTo>
                    <a:pt x="377813" y="1096010"/>
                  </a:lnTo>
                  <a:lnTo>
                    <a:pt x="610036" y="1096010"/>
                  </a:lnTo>
                  <a:lnTo>
                    <a:pt x="613240" y="1094740"/>
                  </a:lnTo>
                  <a:lnTo>
                    <a:pt x="627229" y="1090930"/>
                  </a:lnTo>
                  <a:lnTo>
                    <a:pt x="630256" y="1090930"/>
                  </a:lnTo>
                  <a:lnTo>
                    <a:pt x="633282" y="1089660"/>
                  </a:lnTo>
                  <a:lnTo>
                    <a:pt x="641051" y="1087120"/>
                  </a:lnTo>
                  <a:lnTo>
                    <a:pt x="650475" y="1084580"/>
                  </a:lnTo>
                  <a:lnTo>
                    <a:pt x="656307" y="1082040"/>
                  </a:lnTo>
                  <a:lnTo>
                    <a:pt x="659155" y="1080770"/>
                  </a:lnTo>
                  <a:lnTo>
                    <a:pt x="668694" y="1078230"/>
                  </a:lnTo>
                  <a:lnTo>
                    <a:pt x="673490" y="1075690"/>
                  </a:lnTo>
                  <a:lnTo>
                    <a:pt x="676233" y="1074420"/>
                  </a:lnTo>
                  <a:lnTo>
                    <a:pt x="678966" y="1074420"/>
                  </a:lnTo>
                  <a:lnTo>
                    <a:pt x="686568" y="1070610"/>
                  </a:lnTo>
                  <a:lnTo>
                    <a:pt x="696159" y="1066800"/>
                  </a:lnTo>
                  <a:lnTo>
                    <a:pt x="701311" y="1064260"/>
                  </a:lnTo>
                  <a:lnTo>
                    <a:pt x="708787" y="1060450"/>
                  </a:lnTo>
                  <a:lnTo>
                    <a:pt x="720891" y="1054100"/>
                  </a:lnTo>
                  <a:lnTo>
                    <a:pt x="723289" y="1054100"/>
                  </a:lnTo>
                  <a:lnTo>
                    <a:pt x="730483" y="1050290"/>
                  </a:lnTo>
                  <a:lnTo>
                    <a:pt x="739969" y="1043940"/>
                  </a:lnTo>
                  <a:lnTo>
                    <a:pt x="751791" y="1037590"/>
                  </a:lnTo>
                  <a:lnTo>
                    <a:pt x="756472" y="1033780"/>
                  </a:lnTo>
                  <a:lnTo>
                    <a:pt x="761215" y="1031240"/>
                  </a:lnTo>
                  <a:lnTo>
                    <a:pt x="767832" y="1027430"/>
                  </a:lnTo>
                  <a:lnTo>
                    <a:pt x="772523" y="1023620"/>
                  </a:lnTo>
                  <a:lnTo>
                    <a:pt x="777152" y="1021080"/>
                  </a:lnTo>
                  <a:lnTo>
                    <a:pt x="781717" y="1017270"/>
                  </a:lnTo>
                  <a:lnTo>
                    <a:pt x="786052" y="1014730"/>
                  </a:lnTo>
                  <a:lnTo>
                    <a:pt x="788115" y="1013460"/>
                  </a:lnTo>
                  <a:lnTo>
                    <a:pt x="792690" y="1009650"/>
                  </a:lnTo>
                  <a:lnTo>
                    <a:pt x="797078" y="1005840"/>
                  </a:lnTo>
                  <a:lnTo>
                    <a:pt x="803643" y="1000760"/>
                  </a:lnTo>
                  <a:lnTo>
                    <a:pt x="805821" y="999490"/>
                  </a:lnTo>
                  <a:lnTo>
                    <a:pt x="807873" y="998220"/>
                  </a:lnTo>
                  <a:lnTo>
                    <a:pt x="812616" y="993140"/>
                  </a:lnTo>
                  <a:lnTo>
                    <a:pt x="821862" y="985520"/>
                  </a:lnTo>
                  <a:lnTo>
                    <a:pt x="827003" y="981710"/>
                  </a:lnTo>
                  <a:lnTo>
                    <a:pt x="831663" y="976630"/>
                  </a:lnTo>
                  <a:lnTo>
                    <a:pt x="836295" y="972820"/>
                  </a:lnTo>
                  <a:lnTo>
                    <a:pt x="840893" y="967740"/>
                  </a:lnTo>
                  <a:lnTo>
                    <a:pt x="845453" y="963930"/>
                  </a:lnTo>
                  <a:lnTo>
                    <a:pt x="852221" y="956310"/>
                  </a:lnTo>
                  <a:lnTo>
                    <a:pt x="858976" y="949960"/>
                  </a:lnTo>
                  <a:lnTo>
                    <a:pt x="876865" y="929640"/>
                  </a:lnTo>
                  <a:lnTo>
                    <a:pt x="881317" y="923290"/>
                  </a:lnTo>
                  <a:lnTo>
                    <a:pt x="890174" y="913130"/>
                  </a:lnTo>
                  <a:lnTo>
                    <a:pt x="916384" y="877570"/>
                  </a:lnTo>
                  <a:lnTo>
                    <a:pt x="941835" y="839470"/>
                  </a:lnTo>
                  <a:lnTo>
                    <a:pt x="966301" y="798830"/>
                  </a:lnTo>
                  <a:lnTo>
                    <a:pt x="976166" y="781050"/>
                  </a:lnTo>
                  <a:lnTo>
                    <a:pt x="491925" y="781050"/>
                  </a:lnTo>
                  <a:lnTo>
                    <a:pt x="424883" y="774700"/>
                  </a:lnTo>
                  <a:lnTo>
                    <a:pt x="369436" y="756920"/>
                  </a:lnTo>
                  <a:lnTo>
                    <a:pt x="325030" y="734060"/>
                  </a:lnTo>
                  <a:lnTo>
                    <a:pt x="291114" y="707390"/>
                  </a:lnTo>
                  <a:lnTo>
                    <a:pt x="260098" y="664210"/>
                  </a:lnTo>
                  <a:lnTo>
                    <a:pt x="262941" y="647700"/>
                  </a:lnTo>
                  <a:lnTo>
                    <a:pt x="297800" y="607060"/>
                  </a:lnTo>
                  <a:lnTo>
                    <a:pt x="331721" y="582930"/>
                  </a:lnTo>
                  <a:lnTo>
                    <a:pt x="375071" y="561340"/>
                  </a:lnTo>
                  <a:lnTo>
                    <a:pt x="428317" y="546100"/>
                  </a:lnTo>
                  <a:lnTo>
                    <a:pt x="491925" y="539750"/>
                  </a:lnTo>
                  <a:lnTo>
                    <a:pt x="1075178" y="539750"/>
                  </a:lnTo>
                  <a:lnTo>
                    <a:pt x="1075561" y="538480"/>
                  </a:lnTo>
                  <a:lnTo>
                    <a:pt x="1079920" y="521970"/>
                  </a:lnTo>
                  <a:lnTo>
                    <a:pt x="1083988" y="506730"/>
                  </a:lnTo>
                  <a:lnTo>
                    <a:pt x="1087753" y="490220"/>
                  </a:lnTo>
                  <a:lnTo>
                    <a:pt x="1091205" y="473710"/>
                  </a:lnTo>
                  <a:lnTo>
                    <a:pt x="1092835" y="466090"/>
                  </a:lnTo>
                  <a:lnTo>
                    <a:pt x="1094385" y="458470"/>
                  </a:lnTo>
                  <a:lnTo>
                    <a:pt x="1095861" y="449580"/>
                  </a:lnTo>
                  <a:lnTo>
                    <a:pt x="1097267" y="441960"/>
                  </a:lnTo>
                  <a:lnTo>
                    <a:pt x="1098178" y="436880"/>
                  </a:lnTo>
                  <a:lnTo>
                    <a:pt x="1102954" y="402590"/>
                  </a:lnTo>
                  <a:lnTo>
                    <a:pt x="1105355" y="378460"/>
                  </a:lnTo>
                  <a:lnTo>
                    <a:pt x="1106953" y="355600"/>
                  </a:lnTo>
                  <a:lnTo>
                    <a:pt x="1107717" y="332740"/>
                  </a:lnTo>
                  <a:lnTo>
                    <a:pt x="1107655" y="312420"/>
                  </a:lnTo>
                  <a:lnTo>
                    <a:pt x="1105435" y="273050"/>
                  </a:lnTo>
                  <a:lnTo>
                    <a:pt x="1104692" y="266700"/>
                  </a:lnTo>
                  <a:lnTo>
                    <a:pt x="1103846" y="259080"/>
                  </a:lnTo>
                  <a:lnTo>
                    <a:pt x="1102893" y="252730"/>
                  </a:lnTo>
                  <a:lnTo>
                    <a:pt x="1101833" y="245110"/>
                  </a:lnTo>
                  <a:lnTo>
                    <a:pt x="1100042" y="234950"/>
                  </a:lnTo>
                  <a:lnTo>
                    <a:pt x="1089392" y="191770"/>
                  </a:lnTo>
                  <a:lnTo>
                    <a:pt x="1080400" y="167640"/>
                  </a:lnTo>
                  <a:lnTo>
                    <a:pt x="1077862" y="161290"/>
                  </a:lnTo>
                  <a:lnTo>
                    <a:pt x="1075216" y="154940"/>
                  </a:lnTo>
                  <a:lnTo>
                    <a:pt x="1072425" y="149860"/>
                  </a:lnTo>
                  <a:lnTo>
                    <a:pt x="1069518" y="143510"/>
                  </a:lnTo>
                  <a:lnTo>
                    <a:pt x="1066491" y="138430"/>
                  </a:lnTo>
                  <a:lnTo>
                    <a:pt x="1063342" y="132080"/>
                  </a:lnTo>
                  <a:lnTo>
                    <a:pt x="1061164" y="128270"/>
                  </a:lnTo>
                  <a:lnTo>
                    <a:pt x="1058944" y="124460"/>
                  </a:lnTo>
                  <a:lnTo>
                    <a:pt x="1056599" y="121920"/>
                  </a:lnTo>
                  <a:lnTo>
                    <a:pt x="1053063" y="115570"/>
                  </a:lnTo>
                  <a:lnTo>
                    <a:pt x="1049396" y="110490"/>
                  </a:lnTo>
                  <a:lnTo>
                    <a:pt x="1045589" y="105410"/>
                  </a:lnTo>
                  <a:lnTo>
                    <a:pt x="1041636" y="100330"/>
                  </a:lnTo>
                  <a:lnTo>
                    <a:pt x="1037579" y="96520"/>
                  </a:lnTo>
                  <a:lnTo>
                    <a:pt x="1033375" y="91440"/>
                  </a:lnTo>
                  <a:lnTo>
                    <a:pt x="1029033" y="86360"/>
                  </a:lnTo>
                  <a:lnTo>
                    <a:pt x="1024558" y="81280"/>
                  </a:lnTo>
                  <a:lnTo>
                    <a:pt x="1021186" y="78740"/>
                  </a:lnTo>
                  <a:lnTo>
                    <a:pt x="1017762" y="74930"/>
                  </a:lnTo>
                  <a:lnTo>
                    <a:pt x="1014223" y="72390"/>
                  </a:lnTo>
                  <a:lnTo>
                    <a:pt x="1011825" y="69850"/>
                  </a:lnTo>
                  <a:lnTo>
                    <a:pt x="1005773" y="64770"/>
                  </a:lnTo>
                  <a:lnTo>
                    <a:pt x="1003260" y="63500"/>
                  </a:lnTo>
                  <a:lnTo>
                    <a:pt x="1000401" y="60960"/>
                  </a:lnTo>
                  <a:lnTo>
                    <a:pt x="996579" y="58420"/>
                  </a:lnTo>
                  <a:lnTo>
                    <a:pt x="994119" y="55880"/>
                  </a:lnTo>
                  <a:lnTo>
                    <a:pt x="988695" y="52070"/>
                  </a:lnTo>
                  <a:lnTo>
                    <a:pt x="987156" y="52070"/>
                  </a:lnTo>
                  <a:lnTo>
                    <a:pt x="984580" y="49530"/>
                  </a:lnTo>
                  <a:lnTo>
                    <a:pt x="977784" y="45720"/>
                  </a:lnTo>
                  <a:lnTo>
                    <a:pt x="976465" y="44450"/>
                  </a:lnTo>
                  <a:lnTo>
                    <a:pt x="975041" y="44450"/>
                  </a:lnTo>
                  <a:lnTo>
                    <a:pt x="971219" y="41910"/>
                  </a:lnTo>
                  <a:lnTo>
                    <a:pt x="967271" y="39370"/>
                  </a:lnTo>
                  <a:lnTo>
                    <a:pt x="963334" y="38100"/>
                  </a:lnTo>
                  <a:lnTo>
                    <a:pt x="961795" y="36830"/>
                  </a:lnTo>
                  <a:lnTo>
                    <a:pt x="961052" y="36830"/>
                  </a:lnTo>
                  <a:lnTo>
                    <a:pt x="957345" y="34290"/>
                  </a:lnTo>
                  <a:lnTo>
                    <a:pt x="953565" y="33020"/>
                  </a:lnTo>
                  <a:lnTo>
                    <a:pt x="948141" y="30480"/>
                  </a:lnTo>
                  <a:lnTo>
                    <a:pt x="944769" y="29210"/>
                  </a:lnTo>
                  <a:lnTo>
                    <a:pt x="936319" y="25400"/>
                  </a:lnTo>
                  <a:lnTo>
                    <a:pt x="932550" y="24130"/>
                  </a:lnTo>
                  <a:lnTo>
                    <a:pt x="930665" y="22860"/>
                  </a:lnTo>
                  <a:close/>
                </a:path>
                <a:path w="1108075" h="1108709">
                  <a:moveTo>
                    <a:pt x="1075178" y="539750"/>
                  </a:moveTo>
                  <a:lnTo>
                    <a:pt x="491925" y="539750"/>
                  </a:lnTo>
                  <a:lnTo>
                    <a:pt x="558989" y="546100"/>
                  </a:lnTo>
                  <a:lnTo>
                    <a:pt x="613919" y="563880"/>
                  </a:lnTo>
                  <a:lnTo>
                    <a:pt x="657443" y="588010"/>
                  </a:lnTo>
                  <a:lnTo>
                    <a:pt x="690289" y="613410"/>
                  </a:lnTo>
                  <a:lnTo>
                    <a:pt x="717704" y="646430"/>
                  </a:lnTo>
                  <a:lnTo>
                    <a:pt x="720778" y="655320"/>
                  </a:lnTo>
                  <a:lnTo>
                    <a:pt x="720555" y="668020"/>
                  </a:lnTo>
                  <a:lnTo>
                    <a:pt x="715185" y="680720"/>
                  </a:lnTo>
                  <a:lnTo>
                    <a:pt x="712839" y="683260"/>
                  </a:lnTo>
                  <a:lnTo>
                    <a:pt x="710211" y="685800"/>
                  </a:lnTo>
                  <a:lnTo>
                    <a:pt x="707300" y="689610"/>
                  </a:lnTo>
                  <a:lnTo>
                    <a:pt x="706672" y="689610"/>
                  </a:lnTo>
                  <a:lnTo>
                    <a:pt x="706096" y="690880"/>
                  </a:lnTo>
                  <a:lnTo>
                    <a:pt x="705594" y="690880"/>
                  </a:lnTo>
                  <a:lnTo>
                    <a:pt x="648459" y="739140"/>
                  </a:lnTo>
                  <a:lnTo>
                    <a:pt x="606303" y="760730"/>
                  </a:lnTo>
                  <a:lnTo>
                    <a:pt x="554317" y="774700"/>
                  </a:lnTo>
                  <a:lnTo>
                    <a:pt x="491925" y="781050"/>
                  </a:lnTo>
                  <a:lnTo>
                    <a:pt x="976166" y="781050"/>
                  </a:lnTo>
                  <a:lnTo>
                    <a:pt x="997002" y="741680"/>
                  </a:lnTo>
                  <a:lnTo>
                    <a:pt x="1020013" y="693420"/>
                  </a:lnTo>
                  <a:lnTo>
                    <a:pt x="1034747" y="657860"/>
                  </a:lnTo>
                  <a:lnTo>
                    <a:pt x="1060881" y="586740"/>
                  </a:lnTo>
                  <a:lnTo>
                    <a:pt x="1064780" y="574040"/>
                  </a:lnTo>
                  <a:lnTo>
                    <a:pt x="1068520" y="562610"/>
                  </a:lnTo>
                  <a:lnTo>
                    <a:pt x="1072110" y="549910"/>
                  </a:lnTo>
                  <a:lnTo>
                    <a:pt x="1075178" y="539750"/>
                  </a:lnTo>
                  <a:close/>
                </a:path>
                <a:path w="1108075" h="1108709">
                  <a:moveTo>
                    <a:pt x="880929" y="8890"/>
                  </a:moveTo>
                  <a:lnTo>
                    <a:pt x="675322" y="8890"/>
                  </a:lnTo>
                  <a:lnTo>
                    <a:pt x="668401" y="10160"/>
                  </a:lnTo>
                  <a:lnTo>
                    <a:pt x="656642" y="12700"/>
                  </a:lnTo>
                  <a:lnTo>
                    <a:pt x="652527" y="12700"/>
                  </a:lnTo>
                  <a:lnTo>
                    <a:pt x="621412" y="20320"/>
                  </a:lnTo>
                  <a:lnTo>
                    <a:pt x="609754" y="22860"/>
                  </a:lnTo>
                  <a:lnTo>
                    <a:pt x="927922" y="22860"/>
                  </a:lnTo>
                  <a:lnTo>
                    <a:pt x="922446" y="20320"/>
                  </a:lnTo>
                  <a:lnTo>
                    <a:pt x="920446" y="20320"/>
                  </a:lnTo>
                  <a:lnTo>
                    <a:pt x="916561" y="19050"/>
                  </a:lnTo>
                  <a:lnTo>
                    <a:pt x="910676" y="16510"/>
                  </a:lnTo>
                  <a:lnTo>
                    <a:pt x="905818" y="15240"/>
                  </a:lnTo>
                  <a:lnTo>
                    <a:pt x="904059" y="15240"/>
                  </a:lnTo>
                  <a:lnTo>
                    <a:pt x="902226" y="13970"/>
                  </a:lnTo>
                  <a:lnTo>
                    <a:pt x="893546" y="11430"/>
                  </a:lnTo>
                  <a:lnTo>
                    <a:pt x="889148" y="11430"/>
                  </a:lnTo>
                  <a:lnTo>
                    <a:pt x="887714" y="10160"/>
                  </a:lnTo>
                  <a:lnTo>
                    <a:pt x="884866" y="10160"/>
                  </a:lnTo>
                  <a:lnTo>
                    <a:pt x="880929" y="8890"/>
                  </a:lnTo>
                  <a:close/>
                </a:path>
                <a:path w="1108075" h="1108709">
                  <a:moveTo>
                    <a:pt x="824721" y="1270"/>
                  </a:moveTo>
                  <a:lnTo>
                    <a:pt x="742332" y="1270"/>
                  </a:lnTo>
                  <a:lnTo>
                    <a:pt x="722724" y="3810"/>
                  </a:lnTo>
                  <a:lnTo>
                    <a:pt x="712263" y="3810"/>
                  </a:lnTo>
                  <a:lnTo>
                    <a:pt x="700903" y="5080"/>
                  </a:lnTo>
                  <a:lnTo>
                    <a:pt x="699876" y="6350"/>
                  </a:lnTo>
                  <a:lnTo>
                    <a:pt x="691081" y="6350"/>
                  </a:lnTo>
                  <a:lnTo>
                    <a:pt x="676401" y="8890"/>
                  </a:lnTo>
                  <a:lnTo>
                    <a:pt x="876981" y="8890"/>
                  </a:lnTo>
                  <a:lnTo>
                    <a:pt x="872981" y="7620"/>
                  </a:lnTo>
                  <a:lnTo>
                    <a:pt x="868981" y="7620"/>
                  </a:lnTo>
                  <a:lnTo>
                    <a:pt x="863840" y="6350"/>
                  </a:lnTo>
                  <a:lnTo>
                    <a:pt x="860699" y="5080"/>
                  </a:lnTo>
                  <a:lnTo>
                    <a:pt x="847914" y="3810"/>
                  </a:lnTo>
                  <a:lnTo>
                    <a:pt x="841568" y="2540"/>
                  </a:lnTo>
                  <a:lnTo>
                    <a:pt x="831747" y="2540"/>
                  </a:lnTo>
                  <a:lnTo>
                    <a:pt x="824721" y="1270"/>
                  </a:lnTo>
                  <a:close/>
                </a:path>
                <a:path w="1108075" h="1108709">
                  <a:moveTo>
                    <a:pt x="808501" y="0"/>
                  </a:moveTo>
                  <a:lnTo>
                    <a:pt x="761728" y="0"/>
                  </a:lnTo>
                  <a:lnTo>
                    <a:pt x="752060" y="1270"/>
                  </a:lnTo>
                  <a:lnTo>
                    <a:pt x="813821" y="1270"/>
                  </a:lnTo>
                  <a:lnTo>
                    <a:pt x="808501" y="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16772168" y="8489081"/>
            <a:ext cx="1108075" cy="1108710"/>
          </a:xfrm>
          <a:custGeom>
            <a:avLst/>
            <a:gdLst/>
            <a:ahLst/>
            <a:cxnLst/>
            <a:rect l="l" t="t" r="r" b="b"/>
            <a:pathLst>
              <a:path w="1108075" h="1108709">
                <a:moveTo>
                  <a:pt x="531618" y="1107440"/>
                </a:moveTo>
                <a:lnTo>
                  <a:pt x="459317" y="1107440"/>
                </a:lnTo>
                <a:lnTo>
                  <a:pt x="463421" y="1108710"/>
                </a:lnTo>
                <a:lnTo>
                  <a:pt x="527388" y="1108710"/>
                </a:lnTo>
                <a:lnTo>
                  <a:pt x="531618" y="1107440"/>
                </a:lnTo>
                <a:close/>
              </a:path>
              <a:path w="1108075" h="1108709">
                <a:moveTo>
                  <a:pt x="547042" y="1106170"/>
                </a:moveTo>
                <a:lnTo>
                  <a:pt x="443830" y="1106170"/>
                </a:lnTo>
                <a:lnTo>
                  <a:pt x="447945" y="1107440"/>
                </a:lnTo>
                <a:lnTo>
                  <a:pt x="542812" y="1107440"/>
                </a:lnTo>
                <a:lnTo>
                  <a:pt x="547042" y="1106170"/>
                </a:lnTo>
                <a:close/>
              </a:path>
              <a:path w="1108075" h="1108709">
                <a:moveTo>
                  <a:pt x="559209" y="1104900"/>
                </a:moveTo>
                <a:lnTo>
                  <a:pt x="431841" y="1104900"/>
                </a:lnTo>
                <a:lnTo>
                  <a:pt x="439663" y="1106170"/>
                </a:lnTo>
                <a:lnTo>
                  <a:pt x="551324" y="1106170"/>
                </a:lnTo>
                <a:lnTo>
                  <a:pt x="559209" y="1104900"/>
                </a:lnTo>
                <a:close/>
              </a:path>
              <a:path w="1108075" h="1108709">
                <a:moveTo>
                  <a:pt x="575250" y="1102360"/>
                </a:moveTo>
                <a:lnTo>
                  <a:pt x="415852" y="1102360"/>
                </a:lnTo>
                <a:lnTo>
                  <a:pt x="424417" y="1104900"/>
                </a:lnTo>
                <a:lnTo>
                  <a:pt x="562800" y="1104900"/>
                </a:lnTo>
                <a:lnTo>
                  <a:pt x="570853" y="1103630"/>
                </a:lnTo>
                <a:lnTo>
                  <a:pt x="575250" y="1102360"/>
                </a:lnTo>
                <a:close/>
              </a:path>
              <a:path w="1108075" h="1108709">
                <a:moveTo>
                  <a:pt x="583072" y="1101090"/>
                </a:moveTo>
                <a:lnTo>
                  <a:pt x="408030" y="1101090"/>
                </a:lnTo>
                <a:lnTo>
                  <a:pt x="411507" y="1102360"/>
                </a:lnTo>
                <a:lnTo>
                  <a:pt x="579648" y="1102360"/>
                </a:lnTo>
                <a:lnTo>
                  <a:pt x="583072" y="1101090"/>
                </a:lnTo>
                <a:close/>
              </a:path>
              <a:path w="1108075" h="1108709">
                <a:moveTo>
                  <a:pt x="880916" y="8890"/>
                </a:moveTo>
                <a:lnTo>
                  <a:pt x="675310" y="8890"/>
                </a:lnTo>
                <a:lnTo>
                  <a:pt x="668347" y="10160"/>
                </a:lnTo>
                <a:lnTo>
                  <a:pt x="656578" y="12700"/>
                </a:lnTo>
                <a:lnTo>
                  <a:pt x="652473" y="12700"/>
                </a:lnTo>
                <a:lnTo>
                  <a:pt x="621405" y="20320"/>
                </a:lnTo>
                <a:lnTo>
                  <a:pt x="611008" y="21590"/>
                </a:lnTo>
                <a:lnTo>
                  <a:pt x="609700" y="22860"/>
                </a:lnTo>
                <a:lnTo>
                  <a:pt x="607124" y="22860"/>
                </a:lnTo>
                <a:lnTo>
                  <a:pt x="594496" y="26670"/>
                </a:lnTo>
                <a:lnTo>
                  <a:pt x="579083" y="30480"/>
                </a:lnTo>
                <a:lnTo>
                  <a:pt x="564853" y="34290"/>
                </a:lnTo>
                <a:lnTo>
                  <a:pt x="562633" y="34290"/>
                </a:lnTo>
                <a:lnTo>
                  <a:pt x="556288" y="36830"/>
                </a:lnTo>
                <a:lnTo>
                  <a:pt x="550005" y="38100"/>
                </a:lnTo>
                <a:lnTo>
                  <a:pt x="541387" y="40640"/>
                </a:lnTo>
                <a:lnTo>
                  <a:pt x="540246" y="41910"/>
                </a:lnTo>
                <a:lnTo>
                  <a:pt x="529758" y="44450"/>
                </a:lnTo>
                <a:lnTo>
                  <a:pt x="508853" y="52070"/>
                </a:lnTo>
                <a:lnTo>
                  <a:pt x="497295" y="55880"/>
                </a:lnTo>
                <a:lnTo>
                  <a:pt x="496153" y="55880"/>
                </a:lnTo>
                <a:lnTo>
                  <a:pt x="488614" y="59690"/>
                </a:lnTo>
                <a:lnTo>
                  <a:pt x="475871" y="63500"/>
                </a:lnTo>
                <a:lnTo>
                  <a:pt x="475358" y="63500"/>
                </a:lnTo>
                <a:lnTo>
                  <a:pt x="474845" y="64770"/>
                </a:lnTo>
                <a:lnTo>
                  <a:pt x="474332" y="64770"/>
                </a:lnTo>
                <a:lnTo>
                  <a:pt x="460343" y="69850"/>
                </a:lnTo>
                <a:lnTo>
                  <a:pt x="451998" y="73660"/>
                </a:lnTo>
                <a:lnTo>
                  <a:pt x="451317" y="73660"/>
                </a:lnTo>
                <a:lnTo>
                  <a:pt x="432930" y="81280"/>
                </a:lnTo>
                <a:lnTo>
                  <a:pt x="431841" y="81280"/>
                </a:lnTo>
                <a:lnTo>
                  <a:pt x="430700" y="82550"/>
                </a:lnTo>
                <a:lnTo>
                  <a:pt x="419519" y="87630"/>
                </a:lnTo>
                <a:lnTo>
                  <a:pt x="409554" y="91440"/>
                </a:lnTo>
                <a:lnTo>
                  <a:pt x="399651" y="96520"/>
                </a:lnTo>
                <a:lnTo>
                  <a:pt x="389811" y="100330"/>
                </a:lnTo>
                <a:lnTo>
                  <a:pt x="388607" y="101600"/>
                </a:lnTo>
                <a:lnTo>
                  <a:pt x="386324" y="102870"/>
                </a:lnTo>
                <a:lnTo>
                  <a:pt x="380439" y="105410"/>
                </a:lnTo>
                <a:lnTo>
                  <a:pt x="368220" y="111760"/>
                </a:lnTo>
                <a:lnTo>
                  <a:pt x="366785" y="111760"/>
                </a:lnTo>
                <a:lnTo>
                  <a:pt x="360335" y="115570"/>
                </a:lnTo>
                <a:lnTo>
                  <a:pt x="353938" y="118110"/>
                </a:lnTo>
                <a:lnTo>
                  <a:pt x="347603" y="121920"/>
                </a:lnTo>
                <a:lnTo>
                  <a:pt x="346797" y="121920"/>
                </a:lnTo>
                <a:lnTo>
                  <a:pt x="346001" y="123190"/>
                </a:lnTo>
                <a:lnTo>
                  <a:pt x="345142" y="123190"/>
                </a:lnTo>
                <a:lnTo>
                  <a:pt x="334294" y="128270"/>
                </a:lnTo>
                <a:lnTo>
                  <a:pt x="328923" y="132080"/>
                </a:lnTo>
                <a:lnTo>
                  <a:pt x="316207" y="138430"/>
                </a:lnTo>
                <a:lnTo>
                  <a:pt x="307266" y="143510"/>
                </a:lnTo>
                <a:lnTo>
                  <a:pt x="298431" y="149860"/>
                </a:lnTo>
                <a:lnTo>
                  <a:pt x="289688" y="154940"/>
                </a:lnTo>
                <a:lnTo>
                  <a:pt x="288432" y="154940"/>
                </a:lnTo>
                <a:lnTo>
                  <a:pt x="287112" y="156210"/>
                </a:lnTo>
                <a:lnTo>
                  <a:pt x="285856" y="156210"/>
                </a:lnTo>
                <a:lnTo>
                  <a:pt x="281008" y="160020"/>
                </a:lnTo>
                <a:lnTo>
                  <a:pt x="276149" y="162560"/>
                </a:lnTo>
                <a:lnTo>
                  <a:pt x="269521" y="166370"/>
                </a:lnTo>
                <a:lnTo>
                  <a:pt x="268610" y="167640"/>
                </a:lnTo>
                <a:lnTo>
                  <a:pt x="257585" y="175260"/>
                </a:lnTo>
                <a:lnTo>
                  <a:pt x="251187" y="179070"/>
                </a:lnTo>
                <a:lnTo>
                  <a:pt x="250224" y="179070"/>
                </a:lnTo>
                <a:lnTo>
                  <a:pt x="249250" y="180340"/>
                </a:lnTo>
                <a:lnTo>
                  <a:pt x="244800" y="182880"/>
                </a:lnTo>
                <a:lnTo>
                  <a:pt x="234800" y="190500"/>
                </a:lnTo>
                <a:lnTo>
                  <a:pt x="224620" y="198120"/>
                </a:lnTo>
                <a:lnTo>
                  <a:pt x="217130" y="203200"/>
                </a:lnTo>
                <a:lnTo>
                  <a:pt x="209782" y="208280"/>
                </a:lnTo>
                <a:lnTo>
                  <a:pt x="200016" y="215900"/>
                </a:lnTo>
                <a:lnTo>
                  <a:pt x="198759" y="217170"/>
                </a:lnTo>
                <a:lnTo>
                  <a:pt x="194990" y="219710"/>
                </a:lnTo>
                <a:lnTo>
                  <a:pt x="191220" y="223520"/>
                </a:lnTo>
                <a:lnTo>
                  <a:pt x="180205" y="232410"/>
                </a:lnTo>
                <a:lnTo>
                  <a:pt x="175859" y="236220"/>
                </a:lnTo>
                <a:lnTo>
                  <a:pt x="168781" y="242570"/>
                </a:lnTo>
                <a:lnTo>
                  <a:pt x="162101" y="247650"/>
                </a:lnTo>
                <a:lnTo>
                  <a:pt x="157755" y="252730"/>
                </a:lnTo>
                <a:lnTo>
                  <a:pt x="156614" y="254000"/>
                </a:lnTo>
                <a:lnTo>
                  <a:pt x="155525" y="254000"/>
                </a:lnTo>
                <a:lnTo>
                  <a:pt x="151525" y="257810"/>
                </a:lnTo>
                <a:lnTo>
                  <a:pt x="147588" y="261620"/>
                </a:lnTo>
                <a:lnTo>
                  <a:pt x="143818" y="265430"/>
                </a:lnTo>
                <a:lnTo>
                  <a:pt x="134929" y="274320"/>
                </a:lnTo>
                <a:lnTo>
                  <a:pt x="126329" y="284480"/>
                </a:lnTo>
                <a:lnTo>
                  <a:pt x="118009" y="293370"/>
                </a:lnTo>
                <a:lnTo>
                  <a:pt x="109956" y="303530"/>
                </a:lnTo>
                <a:lnTo>
                  <a:pt x="102211" y="313690"/>
                </a:lnTo>
                <a:lnTo>
                  <a:pt x="94745" y="323850"/>
                </a:lnTo>
                <a:lnTo>
                  <a:pt x="87561" y="332740"/>
                </a:lnTo>
                <a:lnTo>
                  <a:pt x="80658" y="344170"/>
                </a:lnTo>
                <a:lnTo>
                  <a:pt x="74029" y="354330"/>
                </a:lnTo>
                <a:lnTo>
                  <a:pt x="67683" y="364490"/>
                </a:lnTo>
                <a:lnTo>
                  <a:pt x="61626" y="374650"/>
                </a:lnTo>
                <a:lnTo>
                  <a:pt x="55863" y="386080"/>
                </a:lnTo>
                <a:lnTo>
                  <a:pt x="52093" y="392430"/>
                </a:lnTo>
                <a:lnTo>
                  <a:pt x="48565" y="400050"/>
                </a:lnTo>
                <a:lnTo>
                  <a:pt x="45183" y="407670"/>
                </a:lnTo>
                <a:lnTo>
                  <a:pt x="40235" y="419100"/>
                </a:lnTo>
                <a:lnTo>
                  <a:pt x="35587" y="429260"/>
                </a:lnTo>
                <a:lnTo>
                  <a:pt x="21602" y="469900"/>
                </a:lnTo>
                <a:lnTo>
                  <a:pt x="8692" y="521970"/>
                </a:lnTo>
                <a:lnTo>
                  <a:pt x="2011" y="568960"/>
                </a:lnTo>
                <a:lnTo>
                  <a:pt x="0" y="604520"/>
                </a:lnTo>
                <a:lnTo>
                  <a:pt x="26" y="624840"/>
                </a:lnTo>
                <a:lnTo>
                  <a:pt x="2287" y="662940"/>
                </a:lnTo>
                <a:lnTo>
                  <a:pt x="9224" y="709930"/>
                </a:lnTo>
                <a:lnTo>
                  <a:pt x="19005" y="750570"/>
                </a:lnTo>
                <a:lnTo>
                  <a:pt x="36617" y="802640"/>
                </a:lnTo>
                <a:lnTo>
                  <a:pt x="57126" y="845820"/>
                </a:lnTo>
                <a:lnTo>
                  <a:pt x="82153" y="887730"/>
                </a:lnTo>
                <a:lnTo>
                  <a:pt x="111699" y="928370"/>
                </a:lnTo>
                <a:lnTo>
                  <a:pt x="145766" y="965200"/>
                </a:lnTo>
                <a:lnTo>
                  <a:pt x="150327" y="970280"/>
                </a:lnTo>
                <a:lnTo>
                  <a:pt x="154931" y="974090"/>
                </a:lnTo>
                <a:lnTo>
                  <a:pt x="159578" y="979170"/>
                </a:lnTo>
                <a:lnTo>
                  <a:pt x="165975" y="984250"/>
                </a:lnTo>
                <a:lnTo>
                  <a:pt x="167744" y="985520"/>
                </a:lnTo>
                <a:lnTo>
                  <a:pt x="178655" y="995680"/>
                </a:lnTo>
                <a:lnTo>
                  <a:pt x="183398" y="999490"/>
                </a:lnTo>
                <a:lnTo>
                  <a:pt x="185346" y="1000760"/>
                </a:lnTo>
                <a:lnTo>
                  <a:pt x="187398" y="1002030"/>
                </a:lnTo>
                <a:lnTo>
                  <a:pt x="189398" y="1003300"/>
                </a:lnTo>
                <a:lnTo>
                  <a:pt x="198487" y="1010920"/>
                </a:lnTo>
                <a:lnTo>
                  <a:pt x="203105" y="1014730"/>
                </a:lnTo>
                <a:lnTo>
                  <a:pt x="205220" y="1016000"/>
                </a:lnTo>
                <a:lnTo>
                  <a:pt x="209555" y="1018540"/>
                </a:lnTo>
                <a:lnTo>
                  <a:pt x="214130" y="1022350"/>
                </a:lnTo>
                <a:lnTo>
                  <a:pt x="218748" y="1024890"/>
                </a:lnTo>
                <a:lnTo>
                  <a:pt x="225544" y="1029970"/>
                </a:lnTo>
                <a:lnTo>
                  <a:pt x="227722" y="1031240"/>
                </a:lnTo>
                <a:lnTo>
                  <a:pt x="234632" y="1035050"/>
                </a:lnTo>
                <a:lnTo>
                  <a:pt x="239428" y="1038860"/>
                </a:lnTo>
                <a:lnTo>
                  <a:pt x="246506" y="1042670"/>
                </a:lnTo>
                <a:lnTo>
                  <a:pt x="248737" y="1043940"/>
                </a:lnTo>
                <a:lnTo>
                  <a:pt x="255815" y="1047750"/>
                </a:lnTo>
                <a:lnTo>
                  <a:pt x="265595" y="1052830"/>
                </a:lnTo>
                <a:lnTo>
                  <a:pt x="272725" y="1056640"/>
                </a:lnTo>
                <a:lnTo>
                  <a:pt x="287343" y="1064260"/>
                </a:lnTo>
                <a:lnTo>
                  <a:pt x="289866" y="1065530"/>
                </a:lnTo>
                <a:lnTo>
                  <a:pt x="292432" y="1065530"/>
                </a:lnTo>
                <a:lnTo>
                  <a:pt x="294945" y="1066800"/>
                </a:lnTo>
                <a:lnTo>
                  <a:pt x="304599" y="1071880"/>
                </a:lnTo>
                <a:lnTo>
                  <a:pt x="309510" y="1073150"/>
                </a:lnTo>
                <a:lnTo>
                  <a:pt x="312190" y="1074420"/>
                </a:lnTo>
                <a:lnTo>
                  <a:pt x="317729" y="1076960"/>
                </a:lnTo>
                <a:lnTo>
                  <a:pt x="322462" y="1078230"/>
                </a:lnTo>
                <a:lnTo>
                  <a:pt x="327153" y="1080770"/>
                </a:lnTo>
                <a:lnTo>
                  <a:pt x="331949" y="1082040"/>
                </a:lnTo>
                <a:lnTo>
                  <a:pt x="334860" y="1083310"/>
                </a:lnTo>
                <a:lnTo>
                  <a:pt x="337781" y="1083310"/>
                </a:lnTo>
                <a:lnTo>
                  <a:pt x="340629" y="1084580"/>
                </a:lnTo>
                <a:lnTo>
                  <a:pt x="345310" y="1085850"/>
                </a:lnTo>
                <a:lnTo>
                  <a:pt x="350001" y="1088390"/>
                </a:lnTo>
                <a:lnTo>
                  <a:pt x="354744" y="1089660"/>
                </a:lnTo>
                <a:lnTo>
                  <a:pt x="357822" y="1089660"/>
                </a:lnTo>
                <a:lnTo>
                  <a:pt x="360911" y="1090930"/>
                </a:lnTo>
                <a:lnTo>
                  <a:pt x="368555" y="1093470"/>
                </a:lnTo>
                <a:lnTo>
                  <a:pt x="373131" y="1094740"/>
                </a:lnTo>
                <a:lnTo>
                  <a:pt x="381068" y="1096010"/>
                </a:lnTo>
                <a:lnTo>
                  <a:pt x="384324" y="1097280"/>
                </a:lnTo>
                <a:lnTo>
                  <a:pt x="392094" y="1098550"/>
                </a:lnTo>
                <a:lnTo>
                  <a:pt x="400994" y="1101090"/>
                </a:lnTo>
                <a:lnTo>
                  <a:pt x="586507" y="1101090"/>
                </a:lnTo>
                <a:lnTo>
                  <a:pt x="589878" y="1099820"/>
                </a:lnTo>
                <a:lnTo>
                  <a:pt x="594443" y="1099820"/>
                </a:lnTo>
                <a:lnTo>
                  <a:pt x="603585" y="1097280"/>
                </a:lnTo>
                <a:lnTo>
                  <a:pt x="606778" y="1096010"/>
                </a:lnTo>
                <a:lnTo>
                  <a:pt x="610035" y="1096010"/>
                </a:lnTo>
                <a:lnTo>
                  <a:pt x="613176" y="1094740"/>
                </a:lnTo>
                <a:lnTo>
                  <a:pt x="622547" y="1092200"/>
                </a:lnTo>
                <a:lnTo>
                  <a:pt x="630254" y="1090930"/>
                </a:lnTo>
                <a:lnTo>
                  <a:pt x="633280" y="1089660"/>
                </a:lnTo>
                <a:lnTo>
                  <a:pt x="641049" y="1087120"/>
                </a:lnTo>
                <a:lnTo>
                  <a:pt x="645730" y="1085850"/>
                </a:lnTo>
                <a:lnTo>
                  <a:pt x="653332" y="1083310"/>
                </a:lnTo>
                <a:lnTo>
                  <a:pt x="656243" y="1082040"/>
                </a:lnTo>
                <a:lnTo>
                  <a:pt x="663960" y="1079500"/>
                </a:lnTo>
                <a:lnTo>
                  <a:pt x="673425" y="1075690"/>
                </a:lnTo>
                <a:lnTo>
                  <a:pt x="676169" y="1074420"/>
                </a:lnTo>
                <a:lnTo>
                  <a:pt x="678912" y="1074420"/>
                </a:lnTo>
                <a:lnTo>
                  <a:pt x="681655" y="1073150"/>
                </a:lnTo>
                <a:lnTo>
                  <a:pt x="691310" y="1068070"/>
                </a:lnTo>
                <a:lnTo>
                  <a:pt x="698733" y="1065530"/>
                </a:lnTo>
                <a:lnTo>
                  <a:pt x="703812" y="1062990"/>
                </a:lnTo>
                <a:lnTo>
                  <a:pt x="708786" y="1060450"/>
                </a:lnTo>
                <a:lnTo>
                  <a:pt x="713581" y="1057910"/>
                </a:lnTo>
                <a:lnTo>
                  <a:pt x="718492" y="1055370"/>
                </a:lnTo>
                <a:lnTo>
                  <a:pt x="720827" y="1054100"/>
                </a:lnTo>
                <a:lnTo>
                  <a:pt x="723235" y="1054100"/>
                </a:lnTo>
                <a:lnTo>
                  <a:pt x="730429" y="1050290"/>
                </a:lnTo>
                <a:lnTo>
                  <a:pt x="735172" y="1046480"/>
                </a:lnTo>
                <a:lnTo>
                  <a:pt x="739968" y="1043940"/>
                </a:lnTo>
                <a:lnTo>
                  <a:pt x="751727" y="1037590"/>
                </a:lnTo>
                <a:lnTo>
                  <a:pt x="756470" y="1033780"/>
                </a:lnTo>
                <a:lnTo>
                  <a:pt x="763381" y="1029970"/>
                </a:lnTo>
                <a:lnTo>
                  <a:pt x="765611" y="1028700"/>
                </a:lnTo>
                <a:lnTo>
                  <a:pt x="772522" y="1023620"/>
                </a:lnTo>
                <a:lnTo>
                  <a:pt x="777087" y="1021080"/>
                </a:lnTo>
                <a:lnTo>
                  <a:pt x="781715" y="1017270"/>
                </a:lnTo>
                <a:lnTo>
                  <a:pt x="783830" y="1016000"/>
                </a:lnTo>
                <a:lnTo>
                  <a:pt x="785998" y="1014730"/>
                </a:lnTo>
                <a:lnTo>
                  <a:pt x="788113" y="1013460"/>
                </a:lnTo>
                <a:lnTo>
                  <a:pt x="792626" y="1009650"/>
                </a:lnTo>
                <a:lnTo>
                  <a:pt x="801484" y="1002030"/>
                </a:lnTo>
                <a:lnTo>
                  <a:pt x="803589" y="1000760"/>
                </a:lnTo>
                <a:lnTo>
                  <a:pt x="805767" y="999490"/>
                </a:lnTo>
                <a:lnTo>
                  <a:pt x="812615" y="993140"/>
                </a:lnTo>
                <a:lnTo>
                  <a:pt x="821808" y="985520"/>
                </a:lnTo>
                <a:lnTo>
                  <a:pt x="823525" y="984250"/>
                </a:lnTo>
                <a:lnTo>
                  <a:pt x="825295" y="982980"/>
                </a:lnTo>
                <a:lnTo>
                  <a:pt x="831639" y="976630"/>
                </a:lnTo>
                <a:lnTo>
                  <a:pt x="836280" y="972820"/>
                </a:lnTo>
                <a:lnTo>
                  <a:pt x="840869" y="967740"/>
                </a:lnTo>
                <a:lnTo>
                  <a:pt x="845399" y="963930"/>
                </a:lnTo>
                <a:lnTo>
                  <a:pt x="852166" y="956310"/>
                </a:lnTo>
                <a:lnTo>
                  <a:pt x="858926" y="949960"/>
                </a:lnTo>
                <a:lnTo>
                  <a:pt x="872414" y="934720"/>
                </a:lnTo>
                <a:lnTo>
                  <a:pt x="876867" y="929640"/>
                </a:lnTo>
                <a:lnTo>
                  <a:pt x="881317" y="923290"/>
                </a:lnTo>
                <a:lnTo>
                  <a:pt x="890173" y="913130"/>
                </a:lnTo>
                <a:lnTo>
                  <a:pt x="905149" y="892810"/>
                </a:lnTo>
                <a:lnTo>
                  <a:pt x="484384" y="892810"/>
                </a:lnTo>
                <a:lnTo>
                  <a:pt x="433558" y="883920"/>
                </a:lnTo>
                <a:lnTo>
                  <a:pt x="448856" y="795020"/>
                </a:lnTo>
                <a:lnTo>
                  <a:pt x="444291" y="792480"/>
                </a:lnTo>
                <a:lnTo>
                  <a:pt x="442176" y="792480"/>
                </a:lnTo>
                <a:lnTo>
                  <a:pt x="429382" y="784860"/>
                </a:lnTo>
                <a:lnTo>
                  <a:pt x="400261" y="759460"/>
                </a:lnTo>
                <a:lnTo>
                  <a:pt x="380042" y="720090"/>
                </a:lnTo>
                <a:lnTo>
                  <a:pt x="376124" y="695960"/>
                </a:lnTo>
                <a:lnTo>
                  <a:pt x="376153" y="693420"/>
                </a:lnTo>
                <a:lnTo>
                  <a:pt x="376618" y="687070"/>
                </a:lnTo>
                <a:lnTo>
                  <a:pt x="566426" y="687070"/>
                </a:lnTo>
                <a:lnTo>
                  <a:pt x="562968" y="681990"/>
                </a:lnTo>
                <a:lnTo>
                  <a:pt x="534775" y="664210"/>
                </a:lnTo>
                <a:lnTo>
                  <a:pt x="527373" y="660400"/>
                </a:lnTo>
                <a:lnTo>
                  <a:pt x="519510" y="657860"/>
                </a:lnTo>
                <a:lnTo>
                  <a:pt x="511179" y="655320"/>
                </a:lnTo>
                <a:lnTo>
                  <a:pt x="480721" y="643890"/>
                </a:lnTo>
                <a:lnTo>
                  <a:pt x="470332" y="638810"/>
                </a:lnTo>
                <a:lnTo>
                  <a:pt x="460019" y="635000"/>
                </a:lnTo>
                <a:lnTo>
                  <a:pt x="450059" y="629920"/>
                </a:lnTo>
                <a:lnTo>
                  <a:pt x="414785" y="605790"/>
                </a:lnTo>
                <a:lnTo>
                  <a:pt x="407935" y="596900"/>
                </a:lnTo>
                <a:lnTo>
                  <a:pt x="401968" y="589280"/>
                </a:lnTo>
                <a:lnTo>
                  <a:pt x="397171" y="579120"/>
                </a:lnTo>
                <a:lnTo>
                  <a:pt x="393745" y="568960"/>
                </a:lnTo>
                <a:lnTo>
                  <a:pt x="391690" y="557530"/>
                </a:lnTo>
                <a:lnTo>
                  <a:pt x="391005" y="546100"/>
                </a:lnTo>
                <a:lnTo>
                  <a:pt x="391519" y="535940"/>
                </a:lnTo>
                <a:lnTo>
                  <a:pt x="403829" y="499110"/>
                </a:lnTo>
                <a:lnTo>
                  <a:pt x="430994" y="469900"/>
                </a:lnTo>
                <a:lnTo>
                  <a:pt x="470079" y="452120"/>
                </a:lnTo>
                <a:lnTo>
                  <a:pt x="493257" y="448310"/>
                </a:lnTo>
                <a:lnTo>
                  <a:pt x="510027" y="448310"/>
                </a:lnTo>
                <a:lnTo>
                  <a:pt x="525566" y="361950"/>
                </a:lnTo>
                <a:lnTo>
                  <a:pt x="1106466" y="361950"/>
                </a:lnTo>
                <a:lnTo>
                  <a:pt x="1106904" y="355600"/>
                </a:lnTo>
                <a:lnTo>
                  <a:pt x="1107663" y="332740"/>
                </a:lnTo>
                <a:lnTo>
                  <a:pt x="1107663" y="312420"/>
                </a:lnTo>
                <a:lnTo>
                  <a:pt x="1105381" y="273050"/>
                </a:lnTo>
                <a:lnTo>
                  <a:pt x="1104638" y="266700"/>
                </a:lnTo>
                <a:lnTo>
                  <a:pt x="1103792" y="259080"/>
                </a:lnTo>
                <a:lnTo>
                  <a:pt x="1102839" y="252730"/>
                </a:lnTo>
                <a:lnTo>
                  <a:pt x="1101779" y="245110"/>
                </a:lnTo>
                <a:lnTo>
                  <a:pt x="1100015" y="234950"/>
                </a:lnTo>
                <a:lnTo>
                  <a:pt x="1089360" y="191770"/>
                </a:lnTo>
                <a:lnTo>
                  <a:pt x="1080391" y="167640"/>
                </a:lnTo>
                <a:lnTo>
                  <a:pt x="1077844" y="161290"/>
                </a:lnTo>
                <a:lnTo>
                  <a:pt x="1075172" y="154940"/>
                </a:lnTo>
                <a:lnTo>
                  <a:pt x="1072398" y="149860"/>
                </a:lnTo>
                <a:lnTo>
                  <a:pt x="1069485" y="143510"/>
                </a:lnTo>
                <a:lnTo>
                  <a:pt x="1066445" y="138430"/>
                </a:lnTo>
                <a:lnTo>
                  <a:pt x="1061173" y="128270"/>
                </a:lnTo>
                <a:lnTo>
                  <a:pt x="1056607" y="121920"/>
                </a:lnTo>
                <a:lnTo>
                  <a:pt x="1037579" y="96520"/>
                </a:lnTo>
                <a:lnTo>
                  <a:pt x="1033378" y="91440"/>
                </a:lnTo>
                <a:lnTo>
                  <a:pt x="1029036" y="86360"/>
                </a:lnTo>
                <a:lnTo>
                  <a:pt x="1024556" y="81280"/>
                </a:lnTo>
                <a:lnTo>
                  <a:pt x="1021195" y="78740"/>
                </a:lnTo>
                <a:lnTo>
                  <a:pt x="1017708" y="74930"/>
                </a:lnTo>
                <a:lnTo>
                  <a:pt x="1014169" y="72390"/>
                </a:lnTo>
                <a:lnTo>
                  <a:pt x="1013028" y="71120"/>
                </a:lnTo>
                <a:lnTo>
                  <a:pt x="1011823" y="69850"/>
                </a:lnTo>
                <a:lnTo>
                  <a:pt x="1008232" y="67310"/>
                </a:lnTo>
                <a:lnTo>
                  <a:pt x="1005719" y="64770"/>
                </a:lnTo>
                <a:lnTo>
                  <a:pt x="1001834" y="62230"/>
                </a:lnTo>
                <a:lnTo>
                  <a:pt x="1000400" y="60960"/>
                </a:lnTo>
                <a:lnTo>
                  <a:pt x="996578" y="58420"/>
                </a:lnTo>
                <a:lnTo>
                  <a:pt x="994117" y="55880"/>
                </a:lnTo>
                <a:lnTo>
                  <a:pt x="991604" y="54610"/>
                </a:lnTo>
                <a:lnTo>
                  <a:pt x="988641" y="52070"/>
                </a:lnTo>
                <a:lnTo>
                  <a:pt x="976411" y="44450"/>
                </a:lnTo>
                <a:lnTo>
                  <a:pt x="971165" y="41910"/>
                </a:lnTo>
                <a:lnTo>
                  <a:pt x="967280" y="39370"/>
                </a:lnTo>
                <a:lnTo>
                  <a:pt x="962537" y="36830"/>
                </a:lnTo>
                <a:lnTo>
                  <a:pt x="961050" y="36830"/>
                </a:lnTo>
                <a:lnTo>
                  <a:pt x="957343" y="34290"/>
                </a:lnTo>
                <a:lnTo>
                  <a:pt x="953563" y="33020"/>
                </a:lnTo>
                <a:lnTo>
                  <a:pt x="948098" y="30480"/>
                </a:lnTo>
                <a:lnTo>
                  <a:pt x="941972" y="27940"/>
                </a:lnTo>
                <a:lnTo>
                  <a:pt x="936318" y="25400"/>
                </a:lnTo>
                <a:lnTo>
                  <a:pt x="934433" y="25400"/>
                </a:lnTo>
                <a:lnTo>
                  <a:pt x="932548" y="24130"/>
                </a:lnTo>
                <a:lnTo>
                  <a:pt x="927931" y="22860"/>
                </a:lnTo>
                <a:lnTo>
                  <a:pt x="922392" y="20320"/>
                </a:lnTo>
                <a:lnTo>
                  <a:pt x="920444" y="20320"/>
                </a:lnTo>
                <a:lnTo>
                  <a:pt x="918507" y="19050"/>
                </a:lnTo>
                <a:lnTo>
                  <a:pt x="910622" y="16510"/>
                </a:lnTo>
                <a:lnTo>
                  <a:pt x="905827" y="15240"/>
                </a:lnTo>
                <a:lnTo>
                  <a:pt x="903994" y="15240"/>
                </a:lnTo>
                <a:lnTo>
                  <a:pt x="902162" y="13970"/>
                </a:lnTo>
                <a:lnTo>
                  <a:pt x="893492" y="11430"/>
                </a:lnTo>
                <a:lnTo>
                  <a:pt x="889094" y="11430"/>
                </a:lnTo>
                <a:lnTo>
                  <a:pt x="887722" y="10160"/>
                </a:lnTo>
                <a:lnTo>
                  <a:pt x="884864" y="10160"/>
                </a:lnTo>
                <a:lnTo>
                  <a:pt x="880916" y="8890"/>
                </a:lnTo>
                <a:close/>
              </a:path>
              <a:path w="1108075" h="1108709">
                <a:moveTo>
                  <a:pt x="504321" y="499110"/>
                </a:moveTo>
                <a:lnTo>
                  <a:pt x="461023" y="511810"/>
                </a:lnTo>
                <a:lnTo>
                  <a:pt x="446070" y="546100"/>
                </a:lnTo>
                <a:lnTo>
                  <a:pt x="446640" y="552450"/>
                </a:lnTo>
                <a:lnTo>
                  <a:pt x="477074" y="582930"/>
                </a:lnTo>
                <a:lnTo>
                  <a:pt x="485410" y="588010"/>
                </a:lnTo>
                <a:lnTo>
                  <a:pt x="494310" y="591820"/>
                </a:lnTo>
                <a:lnTo>
                  <a:pt x="503520" y="595630"/>
                </a:lnTo>
                <a:lnTo>
                  <a:pt x="513028" y="599440"/>
                </a:lnTo>
                <a:lnTo>
                  <a:pt x="542407" y="610870"/>
                </a:lnTo>
                <a:lnTo>
                  <a:pt x="551923" y="615950"/>
                </a:lnTo>
                <a:lnTo>
                  <a:pt x="586761" y="633730"/>
                </a:lnTo>
                <a:lnTo>
                  <a:pt x="617228" y="666750"/>
                </a:lnTo>
                <a:lnTo>
                  <a:pt x="625793" y="707390"/>
                </a:lnTo>
                <a:lnTo>
                  <a:pt x="624959" y="721360"/>
                </a:lnTo>
                <a:lnTo>
                  <a:pt x="612432" y="758190"/>
                </a:lnTo>
                <a:lnTo>
                  <a:pt x="585399" y="786130"/>
                </a:lnTo>
                <a:lnTo>
                  <a:pt x="544724" y="801370"/>
                </a:lnTo>
                <a:lnTo>
                  <a:pt x="510488" y="805180"/>
                </a:lnTo>
                <a:lnTo>
                  <a:pt x="499462" y="805180"/>
                </a:lnTo>
                <a:lnTo>
                  <a:pt x="484384" y="892810"/>
                </a:lnTo>
                <a:lnTo>
                  <a:pt x="905149" y="892810"/>
                </a:lnTo>
                <a:lnTo>
                  <a:pt x="916380" y="877570"/>
                </a:lnTo>
                <a:lnTo>
                  <a:pt x="941829" y="839470"/>
                </a:lnTo>
                <a:lnTo>
                  <a:pt x="966295" y="798830"/>
                </a:lnTo>
                <a:lnTo>
                  <a:pt x="989552" y="756920"/>
                </a:lnTo>
                <a:lnTo>
                  <a:pt x="1004284" y="726440"/>
                </a:lnTo>
                <a:lnTo>
                  <a:pt x="1015868" y="702310"/>
                </a:lnTo>
                <a:lnTo>
                  <a:pt x="1026939" y="676910"/>
                </a:lnTo>
                <a:lnTo>
                  <a:pt x="1037463" y="651510"/>
                </a:lnTo>
                <a:lnTo>
                  <a:pt x="1047403" y="624840"/>
                </a:lnTo>
                <a:lnTo>
                  <a:pt x="1050917" y="615950"/>
                </a:lnTo>
                <a:lnTo>
                  <a:pt x="1054339" y="605790"/>
                </a:lnTo>
                <a:lnTo>
                  <a:pt x="1057665" y="596900"/>
                </a:lnTo>
                <a:lnTo>
                  <a:pt x="1060890" y="586740"/>
                </a:lnTo>
                <a:lnTo>
                  <a:pt x="1064761" y="574040"/>
                </a:lnTo>
                <a:lnTo>
                  <a:pt x="1068500" y="562610"/>
                </a:lnTo>
                <a:lnTo>
                  <a:pt x="1069940" y="557530"/>
                </a:lnTo>
                <a:lnTo>
                  <a:pt x="566057" y="557530"/>
                </a:lnTo>
                <a:lnTo>
                  <a:pt x="563039" y="543560"/>
                </a:lnTo>
                <a:lnTo>
                  <a:pt x="558778" y="532130"/>
                </a:lnTo>
                <a:lnTo>
                  <a:pt x="528570" y="502920"/>
                </a:lnTo>
                <a:lnTo>
                  <a:pt x="517237" y="500380"/>
                </a:lnTo>
                <a:lnTo>
                  <a:pt x="504321" y="499110"/>
                </a:lnTo>
                <a:close/>
              </a:path>
              <a:path w="1108075" h="1108709">
                <a:moveTo>
                  <a:pt x="566426" y="687070"/>
                </a:moveTo>
                <a:lnTo>
                  <a:pt x="427391" y="687070"/>
                </a:lnTo>
                <a:lnTo>
                  <a:pt x="429551" y="702310"/>
                </a:lnTo>
                <a:lnTo>
                  <a:pt x="449715" y="735330"/>
                </a:lnTo>
                <a:lnTo>
                  <a:pt x="490719" y="751840"/>
                </a:lnTo>
                <a:lnTo>
                  <a:pt x="509116" y="753110"/>
                </a:lnTo>
                <a:lnTo>
                  <a:pt x="519868" y="753110"/>
                </a:lnTo>
                <a:lnTo>
                  <a:pt x="557236" y="740410"/>
                </a:lnTo>
                <a:lnTo>
                  <a:pt x="570905" y="716280"/>
                </a:lnTo>
                <a:lnTo>
                  <a:pt x="570905" y="707390"/>
                </a:lnTo>
                <a:lnTo>
                  <a:pt x="570404" y="699770"/>
                </a:lnTo>
                <a:lnTo>
                  <a:pt x="568908" y="693420"/>
                </a:lnTo>
                <a:lnTo>
                  <a:pt x="566426" y="687070"/>
                </a:lnTo>
                <a:close/>
              </a:path>
              <a:path w="1108075" h="1108709">
                <a:moveTo>
                  <a:pt x="1106466" y="361950"/>
                </a:moveTo>
                <a:lnTo>
                  <a:pt x="525566" y="361950"/>
                </a:lnTo>
                <a:lnTo>
                  <a:pt x="576392" y="370840"/>
                </a:lnTo>
                <a:lnTo>
                  <a:pt x="560287" y="459740"/>
                </a:lnTo>
                <a:lnTo>
                  <a:pt x="561429" y="461010"/>
                </a:lnTo>
                <a:lnTo>
                  <a:pt x="562581" y="461010"/>
                </a:lnTo>
                <a:lnTo>
                  <a:pt x="563659" y="462280"/>
                </a:lnTo>
                <a:lnTo>
                  <a:pt x="593041" y="488950"/>
                </a:lnTo>
                <a:lnTo>
                  <a:pt x="609778" y="527050"/>
                </a:lnTo>
                <a:lnTo>
                  <a:pt x="613459" y="557530"/>
                </a:lnTo>
                <a:lnTo>
                  <a:pt x="1069940" y="557530"/>
                </a:lnTo>
                <a:lnTo>
                  <a:pt x="1072101" y="549910"/>
                </a:lnTo>
                <a:lnTo>
                  <a:pt x="1075560" y="538480"/>
                </a:lnTo>
                <a:lnTo>
                  <a:pt x="1079887" y="521970"/>
                </a:lnTo>
                <a:lnTo>
                  <a:pt x="1092843" y="466090"/>
                </a:lnTo>
                <a:lnTo>
                  <a:pt x="1095843" y="449580"/>
                </a:lnTo>
                <a:lnTo>
                  <a:pt x="1098124" y="436880"/>
                </a:lnTo>
                <a:lnTo>
                  <a:pt x="1098983" y="431800"/>
                </a:lnTo>
                <a:lnTo>
                  <a:pt x="1099779" y="425450"/>
                </a:lnTo>
                <a:lnTo>
                  <a:pt x="1102947" y="402590"/>
                </a:lnTo>
                <a:lnTo>
                  <a:pt x="1105327" y="378460"/>
                </a:lnTo>
                <a:lnTo>
                  <a:pt x="1106466" y="361950"/>
                </a:lnTo>
                <a:close/>
              </a:path>
              <a:path w="1108075" h="1108709">
                <a:moveTo>
                  <a:pt x="841567" y="2540"/>
                </a:moveTo>
                <a:lnTo>
                  <a:pt x="722722" y="2540"/>
                </a:lnTo>
                <a:lnTo>
                  <a:pt x="700901" y="5080"/>
                </a:lnTo>
                <a:lnTo>
                  <a:pt x="699875" y="6350"/>
                </a:lnTo>
                <a:lnTo>
                  <a:pt x="691079" y="6350"/>
                </a:lnTo>
                <a:lnTo>
                  <a:pt x="676399" y="8890"/>
                </a:lnTo>
                <a:lnTo>
                  <a:pt x="876927" y="8890"/>
                </a:lnTo>
                <a:lnTo>
                  <a:pt x="872927" y="7620"/>
                </a:lnTo>
                <a:lnTo>
                  <a:pt x="868990" y="7620"/>
                </a:lnTo>
                <a:lnTo>
                  <a:pt x="863849" y="6350"/>
                </a:lnTo>
                <a:lnTo>
                  <a:pt x="860708" y="5080"/>
                </a:lnTo>
                <a:lnTo>
                  <a:pt x="851053" y="3810"/>
                </a:lnTo>
                <a:lnTo>
                  <a:pt x="847902" y="3810"/>
                </a:lnTo>
                <a:lnTo>
                  <a:pt x="841567" y="2540"/>
                </a:lnTo>
                <a:close/>
              </a:path>
              <a:path w="1108075" h="1108709">
                <a:moveTo>
                  <a:pt x="824719" y="1270"/>
                </a:moveTo>
                <a:lnTo>
                  <a:pt x="742330" y="1270"/>
                </a:lnTo>
                <a:lnTo>
                  <a:pt x="732549" y="2540"/>
                </a:lnTo>
                <a:lnTo>
                  <a:pt x="831693" y="2540"/>
                </a:lnTo>
                <a:lnTo>
                  <a:pt x="824719" y="1270"/>
                </a:lnTo>
                <a:close/>
              </a:path>
              <a:path w="1108075" h="1108709">
                <a:moveTo>
                  <a:pt x="808447" y="0"/>
                </a:moveTo>
                <a:lnTo>
                  <a:pt x="761726" y="0"/>
                </a:lnTo>
                <a:lnTo>
                  <a:pt x="752058" y="1270"/>
                </a:lnTo>
                <a:lnTo>
                  <a:pt x="813819" y="1270"/>
                </a:lnTo>
                <a:lnTo>
                  <a:pt x="808447" y="0"/>
                </a:lnTo>
                <a:close/>
              </a:path>
            </a:pathLst>
          </a:custGeom>
          <a:solidFill>
            <a:srgbClr val="3C5F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151629" y="6558971"/>
            <a:ext cx="1108075" cy="1108710"/>
          </a:xfrm>
          <a:custGeom>
            <a:avLst/>
            <a:gdLst/>
            <a:ahLst/>
            <a:cxnLst/>
            <a:rect l="l" t="t" r="r" b="b"/>
            <a:pathLst>
              <a:path w="1108075" h="1108709">
                <a:moveTo>
                  <a:pt x="389674" y="572236"/>
                </a:moveTo>
                <a:lnTo>
                  <a:pt x="388112" y="564438"/>
                </a:lnTo>
                <a:lnTo>
                  <a:pt x="383819" y="558063"/>
                </a:lnTo>
                <a:lnTo>
                  <a:pt x="377469" y="553770"/>
                </a:lnTo>
                <a:lnTo>
                  <a:pt x="369684" y="552183"/>
                </a:lnTo>
                <a:lnTo>
                  <a:pt x="361886" y="553770"/>
                </a:lnTo>
                <a:lnTo>
                  <a:pt x="355511" y="558063"/>
                </a:lnTo>
                <a:lnTo>
                  <a:pt x="351218" y="564438"/>
                </a:lnTo>
                <a:lnTo>
                  <a:pt x="349643" y="572236"/>
                </a:lnTo>
                <a:lnTo>
                  <a:pt x="351218" y="580047"/>
                </a:lnTo>
                <a:lnTo>
                  <a:pt x="355511" y="586409"/>
                </a:lnTo>
                <a:lnTo>
                  <a:pt x="361886" y="590715"/>
                </a:lnTo>
                <a:lnTo>
                  <a:pt x="369684" y="592277"/>
                </a:lnTo>
                <a:lnTo>
                  <a:pt x="377469" y="590715"/>
                </a:lnTo>
                <a:lnTo>
                  <a:pt x="383819" y="586409"/>
                </a:lnTo>
                <a:lnTo>
                  <a:pt x="388112" y="580047"/>
                </a:lnTo>
                <a:lnTo>
                  <a:pt x="389674" y="572236"/>
                </a:lnTo>
                <a:close/>
              </a:path>
              <a:path w="1108075" h="1108709">
                <a:moveTo>
                  <a:pt x="449783" y="652360"/>
                </a:moveTo>
                <a:lnTo>
                  <a:pt x="448208" y="644588"/>
                </a:lnTo>
                <a:lnTo>
                  <a:pt x="443915" y="638238"/>
                </a:lnTo>
                <a:lnTo>
                  <a:pt x="437540" y="633945"/>
                </a:lnTo>
                <a:lnTo>
                  <a:pt x="429742" y="632371"/>
                </a:lnTo>
                <a:lnTo>
                  <a:pt x="421932" y="633945"/>
                </a:lnTo>
                <a:lnTo>
                  <a:pt x="415556" y="638238"/>
                </a:lnTo>
                <a:lnTo>
                  <a:pt x="411264" y="644588"/>
                </a:lnTo>
                <a:lnTo>
                  <a:pt x="409689" y="652360"/>
                </a:lnTo>
                <a:lnTo>
                  <a:pt x="411264" y="660171"/>
                </a:lnTo>
                <a:lnTo>
                  <a:pt x="415556" y="666546"/>
                </a:lnTo>
                <a:lnTo>
                  <a:pt x="421932" y="670839"/>
                </a:lnTo>
                <a:lnTo>
                  <a:pt x="429742" y="672414"/>
                </a:lnTo>
                <a:lnTo>
                  <a:pt x="437540" y="670839"/>
                </a:lnTo>
                <a:lnTo>
                  <a:pt x="443915" y="666546"/>
                </a:lnTo>
                <a:lnTo>
                  <a:pt x="448208" y="660171"/>
                </a:lnTo>
                <a:lnTo>
                  <a:pt x="449783" y="652360"/>
                </a:lnTo>
                <a:close/>
              </a:path>
              <a:path w="1108075" h="1108709">
                <a:moveTo>
                  <a:pt x="509930" y="732548"/>
                </a:moveTo>
                <a:lnTo>
                  <a:pt x="508368" y="724738"/>
                </a:lnTo>
                <a:lnTo>
                  <a:pt x="504075" y="718375"/>
                </a:lnTo>
                <a:lnTo>
                  <a:pt x="497713" y="714070"/>
                </a:lnTo>
                <a:lnTo>
                  <a:pt x="489953" y="712495"/>
                </a:lnTo>
                <a:lnTo>
                  <a:pt x="482142" y="714070"/>
                </a:lnTo>
                <a:lnTo>
                  <a:pt x="475767" y="718375"/>
                </a:lnTo>
                <a:lnTo>
                  <a:pt x="471474" y="724738"/>
                </a:lnTo>
                <a:lnTo>
                  <a:pt x="469900" y="732548"/>
                </a:lnTo>
                <a:lnTo>
                  <a:pt x="471474" y="740333"/>
                </a:lnTo>
                <a:lnTo>
                  <a:pt x="475767" y="746709"/>
                </a:lnTo>
                <a:lnTo>
                  <a:pt x="482142" y="751014"/>
                </a:lnTo>
                <a:lnTo>
                  <a:pt x="489953" y="752602"/>
                </a:lnTo>
                <a:lnTo>
                  <a:pt x="497713" y="751014"/>
                </a:lnTo>
                <a:lnTo>
                  <a:pt x="504075" y="746709"/>
                </a:lnTo>
                <a:lnTo>
                  <a:pt x="508368" y="740333"/>
                </a:lnTo>
                <a:lnTo>
                  <a:pt x="509930" y="732548"/>
                </a:lnTo>
                <a:close/>
              </a:path>
              <a:path w="1108075" h="1108709">
                <a:moveTo>
                  <a:pt x="509930" y="572236"/>
                </a:moveTo>
                <a:lnTo>
                  <a:pt x="508368" y="564426"/>
                </a:lnTo>
                <a:lnTo>
                  <a:pt x="504075" y="558050"/>
                </a:lnTo>
                <a:lnTo>
                  <a:pt x="497713" y="553758"/>
                </a:lnTo>
                <a:lnTo>
                  <a:pt x="489953" y="552183"/>
                </a:lnTo>
                <a:lnTo>
                  <a:pt x="482142" y="553758"/>
                </a:lnTo>
                <a:lnTo>
                  <a:pt x="475767" y="558050"/>
                </a:lnTo>
                <a:lnTo>
                  <a:pt x="471474" y="564426"/>
                </a:lnTo>
                <a:lnTo>
                  <a:pt x="469900" y="572236"/>
                </a:lnTo>
                <a:lnTo>
                  <a:pt x="471474" y="580034"/>
                </a:lnTo>
                <a:lnTo>
                  <a:pt x="475767" y="586409"/>
                </a:lnTo>
                <a:lnTo>
                  <a:pt x="482142" y="590702"/>
                </a:lnTo>
                <a:lnTo>
                  <a:pt x="489953" y="592277"/>
                </a:lnTo>
                <a:lnTo>
                  <a:pt x="497713" y="590702"/>
                </a:lnTo>
                <a:lnTo>
                  <a:pt x="504075" y="586409"/>
                </a:lnTo>
                <a:lnTo>
                  <a:pt x="508368" y="580034"/>
                </a:lnTo>
                <a:lnTo>
                  <a:pt x="509930" y="572236"/>
                </a:lnTo>
                <a:close/>
              </a:path>
              <a:path w="1108075" h="1108709">
                <a:moveTo>
                  <a:pt x="575017" y="652360"/>
                </a:moveTo>
                <a:lnTo>
                  <a:pt x="573443" y="644588"/>
                </a:lnTo>
                <a:lnTo>
                  <a:pt x="569150" y="638238"/>
                </a:lnTo>
                <a:lnTo>
                  <a:pt x="562775" y="633945"/>
                </a:lnTo>
                <a:lnTo>
                  <a:pt x="554977" y="632371"/>
                </a:lnTo>
                <a:lnTo>
                  <a:pt x="547166" y="633945"/>
                </a:lnTo>
                <a:lnTo>
                  <a:pt x="540791" y="638238"/>
                </a:lnTo>
                <a:lnTo>
                  <a:pt x="536498" y="644588"/>
                </a:lnTo>
                <a:lnTo>
                  <a:pt x="534924" y="652360"/>
                </a:lnTo>
                <a:lnTo>
                  <a:pt x="536498" y="660171"/>
                </a:lnTo>
                <a:lnTo>
                  <a:pt x="540791" y="666546"/>
                </a:lnTo>
                <a:lnTo>
                  <a:pt x="547166" y="670839"/>
                </a:lnTo>
                <a:lnTo>
                  <a:pt x="554977" y="672414"/>
                </a:lnTo>
                <a:lnTo>
                  <a:pt x="562775" y="670839"/>
                </a:lnTo>
                <a:lnTo>
                  <a:pt x="569150" y="666546"/>
                </a:lnTo>
                <a:lnTo>
                  <a:pt x="573443" y="660171"/>
                </a:lnTo>
                <a:lnTo>
                  <a:pt x="575017" y="652360"/>
                </a:lnTo>
                <a:close/>
              </a:path>
              <a:path w="1108075" h="1108709">
                <a:moveTo>
                  <a:pt x="630148" y="572236"/>
                </a:moveTo>
                <a:lnTo>
                  <a:pt x="628573" y="564426"/>
                </a:lnTo>
                <a:lnTo>
                  <a:pt x="624281" y="558050"/>
                </a:lnTo>
                <a:lnTo>
                  <a:pt x="617918" y="553758"/>
                </a:lnTo>
                <a:lnTo>
                  <a:pt x="610158" y="552183"/>
                </a:lnTo>
                <a:lnTo>
                  <a:pt x="602348" y="553758"/>
                </a:lnTo>
                <a:lnTo>
                  <a:pt x="595972" y="558050"/>
                </a:lnTo>
                <a:lnTo>
                  <a:pt x="591680" y="564426"/>
                </a:lnTo>
                <a:lnTo>
                  <a:pt x="590105" y="572236"/>
                </a:lnTo>
                <a:lnTo>
                  <a:pt x="591680" y="580034"/>
                </a:lnTo>
                <a:lnTo>
                  <a:pt x="595972" y="586409"/>
                </a:lnTo>
                <a:lnTo>
                  <a:pt x="602348" y="590702"/>
                </a:lnTo>
                <a:lnTo>
                  <a:pt x="610158" y="592277"/>
                </a:lnTo>
                <a:lnTo>
                  <a:pt x="617918" y="590702"/>
                </a:lnTo>
                <a:lnTo>
                  <a:pt x="624281" y="586409"/>
                </a:lnTo>
                <a:lnTo>
                  <a:pt x="628573" y="580034"/>
                </a:lnTo>
                <a:lnTo>
                  <a:pt x="630148" y="572236"/>
                </a:lnTo>
                <a:close/>
              </a:path>
              <a:path w="1108075" h="1108709">
                <a:moveTo>
                  <a:pt x="1107719" y="332740"/>
                </a:moveTo>
                <a:lnTo>
                  <a:pt x="1106601" y="288290"/>
                </a:lnTo>
                <a:lnTo>
                  <a:pt x="1104696" y="266700"/>
                </a:lnTo>
                <a:lnTo>
                  <a:pt x="1103858" y="259080"/>
                </a:lnTo>
                <a:lnTo>
                  <a:pt x="1102906" y="252730"/>
                </a:lnTo>
                <a:lnTo>
                  <a:pt x="1101839" y="245110"/>
                </a:lnTo>
                <a:lnTo>
                  <a:pt x="1100048" y="234950"/>
                </a:lnTo>
                <a:lnTo>
                  <a:pt x="1089406" y="191770"/>
                </a:lnTo>
                <a:lnTo>
                  <a:pt x="1080452" y="167640"/>
                </a:lnTo>
                <a:lnTo>
                  <a:pt x="1077899" y="161290"/>
                </a:lnTo>
                <a:lnTo>
                  <a:pt x="1075232" y="154940"/>
                </a:lnTo>
                <a:lnTo>
                  <a:pt x="1072451" y="149860"/>
                </a:lnTo>
                <a:lnTo>
                  <a:pt x="1069543" y="143510"/>
                </a:lnTo>
                <a:lnTo>
                  <a:pt x="1066495" y="138430"/>
                </a:lnTo>
                <a:lnTo>
                  <a:pt x="1063345" y="132080"/>
                </a:lnTo>
                <a:lnTo>
                  <a:pt x="1061173" y="128270"/>
                </a:lnTo>
                <a:lnTo>
                  <a:pt x="1058951" y="124460"/>
                </a:lnTo>
                <a:lnTo>
                  <a:pt x="1056665" y="121920"/>
                </a:lnTo>
                <a:lnTo>
                  <a:pt x="1053096" y="115570"/>
                </a:lnTo>
                <a:lnTo>
                  <a:pt x="1049413" y="110490"/>
                </a:lnTo>
                <a:lnTo>
                  <a:pt x="1045616" y="105410"/>
                </a:lnTo>
                <a:lnTo>
                  <a:pt x="1041704" y="100330"/>
                </a:lnTo>
                <a:lnTo>
                  <a:pt x="1037615" y="96520"/>
                </a:lnTo>
                <a:lnTo>
                  <a:pt x="1033411" y="91440"/>
                </a:lnTo>
                <a:lnTo>
                  <a:pt x="1029093" y="86360"/>
                </a:lnTo>
                <a:lnTo>
                  <a:pt x="1024623" y="81280"/>
                </a:lnTo>
                <a:lnTo>
                  <a:pt x="1021245" y="78740"/>
                </a:lnTo>
                <a:lnTo>
                  <a:pt x="1017778" y="74930"/>
                </a:lnTo>
                <a:lnTo>
                  <a:pt x="1013079" y="71120"/>
                </a:lnTo>
                <a:lnTo>
                  <a:pt x="1010691" y="69850"/>
                </a:lnTo>
                <a:lnTo>
                  <a:pt x="1008291" y="67310"/>
                </a:lnTo>
                <a:lnTo>
                  <a:pt x="1005776" y="64770"/>
                </a:lnTo>
                <a:lnTo>
                  <a:pt x="1003261" y="63500"/>
                </a:lnTo>
                <a:lnTo>
                  <a:pt x="1000404" y="60960"/>
                </a:lnTo>
                <a:lnTo>
                  <a:pt x="994181" y="55880"/>
                </a:lnTo>
                <a:lnTo>
                  <a:pt x="988695" y="52070"/>
                </a:lnTo>
                <a:lnTo>
                  <a:pt x="976477" y="44450"/>
                </a:lnTo>
                <a:lnTo>
                  <a:pt x="975055" y="44450"/>
                </a:lnTo>
                <a:lnTo>
                  <a:pt x="967333" y="39370"/>
                </a:lnTo>
                <a:lnTo>
                  <a:pt x="962609" y="36830"/>
                </a:lnTo>
                <a:lnTo>
                  <a:pt x="961059" y="36830"/>
                </a:lnTo>
                <a:lnTo>
                  <a:pt x="957351" y="34290"/>
                </a:lnTo>
                <a:lnTo>
                  <a:pt x="953630" y="33020"/>
                </a:lnTo>
                <a:lnTo>
                  <a:pt x="948156" y="30480"/>
                </a:lnTo>
                <a:lnTo>
                  <a:pt x="944829" y="29210"/>
                </a:lnTo>
                <a:lnTo>
                  <a:pt x="936383" y="25400"/>
                </a:lnTo>
                <a:lnTo>
                  <a:pt x="934504" y="25400"/>
                </a:lnTo>
                <a:lnTo>
                  <a:pt x="932611" y="24130"/>
                </a:lnTo>
                <a:lnTo>
                  <a:pt x="930681" y="22860"/>
                </a:lnTo>
                <a:lnTo>
                  <a:pt x="927989" y="22860"/>
                </a:lnTo>
                <a:lnTo>
                  <a:pt x="922451" y="20320"/>
                </a:lnTo>
                <a:lnTo>
                  <a:pt x="920508" y="20320"/>
                </a:lnTo>
                <a:lnTo>
                  <a:pt x="913650" y="17780"/>
                </a:lnTo>
                <a:lnTo>
                  <a:pt x="910678" y="16510"/>
                </a:lnTo>
                <a:lnTo>
                  <a:pt x="905878" y="15240"/>
                </a:lnTo>
                <a:lnTo>
                  <a:pt x="904062" y="15240"/>
                </a:lnTo>
                <a:lnTo>
                  <a:pt x="902233" y="13970"/>
                </a:lnTo>
                <a:lnTo>
                  <a:pt x="893546" y="11430"/>
                </a:lnTo>
                <a:lnTo>
                  <a:pt x="889152" y="11430"/>
                </a:lnTo>
                <a:lnTo>
                  <a:pt x="887730" y="10160"/>
                </a:lnTo>
                <a:lnTo>
                  <a:pt x="884872" y="10160"/>
                </a:lnTo>
                <a:lnTo>
                  <a:pt x="880935" y="8890"/>
                </a:lnTo>
                <a:lnTo>
                  <a:pt x="876985" y="8890"/>
                </a:lnTo>
                <a:lnTo>
                  <a:pt x="872985" y="7620"/>
                </a:lnTo>
                <a:lnTo>
                  <a:pt x="869048" y="7620"/>
                </a:lnTo>
                <a:lnTo>
                  <a:pt x="863904" y="6350"/>
                </a:lnTo>
                <a:lnTo>
                  <a:pt x="860717" y="5080"/>
                </a:lnTo>
                <a:lnTo>
                  <a:pt x="851103" y="3810"/>
                </a:lnTo>
                <a:lnTo>
                  <a:pt x="847966" y="3810"/>
                </a:lnTo>
                <a:lnTo>
                  <a:pt x="841629" y="2540"/>
                </a:lnTo>
                <a:lnTo>
                  <a:pt x="831748" y="2540"/>
                </a:lnTo>
                <a:lnTo>
                  <a:pt x="824788" y="1270"/>
                </a:lnTo>
                <a:lnTo>
                  <a:pt x="813879" y="1270"/>
                </a:lnTo>
                <a:lnTo>
                  <a:pt x="808507" y="0"/>
                </a:lnTo>
                <a:lnTo>
                  <a:pt x="763447" y="0"/>
                </a:lnTo>
                <a:lnTo>
                  <a:pt x="752068" y="1270"/>
                </a:lnTo>
                <a:lnTo>
                  <a:pt x="742365" y="1270"/>
                </a:lnTo>
                <a:lnTo>
                  <a:pt x="732599" y="2540"/>
                </a:lnTo>
                <a:lnTo>
                  <a:pt x="722782" y="2540"/>
                </a:lnTo>
                <a:lnTo>
                  <a:pt x="717981" y="3810"/>
                </a:lnTo>
                <a:lnTo>
                  <a:pt x="712330" y="3810"/>
                </a:lnTo>
                <a:lnTo>
                  <a:pt x="701763" y="4991"/>
                </a:lnTo>
                <a:lnTo>
                  <a:pt x="701763" y="576580"/>
                </a:lnTo>
                <a:lnTo>
                  <a:pt x="698919" y="605790"/>
                </a:lnTo>
                <a:lnTo>
                  <a:pt x="680364" y="659130"/>
                </a:lnTo>
                <a:lnTo>
                  <a:pt x="648131" y="707390"/>
                </a:lnTo>
                <a:lnTo>
                  <a:pt x="607860" y="750570"/>
                </a:lnTo>
                <a:lnTo>
                  <a:pt x="558393" y="793750"/>
                </a:lnTo>
                <a:lnTo>
                  <a:pt x="544410" y="806450"/>
                </a:lnTo>
                <a:lnTo>
                  <a:pt x="530364" y="817880"/>
                </a:lnTo>
                <a:lnTo>
                  <a:pt x="503618" y="830580"/>
                </a:lnTo>
                <a:lnTo>
                  <a:pt x="480542" y="831850"/>
                </a:lnTo>
                <a:lnTo>
                  <a:pt x="462749" y="826770"/>
                </a:lnTo>
                <a:lnTo>
                  <a:pt x="429882" y="801370"/>
                </a:lnTo>
                <a:lnTo>
                  <a:pt x="387057" y="764540"/>
                </a:lnTo>
                <a:lnTo>
                  <a:pt x="348805" y="725170"/>
                </a:lnTo>
                <a:lnTo>
                  <a:pt x="316890" y="684530"/>
                </a:lnTo>
                <a:lnTo>
                  <a:pt x="293281" y="641350"/>
                </a:lnTo>
                <a:lnTo>
                  <a:pt x="280644" y="596900"/>
                </a:lnTo>
                <a:lnTo>
                  <a:pt x="279641" y="574040"/>
                </a:lnTo>
                <a:lnTo>
                  <a:pt x="289483" y="530860"/>
                </a:lnTo>
                <a:lnTo>
                  <a:pt x="313397" y="495300"/>
                </a:lnTo>
                <a:lnTo>
                  <a:pt x="349199" y="471170"/>
                </a:lnTo>
                <a:lnTo>
                  <a:pt x="394665" y="462280"/>
                </a:lnTo>
                <a:lnTo>
                  <a:pt x="418985" y="464820"/>
                </a:lnTo>
                <a:lnTo>
                  <a:pt x="443115" y="469900"/>
                </a:lnTo>
                <a:lnTo>
                  <a:pt x="467220" y="473710"/>
                </a:lnTo>
                <a:lnTo>
                  <a:pt x="491477" y="476250"/>
                </a:lnTo>
                <a:lnTo>
                  <a:pt x="516890" y="473710"/>
                </a:lnTo>
                <a:lnTo>
                  <a:pt x="541782" y="469900"/>
                </a:lnTo>
                <a:lnTo>
                  <a:pt x="566547" y="464820"/>
                </a:lnTo>
                <a:lnTo>
                  <a:pt x="591654" y="462280"/>
                </a:lnTo>
                <a:lnTo>
                  <a:pt x="633069" y="471170"/>
                </a:lnTo>
                <a:lnTo>
                  <a:pt x="668439" y="496570"/>
                </a:lnTo>
                <a:lnTo>
                  <a:pt x="692950" y="533400"/>
                </a:lnTo>
                <a:lnTo>
                  <a:pt x="701763" y="576580"/>
                </a:lnTo>
                <a:lnTo>
                  <a:pt x="701763" y="4991"/>
                </a:lnTo>
                <a:lnTo>
                  <a:pt x="700900" y="5080"/>
                </a:lnTo>
                <a:lnTo>
                  <a:pt x="699935" y="6350"/>
                </a:lnTo>
                <a:lnTo>
                  <a:pt x="691146" y="6350"/>
                </a:lnTo>
                <a:lnTo>
                  <a:pt x="676465" y="8890"/>
                </a:lnTo>
                <a:lnTo>
                  <a:pt x="675373" y="8890"/>
                </a:lnTo>
                <a:lnTo>
                  <a:pt x="668413" y="10160"/>
                </a:lnTo>
                <a:lnTo>
                  <a:pt x="656640" y="12700"/>
                </a:lnTo>
                <a:lnTo>
                  <a:pt x="652526" y="12700"/>
                </a:lnTo>
                <a:lnTo>
                  <a:pt x="621423" y="20320"/>
                </a:lnTo>
                <a:lnTo>
                  <a:pt x="609752" y="22860"/>
                </a:lnTo>
                <a:lnTo>
                  <a:pt x="607174" y="22860"/>
                </a:lnTo>
                <a:lnTo>
                  <a:pt x="594563" y="26670"/>
                </a:lnTo>
                <a:lnTo>
                  <a:pt x="592442" y="27025"/>
                </a:lnTo>
                <a:lnTo>
                  <a:pt x="592442" y="349250"/>
                </a:lnTo>
                <a:lnTo>
                  <a:pt x="567905" y="410210"/>
                </a:lnTo>
                <a:lnTo>
                  <a:pt x="533869" y="440690"/>
                </a:lnTo>
                <a:lnTo>
                  <a:pt x="503656" y="449580"/>
                </a:lnTo>
                <a:lnTo>
                  <a:pt x="490613" y="450850"/>
                </a:lnTo>
                <a:lnTo>
                  <a:pt x="443230" y="452120"/>
                </a:lnTo>
                <a:lnTo>
                  <a:pt x="416966" y="441960"/>
                </a:lnTo>
                <a:lnTo>
                  <a:pt x="402399" y="410210"/>
                </a:lnTo>
                <a:lnTo>
                  <a:pt x="390093" y="347980"/>
                </a:lnTo>
                <a:lnTo>
                  <a:pt x="447992" y="349250"/>
                </a:lnTo>
                <a:lnTo>
                  <a:pt x="477748" y="360680"/>
                </a:lnTo>
                <a:lnTo>
                  <a:pt x="488823" y="391160"/>
                </a:lnTo>
                <a:lnTo>
                  <a:pt x="490613" y="450850"/>
                </a:lnTo>
                <a:lnTo>
                  <a:pt x="507276" y="391160"/>
                </a:lnTo>
                <a:lnTo>
                  <a:pt x="542201" y="360680"/>
                </a:lnTo>
                <a:lnTo>
                  <a:pt x="576783" y="350520"/>
                </a:lnTo>
                <a:lnTo>
                  <a:pt x="592442" y="349250"/>
                </a:lnTo>
                <a:lnTo>
                  <a:pt x="592442" y="27025"/>
                </a:lnTo>
                <a:lnTo>
                  <a:pt x="586905" y="27940"/>
                </a:lnTo>
                <a:lnTo>
                  <a:pt x="579132" y="30480"/>
                </a:lnTo>
                <a:lnTo>
                  <a:pt x="564172" y="34290"/>
                </a:lnTo>
                <a:lnTo>
                  <a:pt x="562686" y="34290"/>
                </a:lnTo>
                <a:lnTo>
                  <a:pt x="556348" y="36830"/>
                </a:lnTo>
                <a:lnTo>
                  <a:pt x="550075" y="38100"/>
                </a:lnTo>
                <a:lnTo>
                  <a:pt x="541439" y="40640"/>
                </a:lnTo>
                <a:lnTo>
                  <a:pt x="540296" y="41910"/>
                </a:lnTo>
                <a:lnTo>
                  <a:pt x="529818" y="44450"/>
                </a:lnTo>
                <a:lnTo>
                  <a:pt x="498500" y="55880"/>
                </a:lnTo>
                <a:lnTo>
                  <a:pt x="496214" y="55880"/>
                </a:lnTo>
                <a:lnTo>
                  <a:pt x="488670" y="59690"/>
                </a:lnTo>
                <a:lnTo>
                  <a:pt x="475932" y="63500"/>
                </a:lnTo>
                <a:lnTo>
                  <a:pt x="475424" y="63500"/>
                </a:lnTo>
                <a:lnTo>
                  <a:pt x="474916" y="64770"/>
                </a:lnTo>
                <a:lnTo>
                  <a:pt x="474395" y="64770"/>
                </a:lnTo>
                <a:lnTo>
                  <a:pt x="460349" y="69850"/>
                </a:lnTo>
                <a:lnTo>
                  <a:pt x="452069" y="73660"/>
                </a:lnTo>
                <a:lnTo>
                  <a:pt x="451383" y="73660"/>
                </a:lnTo>
                <a:lnTo>
                  <a:pt x="432981" y="81280"/>
                </a:lnTo>
                <a:lnTo>
                  <a:pt x="419582" y="87630"/>
                </a:lnTo>
                <a:lnTo>
                  <a:pt x="409613" y="91440"/>
                </a:lnTo>
                <a:lnTo>
                  <a:pt x="399707" y="96520"/>
                </a:lnTo>
                <a:lnTo>
                  <a:pt x="389864" y="100330"/>
                </a:lnTo>
                <a:lnTo>
                  <a:pt x="388670" y="101600"/>
                </a:lnTo>
                <a:lnTo>
                  <a:pt x="387527" y="101600"/>
                </a:lnTo>
                <a:lnTo>
                  <a:pt x="380504" y="105410"/>
                </a:lnTo>
                <a:lnTo>
                  <a:pt x="374675" y="107950"/>
                </a:lnTo>
                <a:lnTo>
                  <a:pt x="368274" y="111760"/>
                </a:lnTo>
                <a:lnTo>
                  <a:pt x="367538" y="111760"/>
                </a:lnTo>
                <a:lnTo>
                  <a:pt x="353999" y="118110"/>
                </a:lnTo>
                <a:lnTo>
                  <a:pt x="347662" y="121920"/>
                </a:lnTo>
                <a:lnTo>
                  <a:pt x="346862" y="121920"/>
                </a:lnTo>
                <a:lnTo>
                  <a:pt x="345998" y="123190"/>
                </a:lnTo>
                <a:lnTo>
                  <a:pt x="345211" y="123190"/>
                </a:lnTo>
                <a:lnTo>
                  <a:pt x="334352" y="128270"/>
                </a:lnTo>
                <a:lnTo>
                  <a:pt x="326529" y="133350"/>
                </a:lnTo>
                <a:lnTo>
                  <a:pt x="325335" y="133350"/>
                </a:lnTo>
                <a:lnTo>
                  <a:pt x="307301" y="143510"/>
                </a:lnTo>
                <a:lnTo>
                  <a:pt x="298462" y="149860"/>
                </a:lnTo>
                <a:lnTo>
                  <a:pt x="287185" y="156210"/>
                </a:lnTo>
                <a:lnTo>
                  <a:pt x="285927" y="156210"/>
                </a:lnTo>
                <a:lnTo>
                  <a:pt x="281012" y="160020"/>
                </a:lnTo>
                <a:lnTo>
                  <a:pt x="269582" y="166370"/>
                </a:lnTo>
                <a:lnTo>
                  <a:pt x="268681" y="167640"/>
                </a:lnTo>
                <a:lnTo>
                  <a:pt x="257644" y="175260"/>
                </a:lnTo>
                <a:lnTo>
                  <a:pt x="252222" y="177800"/>
                </a:lnTo>
                <a:lnTo>
                  <a:pt x="251256" y="179070"/>
                </a:lnTo>
                <a:lnTo>
                  <a:pt x="250278" y="179070"/>
                </a:lnTo>
                <a:lnTo>
                  <a:pt x="249313" y="180340"/>
                </a:lnTo>
                <a:lnTo>
                  <a:pt x="244856" y="182880"/>
                </a:lnTo>
                <a:lnTo>
                  <a:pt x="233553" y="191770"/>
                </a:lnTo>
                <a:lnTo>
                  <a:pt x="224650" y="198120"/>
                </a:lnTo>
                <a:lnTo>
                  <a:pt x="217170" y="203200"/>
                </a:lnTo>
                <a:lnTo>
                  <a:pt x="209816" y="208280"/>
                </a:lnTo>
                <a:lnTo>
                  <a:pt x="202590" y="214630"/>
                </a:lnTo>
                <a:lnTo>
                  <a:pt x="201333" y="214630"/>
                </a:lnTo>
                <a:lnTo>
                  <a:pt x="198831" y="217170"/>
                </a:lnTo>
                <a:lnTo>
                  <a:pt x="195059" y="219710"/>
                </a:lnTo>
                <a:lnTo>
                  <a:pt x="191287" y="223520"/>
                </a:lnTo>
                <a:lnTo>
                  <a:pt x="180263" y="232410"/>
                </a:lnTo>
                <a:lnTo>
                  <a:pt x="175920" y="236220"/>
                </a:lnTo>
                <a:lnTo>
                  <a:pt x="168833" y="242570"/>
                </a:lnTo>
                <a:lnTo>
                  <a:pt x="162153" y="247650"/>
                </a:lnTo>
                <a:lnTo>
                  <a:pt x="157822" y="252730"/>
                </a:lnTo>
                <a:lnTo>
                  <a:pt x="156679" y="254000"/>
                </a:lnTo>
                <a:lnTo>
                  <a:pt x="151536" y="257810"/>
                </a:lnTo>
                <a:lnTo>
                  <a:pt x="147650" y="261620"/>
                </a:lnTo>
                <a:lnTo>
                  <a:pt x="143891" y="265430"/>
                </a:lnTo>
                <a:lnTo>
                  <a:pt x="134988" y="274320"/>
                </a:lnTo>
                <a:lnTo>
                  <a:pt x="126390" y="284480"/>
                </a:lnTo>
                <a:lnTo>
                  <a:pt x="118071" y="293370"/>
                </a:lnTo>
                <a:lnTo>
                  <a:pt x="110007" y="303530"/>
                </a:lnTo>
                <a:lnTo>
                  <a:pt x="102565" y="312420"/>
                </a:lnTo>
                <a:lnTo>
                  <a:pt x="95402" y="322580"/>
                </a:lnTo>
                <a:lnTo>
                  <a:pt x="88493" y="331470"/>
                </a:lnTo>
                <a:lnTo>
                  <a:pt x="81851" y="341630"/>
                </a:lnTo>
                <a:lnTo>
                  <a:pt x="81457" y="342900"/>
                </a:lnTo>
                <a:lnTo>
                  <a:pt x="81064" y="342900"/>
                </a:lnTo>
                <a:lnTo>
                  <a:pt x="80708" y="344170"/>
                </a:lnTo>
                <a:lnTo>
                  <a:pt x="74079" y="354330"/>
                </a:lnTo>
                <a:lnTo>
                  <a:pt x="67741" y="364490"/>
                </a:lnTo>
                <a:lnTo>
                  <a:pt x="61683" y="374650"/>
                </a:lnTo>
                <a:lnTo>
                  <a:pt x="55930" y="386080"/>
                </a:lnTo>
                <a:lnTo>
                  <a:pt x="52158" y="392430"/>
                </a:lnTo>
                <a:lnTo>
                  <a:pt x="48615" y="400050"/>
                </a:lnTo>
                <a:lnTo>
                  <a:pt x="45186" y="407670"/>
                </a:lnTo>
                <a:lnTo>
                  <a:pt x="40271" y="419100"/>
                </a:lnTo>
                <a:lnTo>
                  <a:pt x="35648" y="429260"/>
                </a:lnTo>
                <a:lnTo>
                  <a:pt x="21666" y="469900"/>
                </a:lnTo>
                <a:lnTo>
                  <a:pt x="8750" y="521970"/>
                </a:lnTo>
                <a:lnTo>
                  <a:pt x="2070" y="568960"/>
                </a:lnTo>
                <a:lnTo>
                  <a:pt x="0" y="622300"/>
                </a:lnTo>
                <a:lnTo>
                  <a:pt x="584" y="640080"/>
                </a:lnTo>
                <a:lnTo>
                  <a:pt x="5270" y="687070"/>
                </a:lnTo>
                <a:lnTo>
                  <a:pt x="14401" y="734060"/>
                </a:lnTo>
                <a:lnTo>
                  <a:pt x="19418" y="751840"/>
                </a:lnTo>
                <a:lnTo>
                  <a:pt x="22212" y="762000"/>
                </a:lnTo>
                <a:lnTo>
                  <a:pt x="25425" y="772160"/>
                </a:lnTo>
                <a:lnTo>
                  <a:pt x="25704" y="772160"/>
                </a:lnTo>
                <a:lnTo>
                  <a:pt x="25946" y="773430"/>
                </a:lnTo>
                <a:lnTo>
                  <a:pt x="28448" y="781050"/>
                </a:lnTo>
                <a:lnTo>
                  <a:pt x="31076" y="787400"/>
                </a:lnTo>
                <a:lnTo>
                  <a:pt x="33820" y="795020"/>
                </a:lnTo>
                <a:lnTo>
                  <a:pt x="57188" y="845820"/>
                </a:lnTo>
                <a:lnTo>
                  <a:pt x="82219" y="887730"/>
                </a:lnTo>
                <a:lnTo>
                  <a:pt x="111760" y="928370"/>
                </a:lnTo>
                <a:lnTo>
                  <a:pt x="145821" y="965200"/>
                </a:lnTo>
                <a:lnTo>
                  <a:pt x="150380" y="970280"/>
                </a:lnTo>
                <a:lnTo>
                  <a:pt x="154990" y="974090"/>
                </a:lnTo>
                <a:lnTo>
                  <a:pt x="159639" y="979170"/>
                </a:lnTo>
                <a:lnTo>
                  <a:pt x="166039" y="984250"/>
                </a:lnTo>
                <a:lnTo>
                  <a:pt x="167805" y="985520"/>
                </a:lnTo>
                <a:lnTo>
                  <a:pt x="169532" y="986790"/>
                </a:lnTo>
                <a:lnTo>
                  <a:pt x="174155" y="991870"/>
                </a:lnTo>
                <a:lnTo>
                  <a:pt x="178727" y="995680"/>
                </a:lnTo>
                <a:lnTo>
                  <a:pt x="183464" y="999490"/>
                </a:lnTo>
                <a:lnTo>
                  <a:pt x="185407" y="1000760"/>
                </a:lnTo>
                <a:lnTo>
                  <a:pt x="187464" y="1002030"/>
                </a:lnTo>
                <a:lnTo>
                  <a:pt x="189458" y="1003300"/>
                </a:lnTo>
                <a:lnTo>
                  <a:pt x="194030" y="1007110"/>
                </a:lnTo>
                <a:lnTo>
                  <a:pt x="198539" y="1010920"/>
                </a:lnTo>
                <a:lnTo>
                  <a:pt x="203174" y="1014730"/>
                </a:lnTo>
                <a:lnTo>
                  <a:pt x="205270" y="1016000"/>
                </a:lnTo>
                <a:lnTo>
                  <a:pt x="207454" y="1017270"/>
                </a:lnTo>
                <a:lnTo>
                  <a:pt x="214185" y="1022350"/>
                </a:lnTo>
                <a:lnTo>
                  <a:pt x="218808" y="1024890"/>
                </a:lnTo>
                <a:lnTo>
                  <a:pt x="223494" y="1028700"/>
                </a:lnTo>
                <a:lnTo>
                  <a:pt x="229844" y="1032510"/>
                </a:lnTo>
                <a:lnTo>
                  <a:pt x="239433" y="1038860"/>
                </a:lnTo>
                <a:lnTo>
                  <a:pt x="246570" y="1042670"/>
                </a:lnTo>
                <a:lnTo>
                  <a:pt x="248805" y="1043940"/>
                </a:lnTo>
                <a:lnTo>
                  <a:pt x="255879" y="1047750"/>
                </a:lnTo>
                <a:lnTo>
                  <a:pt x="270446" y="1055370"/>
                </a:lnTo>
                <a:lnTo>
                  <a:pt x="272783" y="1056640"/>
                </a:lnTo>
                <a:lnTo>
                  <a:pt x="287413" y="1064260"/>
                </a:lnTo>
                <a:lnTo>
                  <a:pt x="289928" y="1065530"/>
                </a:lnTo>
                <a:lnTo>
                  <a:pt x="292493" y="1065530"/>
                </a:lnTo>
                <a:lnTo>
                  <a:pt x="294995" y="1066800"/>
                </a:lnTo>
                <a:lnTo>
                  <a:pt x="299351" y="1069340"/>
                </a:lnTo>
                <a:lnTo>
                  <a:pt x="303682" y="1070610"/>
                </a:lnTo>
                <a:lnTo>
                  <a:pt x="308025" y="1073150"/>
                </a:lnTo>
                <a:lnTo>
                  <a:pt x="309511" y="1073150"/>
                </a:lnTo>
                <a:lnTo>
                  <a:pt x="312242" y="1074420"/>
                </a:lnTo>
                <a:lnTo>
                  <a:pt x="315048" y="1075690"/>
                </a:lnTo>
                <a:lnTo>
                  <a:pt x="320941" y="1078230"/>
                </a:lnTo>
                <a:lnTo>
                  <a:pt x="322529" y="1078230"/>
                </a:lnTo>
                <a:lnTo>
                  <a:pt x="328815" y="1080770"/>
                </a:lnTo>
                <a:lnTo>
                  <a:pt x="334873" y="1083310"/>
                </a:lnTo>
                <a:lnTo>
                  <a:pt x="337832" y="1083310"/>
                </a:lnTo>
                <a:lnTo>
                  <a:pt x="340690" y="1084580"/>
                </a:lnTo>
                <a:lnTo>
                  <a:pt x="345376" y="1085850"/>
                </a:lnTo>
                <a:lnTo>
                  <a:pt x="350062" y="1088390"/>
                </a:lnTo>
                <a:lnTo>
                  <a:pt x="357886" y="1089660"/>
                </a:lnTo>
                <a:lnTo>
                  <a:pt x="364058" y="1092200"/>
                </a:lnTo>
                <a:lnTo>
                  <a:pt x="377812" y="1096010"/>
                </a:lnTo>
                <a:lnTo>
                  <a:pt x="381076" y="1096010"/>
                </a:lnTo>
                <a:lnTo>
                  <a:pt x="384390" y="1097280"/>
                </a:lnTo>
                <a:lnTo>
                  <a:pt x="392150" y="1098550"/>
                </a:lnTo>
                <a:lnTo>
                  <a:pt x="401066" y="1101090"/>
                </a:lnTo>
                <a:lnTo>
                  <a:pt x="408089" y="1101090"/>
                </a:lnTo>
                <a:lnTo>
                  <a:pt x="411568" y="1102360"/>
                </a:lnTo>
                <a:lnTo>
                  <a:pt x="415861" y="1102360"/>
                </a:lnTo>
                <a:lnTo>
                  <a:pt x="424472" y="1104900"/>
                </a:lnTo>
                <a:lnTo>
                  <a:pt x="431850" y="1104900"/>
                </a:lnTo>
                <a:lnTo>
                  <a:pt x="439724" y="1106170"/>
                </a:lnTo>
                <a:lnTo>
                  <a:pt x="443839" y="1106170"/>
                </a:lnTo>
                <a:lnTo>
                  <a:pt x="451777" y="1107440"/>
                </a:lnTo>
                <a:lnTo>
                  <a:pt x="455599" y="1107440"/>
                </a:lnTo>
                <a:lnTo>
                  <a:pt x="463486" y="1108710"/>
                </a:lnTo>
                <a:lnTo>
                  <a:pt x="527456" y="1108710"/>
                </a:lnTo>
                <a:lnTo>
                  <a:pt x="535393" y="1107440"/>
                </a:lnTo>
                <a:lnTo>
                  <a:pt x="542810" y="1107440"/>
                </a:lnTo>
                <a:lnTo>
                  <a:pt x="547103" y="1106170"/>
                </a:lnTo>
                <a:lnTo>
                  <a:pt x="551383" y="1106170"/>
                </a:lnTo>
                <a:lnTo>
                  <a:pt x="559206" y="1104900"/>
                </a:lnTo>
                <a:lnTo>
                  <a:pt x="562864" y="1104900"/>
                </a:lnTo>
                <a:lnTo>
                  <a:pt x="570915" y="1103630"/>
                </a:lnTo>
                <a:lnTo>
                  <a:pt x="575322" y="1102360"/>
                </a:lnTo>
                <a:lnTo>
                  <a:pt x="579716" y="1102360"/>
                </a:lnTo>
                <a:lnTo>
                  <a:pt x="583133" y="1101090"/>
                </a:lnTo>
                <a:lnTo>
                  <a:pt x="586562" y="1101090"/>
                </a:lnTo>
                <a:lnTo>
                  <a:pt x="589940" y="1099820"/>
                </a:lnTo>
                <a:lnTo>
                  <a:pt x="594512" y="1099820"/>
                </a:lnTo>
                <a:lnTo>
                  <a:pt x="603643" y="1097280"/>
                </a:lnTo>
                <a:lnTo>
                  <a:pt x="606844" y="1096010"/>
                </a:lnTo>
                <a:lnTo>
                  <a:pt x="610044" y="1096010"/>
                </a:lnTo>
                <a:lnTo>
                  <a:pt x="613244" y="1094740"/>
                </a:lnTo>
                <a:lnTo>
                  <a:pt x="627227" y="1090930"/>
                </a:lnTo>
                <a:lnTo>
                  <a:pt x="630262" y="1090930"/>
                </a:lnTo>
                <a:lnTo>
                  <a:pt x="633349" y="1089660"/>
                </a:lnTo>
                <a:lnTo>
                  <a:pt x="641108" y="1087120"/>
                </a:lnTo>
                <a:lnTo>
                  <a:pt x="645795" y="1085850"/>
                </a:lnTo>
                <a:lnTo>
                  <a:pt x="653389" y="1083310"/>
                </a:lnTo>
                <a:lnTo>
                  <a:pt x="659206" y="1080770"/>
                </a:lnTo>
                <a:lnTo>
                  <a:pt x="664019" y="1079500"/>
                </a:lnTo>
                <a:lnTo>
                  <a:pt x="673493" y="1075690"/>
                </a:lnTo>
                <a:lnTo>
                  <a:pt x="676236" y="1074420"/>
                </a:lnTo>
                <a:lnTo>
                  <a:pt x="678980" y="1074420"/>
                </a:lnTo>
                <a:lnTo>
                  <a:pt x="681723" y="1073150"/>
                </a:lnTo>
                <a:lnTo>
                  <a:pt x="691362" y="1068070"/>
                </a:lnTo>
                <a:lnTo>
                  <a:pt x="698741" y="1065530"/>
                </a:lnTo>
                <a:lnTo>
                  <a:pt x="701370" y="1064260"/>
                </a:lnTo>
                <a:lnTo>
                  <a:pt x="703872" y="1062990"/>
                </a:lnTo>
                <a:lnTo>
                  <a:pt x="720890" y="1054100"/>
                </a:lnTo>
                <a:lnTo>
                  <a:pt x="723290" y="1054100"/>
                </a:lnTo>
                <a:lnTo>
                  <a:pt x="730491" y="1050290"/>
                </a:lnTo>
                <a:lnTo>
                  <a:pt x="735228" y="1046480"/>
                </a:lnTo>
                <a:lnTo>
                  <a:pt x="751789" y="1037590"/>
                </a:lnTo>
                <a:lnTo>
                  <a:pt x="756475" y="1033780"/>
                </a:lnTo>
                <a:lnTo>
                  <a:pt x="763447" y="1029970"/>
                </a:lnTo>
                <a:lnTo>
                  <a:pt x="765683" y="1028700"/>
                </a:lnTo>
                <a:lnTo>
                  <a:pt x="767842" y="1027430"/>
                </a:lnTo>
                <a:lnTo>
                  <a:pt x="772528" y="1023620"/>
                </a:lnTo>
                <a:lnTo>
                  <a:pt x="781786" y="1017270"/>
                </a:lnTo>
                <a:lnTo>
                  <a:pt x="783894" y="1016000"/>
                </a:lnTo>
                <a:lnTo>
                  <a:pt x="786066" y="1014730"/>
                </a:lnTo>
                <a:lnTo>
                  <a:pt x="788174" y="1013460"/>
                </a:lnTo>
                <a:lnTo>
                  <a:pt x="792695" y="1009650"/>
                </a:lnTo>
                <a:lnTo>
                  <a:pt x="797140" y="1005840"/>
                </a:lnTo>
                <a:lnTo>
                  <a:pt x="801535" y="1002030"/>
                </a:lnTo>
                <a:lnTo>
                  <a:pt x="803656" y="1000760"/>
                </a:lnTo>
                <a:lnTo>
                  <a:pt x="805827" y="999490"/>
                </a:lnTo>
                <a:lnTo>
                  <a:pt x="807935" y="998220"/>
                </a:lnTo>
                <a:lnTo>
                  <a:pt x="812622" y="993140"/>
                </a:lnTo>
                <a:lnTo>
                  <a:pt x="821880" y="985520"/>
                </a:lnTo>
                <a:lnTo>
                  <a:pt x="823582" y="984250"/>
                </a:lnTo>
                <a:lnTo>
                  <a:pt x="825360" y="982980"/>
                </a:lnTo>
                <a:lnTo>
                  <a:pt x="831710" y="976630"/>
                </a:lnTo>
                <a:lnTo>
                  <a:pt x="836345" y="972820"/>
                </a:lnTo>
                <a:lnTo>
                  <a:pt x="840930" y="967740"/>
                </a:lnTo>
                <a:lnTo>
                  <a:pt x="845451" y="963930"/>
                </a:lnTo>
                <a:lnTo>
                  <a:pt x="852220" y="956310"/>
                </a:lnTo>
                <a:lnTo>
                  <a:pt x="858977" y="949960"/>
                </a:lnTo>
                <a:lnTo>
                  <a:pt x="876909" y="929640"/>
                </a:lnTo>
                <a:lnTo>
                  <a:pt x="881367" y="923290"/>
                </a:lnTo>
                <a:lnTo>
                  <a:pt x="890244" y="913130"/>
                </a:lnTo>
                <a:lnTo>
                  <a:pt x="916444" y="877570"/>
                </a:lnTo>
                <a:lnTo>
                  <a:pt x="941895" y="839470"/>
                </a:lnTo>
                <a:lnTo>
                  <a:pt x="946480" y="831850"/>
                </a:lnTo>
                <a:lnTo>
                  <a:pt x="966355" y="798830"/>
                </a:lnTo>
                <a:lnTo>
                  <a:pt x="989622" y="756920"/>
                </a:lnTo>
                <a:lnTo>
                  <a:pt x="1020013" y="693420"/>
                </a:lnTo>
                <a:lnTo>
                  <a:pt x="1034757" y="657860"/>
                </a:lnTo>
                <a:lnTo>
                  <a:pt x="1060945" y="586740"/>
                </a:lnTo>
                <a:lnTo>
                  <a:pt x="1064818" y="574040"/>
                </a:lnTo>
                <a:lnTo>
                  <a:pt x="1068552" y="562610"/>
                </a:lnTo>
                <a:lnTo>
                  <a:pt x="1072146" y="549910"/>
                </a:lnTo>
                <a:lnTo>
                  <a:pt x="1075575" y="538480"/>
                </a:lnTo>
                <a:lnTo>
                  <a:pt x="1079931" y="521970"/>
                </a:lnTo>
                <a:lnTo>
                  <a:pt x="1083995" y="506730"/>
                </a:lnTo>
                <a:lnTo>
                  <a:pt x="1087780" y="490220"/>
                </a:lnTo>
                <a:lnTo>
                  <a:pt x="1092898" y="466090"/>
                </a:lnTo>
                <a:lnTo>
                  <a:pt x="1093673" y="462280"/>
                </a:lnTo>
                <a:lnTo>
                  <a:pt x="1094447" y="458470"/>
                </a:lnTo>
                <a:lnTo>
                  <a:pt x="1095489" y="452120"/>
                </a:lnTo>
                <a:lnTo>
                  <a:pt x="1095895" y="449580"/>
                </a:lnTo>
                <a:lnTo>
                  <a:pt x="1098194" y="436880"/>
                </a:lnTo>
                <a:lnTo>
                  <a:pt x="1099045" y="431800"/>
                </a:lnTo>
                <a:lnTo>
                  <a:pt x="1099845" y="425450"/>
                </a:lnTo>
                <a:lnTo>
                  <a:pt x="1102982" y="402590"/>
                </a:lnTo>
                <a:lnTo>
                  <a:pt x="1105369" y="378460"/>
                </a:lnTo>
                <a:lnTo>
                  <a:pt x="1106957" y="355600"/>
                </a:lnTo>
                <a:lnTo>
                  <a:pt x="1107173" y="349250"/>
                </a:lnTo>
                <a:lnTo>
                  <a:pt x="1107211" y="347980"/>
                </a:lnTo>
                <a:lnTo>
                  <a:pt x="1107719" y="332740"/>
                </a:lnTo>
                <a:close/>
              </a:path>
            </a:pathLst>
          </a:custGeom>
          <a:solidFill>
            <a:srgbClr val="8CC3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9746582" y="6558920"/>
            <a:ext cx="1108075" cy="1108710"/>
            <a:chOff x="9746582" y="6558920"/>
            <a:chExt cx="1108075" cy="1108710"/>
          </a:xfrm>
        </p:grpSpPr>
        <p:sp>
          <p:nvSpPr>
            <p:cNvPr id="20" name="object 20"/>
            <p:cNvSpPr/>
            <p:nvPr/>
          </p:nvSpPr>
          <p:spPr>
            <a:xfrm>
              <a:off x="10178475" y="7126380"/>
              <a:ext cx="133126" cy="13312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746582" y="6558920"/>
              <a:ext cx="1108075" cy="1108710"/>
            </a:xfrm>
            <a:custGeom>
              <a:avLst/>
              <a:gdLst/>
              <a:ahLst/>
              <a:cxnLst/>
              <a:rect l="l" t="t" r="r" b="b"/>
              <a:pathLst>
                <a:path w="1108075" h="1108709">
                  <a:moveTo>
                    <a:pt x="535376" y="1107440"/>
                  </a:moveTo>
                  <a:lnTo>
                    <a:pt x="455588" y="1107440"/>
                  </a:lnTo>
                  <a:lnTo>
                    <a:pt x="463472" y="1108710"/>
                  </a:lnTo>
                  <a:lnTo>
                    <a:pt x="528183" y="1108710"/>
                  </a:lnTo>
                  <a:lnTo>
                    <a:pt x="535376" y="1107440"/>
                  </a:lnTo>
                  <a:close/>
                </a:path>
                <a:path w="1108075" h="1108709">
                  <a:moveTo>
                    <a:pt x="545774" y="1106170"/>
                  </a:moveTo>
                  <a:lnTo>
                    <a:pt x="443829" y="1106170"/>
                  </a:lnTo>
                  <a:lnTo>
                    <a:pt x="451766" y="1107440"/>
                  </a:lnTo>
                  <a:lnTo>
                    <a:pt x="544800" y="1107440"/>
                  </a:lnTo>
                  <a:lnTo>
                    <a:pt x="545774" y="1106170"/>
                  </a:lnTo>
                  <a:close/>
                </a:path>
                <a:path w="1108075" h="1108709">
                  <a:moveTo>
                    <a:pt x="559197" y="1104900"/>
                  </a:moveTo>
                  <a:lnTo>
                    <a:pt x="431829" y="1104900"/>
                  </a:lnTo>
                  <a:lnTo>
                    <a:pt x="439714" y="1106170"/>
                  </a:lnTo>
                  <a:lnTo>
                    <a:pt x="552339" y="1106170"/>
                  </a:lnTo>
                  <a:lnTo>
                    <a:pt x="559197" y="1104900"/>
                  </a:lnTo>
                  <a:close/>
                </a:path>
                <a:path w="1108075" h="1108709">
                  <a:moveTo>
                    <a:pt x="575302" y="1102360"/>
                  </a:moveTo>
                  <a:lnTo>
                    <a:pt x="415840" y="1102360"/>
                  </a:lnTo>
                  <a:lnTo>
                    <a:pt x="420123" y="1103630"/>
                  </a:lnTo>
                  <a:lnTo>
                    <a:pt x="428175" y="1104900"/>
                  </a:lnTo>
                  <a:lnTo>
                    <a:pt x="564045" y="1104900"/>
                  </a:lnTo>
                  <a:lnTo>
                    <a:pt x="567302" y="1103630"/>
                  </a:lnTo>
                  <a:lnTo>
                    <a:pt x="573071" y="1103630"/>
                  </a:lnTo>
                  <a:lnTo>
                    <a:pt x="575302" y="1102360"/>
                  </a:lnTo>
                  <a:close/>
                </a:path>
                <a:path w="1108075" h="1108709">
                  <a:moveTo>
                    <a:pt x="583123" y="1101090"/>
                  </a:moveTo>
                  <a:lnTo>
                    <a:pt x="408071" y="1101090"/>
                  </a:lnTo>
                  <a:lnTo>
                    <a:pt x="411558" y="1102360"/>
                  </a:lnTo>
                  <a:lnTo>
                    <a:pt x="579699" y="1102360"/>
                  </a:lnTo>
                  <a:lnTo>
                    <a:pt x="583123" y="1101090"/>
                  </a:lnTo>
                  <a:close/>
                </a:path>
                <a:path w="1108075" h="1108709">
                  <a:moveTo>
                    <a:pt x="606829" y="1096010"/>
                  </a:moveTo>
                  <a:lnTo>
                    <a:pt x="381056" y="1096010"/>
                  </a:lnTo>
                  <a:lnTo>
                    <a:pt x="384375" y="1097280"/>
                  </a:lnTo>
                  <a:lnTo>
                    <a:pt x="387684" y="1097280"/>
                  </a:lnTo>
                  <a:lnTo>
                    <a:pt x="396595" y="1099820"/>
                  </a:lnTo>
                  <a:lnTo>
                    <a:pt x="404532" y="1101090"/>
                  </a:lnTo>
                  <a:lnTo>
                    <a:pt x="586495" y="1101090"/>
                  </a:lnTo>
                  <a:lnTo>
                    <a:pt x="589867" y="1099820"/>
                  </a:lnTo>
                  <a:lnTo>
                    <a:pt x="594547" y="1099820"/>
                  </a:lnTo>
                  <a:lnTo>
                    <a:pt x="603625" y="1097280"/>
                  </a:lnTo>
                  <a:lnTo>
                    <a:pt x="606829" y="1096010"/>
                  </a:lnTo>
                  <a:close/>
                </a:path>
                <a:path w="1108075" h="1108709">
                  <a:moveTo>
                    <a:pt x="930652" y="22860"/>
                  </a:moveTo>
                  <a:lnTo>
                    <a:pt x="607175" y="22860"/>
                  </a:lnTo>
                  <a:lnTo>
                    <a:pt x="594547" y="26670"/>
                  </a:lnTo>
                  <a:lnTo>
                    <a:pt x="587521" y="27940"/>
                  </a:lnTo>
                  <a:lnTo>
                    <a:pt x="579123" y="30480"/>
                  </a:lnTo>
                  <a:lnTo>
                    <a:pt x="564160" y="34290"/>
                  </a:lnTo>
                  <a:lnTo>
                    <a:pt x="562674" y="34290"/>
                  </a:lnTo>
                  <a:lnTo>
                    <a:pt x="556339" y="36830"/>
                  </a:lnTo>
                  <a:lnTo>
                    <a:pt x="550056" y="38100"/>
                  </a:lnTo>
                  <a:lnTo>
                    <a:pt x="541428" y="40640"/>
                  </a:lnTo>
                  <a:lnTo>
                    <a:pt x="540287" y="41910"/>
                  </a:lnTo>
                  <a:lnTo>
                    <a:pt x="529805" y="44450"/>
                  </a:lnTo>
                  <a:lnTo>
                    <a:pt x="508904" y="52070"/>
                  </a:lnTo>
                  <a:lnTo>
                    <a:pt x="497346" y="55880"/>
                  </a:lnTo>
                  <a:lnTo>
                    <a:pt x="496204" y="55880"/>
                  </a:lnTo>
                  <a:lnTo>
                    <a:pt x="488665" y="59690"/>
                  </a:lnTo>
                  <a:lnTo>
                    <a:pt x="482268" y="60960"/>
                  </a:lnTo>
                  <a:lnTo>
                    <a:pt x="475922" y="63500"/>
                  </a:lnTo>
                  <a:lnTo>
                    <a:pt x="475409" y="63500"/>
                  </a:lnTo>
                  <a:lnTo>
                    <a:pt x="474896" y="64770"/>
                  </a:lnTo>
                  <a:lnTo>
                    <a:pt x="474383" y="64770"/>
                  </a:lnTo>
                  <a:lnTo>
                    <a:pt x="460331" y="69850"/>
                  </a:lnTo>
                  <a:lnTo>
                    <a:pt x="452049" y="73660"/>
                  </a:lnTo>
                  <a:lnTo>
                    <a:pt x="451368" y="73660"/>
                  </a:lnTo>
                  <a:lnTo>
                    <a:pt x="432981" y="81280"/>
                  </a:lnTo>
                  <a:lnTo>
                    <a:pt x="431829" y="81280"/>
                  </a:lnTo>
                  <a:lnTo>
                    <a:pt x="430751" y="82550"/>
                  </a:lnTo>
                  <a:lnTo>
                    <a:pt x="429610" y="82550"/>
                  </a:lnTo>
                  <a:lnTo>
                    <a:pt x="419575" y="87630"/>
                  </a:lnTo>
                  <a:lnTo>
                    <a:pt x="409605" y="91440"/>
                  </a:lnTo>
                  <a:lnTo>
                    <a:pt x="399698" y="96520"/>
                  </a:lnTo>
                  <a:lnTo>
                    <a:pt x="389852" y="100330"/>
                  </a:lnTo>
                  <a:lnTo>
                    <a:pt x="388658" y="101600"/>
                  </a:lnTo>
                  <a:lnTo>
                    <a:pt x="387517" y="101600"/>
                  </a:lnTo>
                  <a:lnTo>
                    <a:pt x="380491" y="105410"/>
                  </a:lnTo>
                  <a:lnTo>
                    <a:pt x="374669" y="107950"/>
                  </a:lnTo>
                  <a:lnTo>
                    <a:pt x="353989" y="118110"/>
                  </a:lnTo>
                  <a:lnTo>
                    <a:pt x="347654" y="121920"/>
                  </a:lnTo>
                  <a:lnTo>
                    <a:pt x="345193" y="123190"/>
                  </a:lnTo>
                  <a:lnTo>
                    <a:pt x="334346" y="128270"/>
                  </a:lnTo>
                  <a:lnTo>
                    <a:pt x="328974" y="132080"/>
                  </a:lnTo>
                  <a:lnTo>
                    <a:pt x="327770" y="132080"/>
                  </a:lnTo>
                  <a:lnTo>
                    <a:pt x="326513" y="133350"/>
                  </a:lnTo>
                  <a:lnTo>
                    <a:pt x="316250" y="138430"/>
                  </a:lnTo>
                  <a:lnTo>
                    <a:pt x="307294" y="143510"/>
                  </a:lnTo>
                  <a:lnTo>
                    <a:pt x="298456" y="149860"/>
                  </a:lnTo>
                  <a:lnTo>
                    <a:pt x="287164" y="156210"/>
                  </a:lnTo>
                  <a:lnTo>
                    <a:pt x="285907" y="156210"/>
                  </a:lnTo>
                  <a:lnTo>
                    <a:pt x="280996" y="160020"/>
                  </a:lnTo>
                  <a:lnTo>
                    <a:pt x="270494" y="166370"/>
                  </a:lnTo>
                  <a:lnTo>
                    <a:pt x="269573" y="166370"/>
                  </a:lnTo>
                  <a:lnTo>
                    <a:pt x="268662" y="167640"/>
                  </a:lnTo>
                  <a:lnTo>
                    <a:pt x="257636" y="175260"/>
                  </a:lnTo>
                  <a:lnTo>
                    <a:pt x="252212" y="177800"/>
                  </a:lnTo>
                  <a:lnTo>
                    <a:pt x="251249" y="179070"/>
                  </a:lnTo>
                  <a:lnTo>
                    <a:pt x="250275" y="179070"/>
                  </a:lnTo>
                  <a:lnTo>
                    <a:pt x="249301" y="180340"/>
                  </a:lnTo>
                  <a:lnTo>
                    <a:pt x="244851" y="182880"/>
                  </a:lnTo>
                  <a:lnTo>
                    <a:pt x="233542" y="191770"/>
                  </a:lnTo>
                  <a:lnTo>
                    <a:pt x="232286" y="191770"/>
                  </a:lnTo>
                  <a:lnTo>
                    <a:pt x="224648" y="198120"/>
                  </a:lnTo>
                  <a:lnTo>
                    <a:pt x="217154" y="203200"/>
                  </a:lnTo>
                  <a:lnTo>
                    <a:pt x="209800" y="208280"/>
                  </a:lnTo>
                  <a:lnTo>
                    <a:pt x="202580" y="214630"/>
                  </a:lnTo>
                  <a:lnTo>
                    <a:pt x="201323" y="214630"/>
                  </a:lnTo>
                  <a:lnTo>
                    <a:pt x="198810" y="217170"/>
                  </a:lnTo>
                  <a:lnTo>
                    <a:pt x="195041" y="219710"/>
                  </a:lnTo>
                  <a:lnTo>
                    <a:pt x="191271" y="223520"/>
                  </a:lnTo>
                  <a:lnTo>
                    <a:pt x="184706" y="228600"/>
                  </a:lnTo>
                  <a:lnTo>
                    <a:pt x="180256" y="232410"/>
                  </a:lnTo>
                  <a:lnTo>
                    <a:pt x="175911" y="236220"/>
                  </a:lnTo>
                  <a:lnTo>
                    <a:pt x="168832" y="242570"/>
                  </a:lnTo>
                  <a:lnTo>
                    <a:pt x="162152" y="247650"/>
                  </a:lnTo>
                  <a:lnTo>
                    <a:pt x="157806" y="252730"/>
                  </a:lnTo>
                  <a:lnTo>
                    <a:pt x="156665" y="254000"/>
                  </a:lnTo>
                  <a:lnTo>
                    <a:pt x="151524" y="257810"/>
                  </a:lnTo>
                  <a:lnTo>
                    <a:pt x="147639" y="261620"/>
                  </a:lnTo>
                  <a:lnTo>
                    <a:pt x="143870" y="265430"/>
                  </a:lnTo>
                  <a:lnTo>
                    <a:pt x="134980" y="275590"/>
                  </a:lnTo>
                  <a:lnTo>
                    <a:pt x="126381" y="284480"/>
                  </a:lnTo>
                  <a:lnTo>
                    <a:pt x="118060" y="293370"/>
                  </a:lnTo>
                  <a:lnTo>
                    <a:pt x="110007" y="303530"/>
                  </a:lnTo>
                  <a:lnTo>
                    <a:pt x="102262" y="313690"/>
                  </a:lnTo>
                  <a:lnTo>
                    <a:pt x="94797" y="323850"/>
                  </a:lnTo>
                  <a:lnTo>
                    <a:pt x="87612" y="332740"/>
                  </a:lnTo>
                  <a:lnTo>
                    <a:pt x="80709" y="344170"/>
                  </a:lnTo>
                  <a:lnTo>
                    <a:pt x="74282" y="353060"/>
                  </a:lnTo>
                  <a:lnTo>
                    <a:pt x="68119" y="363220"/>
                  </a:lnTo>
                  <a:lnTo>
                    <a:pt x="62225" y="374650"/>
                  </a:lnTo>
                  <a:lnTo>
                    <a:pt x="55914" y="386080"/>
                  </a:lnTo>
                  <a:lnTo>
                    <a:pt x="52145" y="392430"/>
                  </a:lnTo>
                  <a:lnTo>
                    <a:pt x="48606" y="400050"/>
                  </a:lnTo>
                  <a:lnTo>
                    <a:pt x="45182" y="407670"/>
                  </a:lnTo>
                  <a:lnTo>
                    <a:pt x="40266" y="419100"/>
                  </a:lnTo>
                  <a:lnTo>
                    <a:pt x="35636" y="429260"/>
                  </a:lnTo>
                  <a:lnTo>
                    <a:pt x="21659" y="469900"/>
                  </a:lnTo>
                  <a:lnTo>
                    <a:pt x="8743" y="521970"/>
                  </a:lnTo>
                  <a:lnTo>
                    <a:pt x="2062" y="568960"/>
                  </a:lnTo>
                  <a:lnTo>
                    <a:pt x="0" y="622300"/>
                  </a:lnTo>
                  <a:lnTo>
                    <a:pt x="576" y="640080"/>
                  </a:lnTo>
                  <a:lnTo>
                    <a:pt x="5256" y="687070"/>
                  </a:lnTo>
                  <a:lnTo>
                    <a:pt x="14397" y="734060"/>
                  </a:lnTo>
                  <a:lnTo>
                    <a:pt x="16858" y="742950"/>
                  </a:lnTo>
                  <a:lnTo>
                    <a:pt x="21115" y="758190"/>
                  </a:lnTo>
                  <a:lnTo>
                    <a:pt x="36669" y="802640"/>
                  </a:lnTo>
                  <a:lnTo>
                    <a:pt x="57178" y="845820"/>
                  </a:lnTo>
                  <a:lnTo>
                    <a:pt x="82204" y="887730"/>
                  </a:lnTo>
                  <a:lnTo>
                    <a:pt x="111750" y="928370"/>
                  </a:lnTo>
                  <a:lnTo>
                    <a:pt x="145817" y="965200"/>
                  </a:lnTo>
                  <a:lnTo>
                    <a:pt x="150378" y="970280"/>
                  </a:lnTo>
                  <a:lnTo>
                    <a:pt x="154982" y="974090"/>
                  </a:lnTo>
                  <a:lnTo>
                    <a:pt x="159629" y="979170"/>
                  </a:lnTo>
                  <a:lnTo>
                    <a:pt x="166036" y="984250"/>
                  </a:lnTo>
                  <a:lnTo>
                    <a:pt x="167806" y="985520"/>
                  </a:lnTo>
                  <a:lnTo>
                    <a:pt x="169513" y="986790"/>
                  </a:lnTo>
                  <a:lnTo>
                    <a:pt x="174141" y="991870"/>
                  </a:lnTo>
                  <a:lnTo>
                    <a:pt x="178706" y="995680"/>
                  </a:lnTo>
                  <a:lnTo>
                    <a:pt x="183450" y="999490"/>
                  </a:lnTo>
                  <a:lnTo>
                    <a:pt x="185397" y="1000760"/>
                  </a:lnTo>
                  <a:lnTo>
                    <a:pt x="187449" y="1002030"/>
                  </a:lnTo>
                  <a:lnTo>
                    <a:pt x="189449" y="1003300"/>
                  </a:lnTo>
                  <a:lnTo>
                    <a:pt x="198528" y="1010920"/>
                  </a:lnTo>
                  <a:lnTo>
                    <a:pt x="203156" y="1014730"/>
                  </a:lnTo>
                  <a:lnTo>
                    <a:pt x="205271" y="1016000"/>
                  </a:lnTo>
                  <a:lnTo>
                    <a:pt x="207438" y="1017270"/>
                  </a:lnTo>
                  <a:lnTo>
                    <a:pt x="209553" y="1018540"/>
                  </a:lnTo>
                  <a:lnTo>
                    <a:pt x="211375" y="1019810"/>
                  </a:lnTo>
                  <a:lnTo>
                    <a:pt x="220684" y="1026160"/>
                  </a:lnTo>
                  <a:lnTo>
                    <a:pt x="223490" y="1028700"/>
                  </a:lnTo>
                  <a:lnTo>
                    <a:pt x="229825" y="1032510"/>
                  </a:lnTo>
                  <a:lnTo>
                    <a:pt x="239416" y="1038860"/>
                  </a:lnTo>
                  <a:lnTo>
                    <a:pt x="244338" y="1041400"/>
                  </a:lnTo>
                  <a:lnTo>
                    <a:pt x="248788" y="1043940"/>
                  </a:lnTo>
                  <a:lnTo>
                    <a:pt x="255866" y="1047750"/>
                  </a:lnTo>
                  <a:lnTo>
                    <a:pt x="265636" y="1052830"/>
                  </a:lnTo>
                  <a:lnTo>
                    <a:pt x="267981" y="1054100"/>
                  </a:lnTo>
                  <a:lnTo>
                    <a:pt x="270431" y="1055370"/>
                  </a:lnTo>
                  <a:lnTo>
                    <a:pt x="272777" y="1056640"/>
                  </a:lnTo>
                  <a:lnTo>
                    <a:pt x="287394" y="1064260"/>
                  </a:lnTo>
                  <a:lnTo>
                    <a:pt x="289907" y="1065530"/>
                  </a:lnTo>
                  <a:lnTo>
                    <a:pt x="292483" y="1066800"/>
                  </a:lnTo>
                  <a:lnTo>
                    <a:pt x="294996" y="1066800"/>
                  </a:lnTo>
                  <a:lnTo>
                    <a:pt x="304640" y="1071880"/>
                  </a:lnTo>
                  <a:lnTo>
                    <a:pt x="312241" y="1074420"/>
                  </a:lnTo>
                  <a:lnTo>
                    <a:pt x="315037" y="1075690"/>
                  </a:lnTo>
                  <a:lnTo>
                    <a:pt x="322461" y="1078230"/>
                  </a:lnTo>
                  <a:lnTo>
                    <a:pt x="327204" y="1080770"/>
                  </a:lnTo>
                  <a:lnTo>
                    <a:pt x="332000" y="1082040"/>
                  </a:lnTo>
                  <a:lnTo>
                    <a:pt x="334859" y="1083310"/>
                  </a:lnTo>
                  <a:lnTo>
                    <a:pt x="337822" y="1083310"/>
                  </a:lnTo>
                  <a:lnTo>
                    <a:pt x="340680" y="1084580"/>
                  </a:lnTo>
                  <a:lnTo>
                    <a:pt x="345361" y="1085850"/>
                  </a:lnTo>
                  <a:lnTo>
                    <a:pt x="350052" y="1088390"/>
                  </a:lnTo>
                  <a:lnTo>
                    <a:pt x="354785" y="1089660"/>
                  </a:lnTo>
                  <a:lnTo>
                    <a:pt x="357874" y="1089660"/>
                  </a:lnTo>
                  <a:lnTo>
                    <a:pt x="360952" y="1090930"/>
                  </a:lnTo>
                  <a:lnTo>
                    <a:pt x="368606" y="1093470"/>
                  </a:lnTo>
                  <a:lnTo>
                    <a:pt x="377810" y="1096010"/>
                  </a:lnTo>
                  <a:lnTo>
                    <a:pt x="610023" y="1096010"/>
                  </a:lnTo>
                  <a:lnTo>
                    <a:pt x="613227" y="1094740"/>
                  </a:lnTo>
                  <a:lnTo>
                    <a:pt x="627216" y="1090930"/>
                  </a:lnTo>
                  <a:lnTo>
                    <a:pt x="630242" y="1090930"/>
                  </a:lnTo>
                  <a:lnTo>
                    <a:pt x="633331" y="1089660"/>
                  </a:lnTo>
                  <a:lnTo>
                    <a:pt x="641090" y="1087120"/>
                  </a:lnTo>
                  <a:lnTo>
                    <a:pt x="645781" y="1085850"/>
                  </a:lnTo>
                  <a:lnTo>
                    <a:pt x="653372" y="1083310"/>
                  </a:lnTo>
                  <a:lnTo>
                    <a:pt x="659194" y="1080770"/>
                  </a:lnTo>
                  <a:lnTo>
                    <a:pt x="664000" y="1079500"/>
                  </a:lnTo>
                  <a:lnTo>
                    <a:pt x="673477" y="1075690"/>
                  </a:lnTo>
                  <a:lnTo>
                    <a:pt x="676220" y="1074420"/>
                  </a:lnTo>
                  <a:lnTo>
                    <a:pt x="678963" y="1074420"/>
                  </a:lnTo>
                  <a:lnTo>
                    <a:pt x="681696" y="1073150"/>
                  </a:lnTo>
                  <a:lnTo>
                    <a:pt x="686555" y="1070610"/>
                  </a:lnTo>
                  <a:lnTo>
                    <a:pt x="698722" y="1065530"/>
                  </a:lnTo>
                  <a:lnTo>
                    <a:pt x="701350" y="1064260"/>
                  </a:lnTo>
                  <a:lnTo>
                    <a:pt x="703863" y="1062990"/>
                  </a:lnTo>
                  <a:lnTo>
                    <a:pt x="720878" y="1054100"/>
                  </a:lnTo>
                  <a:lnTo>
                    <a:pt x="723276" y="1054100"/>
                  </a:lnTo>
                  <a:lnTo>
                    <a:pt x="730480" y="1050290"/>
                  </a:lnTo>
                  <a:lnTo>
                    <a:pt x="735213" y="1046480"/>
                  </a:lnTo>
                  <a:lnTo>
                    <a:pt x="744700" y="1041400"/>
                  </a:lnTo>
                  <a:lnTo>
                    <a:pt x="746982" y="1040130"/>
                  </a:lnTo>
                  <a:lnTo>
                    <a:pt x="751778" y="1037590"/>
                  </a:lnTo>
                  <a:lnTo>
                    <a:pt x="756458" y="1035050"/>
                  </a:lnTo>
                  <a:lnTo>
                    <a:pt x="763432" y="1029970"/>
                  </a:lnTo>
                  <a:lnTo>
                    <a:pt x="767830" y="1027430"/>
                  </a:lnTo>
                  <a:lnTo>
                    <a:pt x="772510" y="1023620"/>
                  </a:lnTo>
                  <a:lnTo>
                    <a:pt x="781766" y="1017270"/>
                  </a:lnTo>
                  <a:lnTo>
                    <a:pt x="783871" y="1016000"/>
                  </a:lnTo>
                  <a:lnTo>
                    <a:pt x="786049" y="1014730"/>
                  </a:lnTo>
                  <a:lnTo>
                    <a:pt x="788164" y="1013460"/>
                  </a:lnTo>
                  <a:lnTo>
                    <a:pt x="797127" y="1005840"/>
                  </a:lnTo>
                  <a:lnTo>
                    <a:pt x="801525" y="1002030"/>
                  </a:lnTo>
                  <a:lnTo>
                    <a:pt x="803640" y="1000760"/>
                  </a:lnTo>
                  <a:lnTo>
                    <a:pt x="805808" y="999490"/>
                  </a:lnTo>
                  <a:lnTo>
                    <a:pt x="807923" y="998220"/>
                  </a:lnTo>
                  <a:lnTo>
                    <a:pt x="812603" y="993140"/>
                  </a:lnTo>
                  <a:lnTo>
                    <a:pt x="821859" y="985520"/>
                  </a:lnTo>
                  <a:lnTo>
                    <a:pt x="823566" y="984250"/>
                  </a:lnTo>
                  <a:lnTo>
                    <a:pt x="825336" y="982980"/>
                  </a:lnTo>
                  <a:lnTo>
                    <a:pt x="831690" y="976630"/>
                  </a:lnTo>
                  <a:lnTo>
                    <a:pt x="836330" y="972820"/>
                  </a:lnTo>
                  <a:lnTo>
                    <a:pt x="840915" y="967740"/>
                  </a:lnTo>
                  <a:lnTo>
                    <a:pt x="845440" y="963930"/>
                  </a:lnTo>
                  <a:lnTo>
                    <a:pt x="852208" y="956310"/>
                  </a:lnTo>
                  <a:lnTo>
                    <a:pt x="858964" y="949960"/>
                  </a:lnTo>
                  <a:lnTo>
                    <a:pt x="876891" y="929640"/>
                  </a:lnTo>
                  <a:lnTo>
                    <a:pt x="881356" y="923290"/>
                  </a:lnTo>
                  <a:lnTo>
                    <a:pt x="890224" y="913130"/>
                  </a:lnTo>
                  <a:lnTo>
                    <a:pt x="892219" y="910590"/>
                  </a:lnTo>
                  <a:lnTo>
                    <a:pt x="483636" y="910590"/>
                  </a:lnTo>
                  <a:lnTo>
                    <a:pt x="458826" y="909320"/>
                  </a:lnTo>
                  <a:lnTo>
                    <a:pt x="435441" y="901700"/>
                  </a:lnTo>
                  <a:lnTo>
                    <a:pt x="413903" y="885190"/>
                  </a:lnTo>
                  <a:lnTo>
                    <a:pt x="396253" y="855980"/>
                  </a:lnTo>
                  <a:lnTo>
                    <a:pt x="389086" y="816610"/>
                  </a:lnTo>
                  <a:lnTo>
                    <a:pt x="390657" y="775970"/>
                  </a:lnTo>
                  <a:lnTo>
                    <a:pt x="396860" y="749300"/>
                  </a:lnTo>
                  <a:lnTo>
                    <a:pt x="328610" y="749300"/>
                  </a:lnTo>
                  <a:lnTo>
                    <a:pt x="261468" y="730250"/>
                  </a:lnTo>
                  <a:lnTo>
                    <a:pt x="229901" y="687070"/>
                  </a:lnTo>
                  <a:lnTo>
                    <a:pt x="225229" y="647700"/>
                  </a:lnTo>
                  <a:lnTo>
                    <a:pt x="229415" y="627380"/>
                  </a:lnTo>
                  <a:lnTo>
                    <a:pt x="252097" y="591820"/>
                  </a:lnTo>
                  <a:lnTo>
                    <a:pt x="307065" y="568960"/>
                  </a:lnTo>
                  <a:lnTo>
                    <a:pt x="340826" y="565150"/>
                  </a:lnTo>
                  <a:lnTo>
                    <a:pt x="369015" y="565150"/>
                  </a:lnTo>
                  <a:lnTo>
                    <a:pt x="348105" y="533400"/>
                  </a:lnTo>
                  <a:lnTo>
                    <a:pt x="334353" y="494030"/>
                  </a:lnTo>
                  <a:lnTo>
                    <a:pt x="330807" y="453390"/>
                  </a:lnTo>
                  <a:lnTo>
                    <a:pt x="340513" y="417830"/>
                  </a:lnTo>
                  <a:lnTo>
                    <a:pt x="356654" y="396240"/>
                  </a:lnTo>
                  <a:lnTo>
                    <a:pt x="376792" y="382270"/>
                  </a:lnTo>
                  <a:lnTo>
                    <a:pt x="400507" y="373380"/>
                  </a:lnTo>
                  <a:lnTo>
                    <a:pt x="1105701" y="373380"/>
                  </a:lnTo>
                  <a:lnTo>
                    <a:pt x="1106937" y="355600"/>
                  </a:lnTo>
                  <a:lnTo>
                    <a:pt x="1107704" y="332740"/>
                  </a:lnTo>
                  <a:lnTo>
                    <a:pt x="1107652" y="312420"/>
                  </a:lnTo>
                  <a:lnTo>
                    <a:pt x="1107537" y="307340"/>
                  </a:lnTo>
                  <a:lnTo>
                    <a:pt x="1104683" y="266700"/>
                  </a:lnTo>
                  <a:lnTo>
                    <a:pt x="1103836" y="259080"/>
                  </a:lnTo>
                  <a:lnTo>
                    <a:pt x="1102881" y="252730"/>
                  </a:lnTo>
                  <a:lnTo>
                    <a:pt x="1101820" y="245110"/>
                  </a:lnTo>
                  <a:lnTo>
                    <a:pt x="1100034" y="234950"/>
                  </a:lnTo>
                  <a:lnTo>
                    <a:pt x="1089388" y="191770"/>
                  </a:lnTo>
                  <a:lnTo>
                    <a:pt x="1080435" y="167640"/>
                  </a:lnTo>
                  <a:lnTo>
                    <a:pt x="1077885" y="161290"/>
                  </a:lnTo>
                  <a:lnTo>
                    <a:pt x="1075203" y="154940"/>
                  </a:lnTo>
                  <a:lnTo>
                    <a:pt x="1072434" y="149860"/>
                  </a:lnTo>
                  <a:lnTo>
                    <a:pt x="1069525" y="143510"/>
                  </a:lnTo>
                  <a:lnTo>
                    <a:pt x="1066486" y="138430"/>
                  </a:lnTo>
                  <a:lnTo>
                    <a:pt x="1063329" y="132080"/>
                  </a:lnTo>
                  <a:lnTo>
                    <a:pt x="1061161" y="128270"/>
                  </a:lnTo>
                  <a:lnTo>
                    <a:pt x="1058931" y="124460"/>
                  </a:lnTo>
                  <a:lnTo>
                    <a:pt x="1056648" y="121920"/>
                  </a:lnTo>
                  <a:lnTo>
                    <a:pt x="1053078" y="115570"/>
                  </a:lnTo>
                  <a:lnTo>
                    <a:pt x="1049398" y="110490"/>
                  </a:lnTo>
                  <a:lnTo>
                    <a:pt x="1045603" y="105410"/>
                  </a:lnTo>
                  <a:lnTo>
                    <a:pt x="1041685" y="100330"/>
                  </a:lnTo>
                  <a:lnTo>
                    <a:pt x="1037602" y="96520"/>
                  </a:lnTo>
                  <a:lnTo>
                    <a:pt x="1033401" y="91440"/>
                  </a:lnTo>
                  <a:lnTo>
                    <a:pt x="1029074" y="86360"/>
                  </a:lnTo>
                  <a:lnTo>
                    <a:pt x="1024607" y="81280"/>
                  </a:lnTo>
                  <a:lnTo>
                    <a:pt x="1021236" y="78740"/>
                  </a:lnTo>
                  <a:lnTo>
                    <a:pt x="1017749" y="74930"/>
                  </a:lnTo>
                  <a:lnTo>
                    <a:pt x="1013068" y="71120"/>
                  </a:lnTo>
                  <a:lnTo>
                    <a:pt x="1010670" y="69850"/>
                  </a:lnTo>
                  <a:lnTo>
                    <a:pt x="1008273" y="67310"/>
                  </a:lnTo>
                  <a:lnTo>
                    <a:pt x="1005760" y="64770"/>
                  </a:lnTo>
                  <a:lnTo>
                    <a:pt x="1003247" y="63500"/>
                  </a:lnTo>
                  <a:lnTo>
                    <a:pt x="1000388" y="60960"/>
                  </a:lnTo>
                  <a:lnTo>
                    <a:pt x="996566" y="58420"/>
                  </a:lnTo>
                  <a:lnTo>
                    <a:pt x="994168" y="55880"/>
                  </a:lnTo>
                  <a:lnTo>
                    <a:pt x="988682" y="52070"/>
                  </a:lnTo>
                  <a:lnTo>
                    <a:pt x="984567" y="49530"/>
                  </a:lnTo>
                  <a:lnTo>
                    <a:pt x="979205" y="46990"/>
                  </a:lnTo>
                  <a:lnTo>
                    <a:pt x="976462" y="44450"/>
                  </a:lnTo>
                  <a:lnTo>
                    <a:pt x="975028" y="44450"/>
                  </a:lnTo>
                  <a:lnTo>
                    <a:pt x="971206" y="41910"/>
                  </a:lnTo>
                  <a:lnTo>
                    <a:pt x="967321" y="39370"/>
                  </a:lnTo>
                  <a:lnTo>
                    <a:pt x="963321" y="38100"/>
                  </a:lnTo>
                  <a:lnTo>
                    <a:pt x="962578" y="36830"/>
                  </a:lnTo>
                  <a:lnTo>
                    <a:pt x="961834" y="36830"/>
                  </a:lnTo>
                  <a:lnTo>
                    <a:pt x="957332" y="34290"/>
                  </a:lnTo>
                  <a:lnTo>
                    <a:pt x="953615" y="33020"/>
                  </a:lnTo>
                  <a:lnTo>
                    <a:pt x="948128" y="30480"/>
                  </a:lnTo>
                  <a:lnTo>
                    <a:pt x="944819" y="29210"/>
                  </a:lnTo>
                  <a:lnTo>
                    <a:pt x="936369" y="25400"/>
                  </a:lnTo>
                  <a:lnTo>
                    <a:pt x="934484" y="25400"/>
                  </a:lnTo>
                  <a:lnTo>
                    <a:pt x="932600" y="24130"/>
                  </a:lnTo>
                  <a:lnTo>
                    <a:pt x="930652" y="22860"/>
                  </a:lnTo>
                  <a:close/>
                </a:path>
                <a:path w="1108075" h="1108709">
                  <a:moveTo>
                    <a:pt x="575417" y="763270"/>
                  </a:moveTo>
                  <a:lnTo>
                    <a:pt x="573149" y="802640"/>
                  </a:lnTo>
                  <a:lnTo>
                    <a:pt x="560959" y="844550"/>
                  </a:lnTo>
                  <a:lnTo>
                    <a:pt x="539506" y="881380"/>
                  </a:lnTo>
                  <a:lnTo>
                    <a:pt x="483636" y="910590"/>
                  </a:lnTo>
                  <a:lnTo>
                    <a:pt x="892219" y="910590"/>
                  </a:lnTo>
                  <a:lnTo>
                    <a:pt x="916036" y="878840"/>
                  </a:lnTo>
                  <a:lnTo>
                    <a:pt x="941165" y="840740"/>
                  </a:lnTo>
                  <a:lnTo>
                    <a:pt x="964464" y="802640"/>
                  </a:lnTo>
                  <a:lnTo>
                    <a:pt x="679769" y="802640"/>
                  </a:lnTo>
                  <a:lnTo>
                    <a:pt x="642073" y="797560"/>
                  </a:lnTo>
                  <a:lnTo>
                    <a:pt x="605459" y="783590"/>
                  </a:lnTo>
                  <a:lnTo>
                    <a:pt x="575417" y="763270"/>
                  </a:lnTo>
                  <a:close/>
                </a:path>
                <a:path w="1108075" h="1108709">
                  <a:moveTo>
                    <a:pt x="1102092" y="408940"/>
                  </a:moveTo>
                  <a:lnTo>
                    <a:pt x="658744" y="408940"/>
                  </a:lnTo>
                  <a:lnTo>
                    <a:pt x="683374" y="417830"/>
                  </a:lnTo>
                  <a:lnTo>
                    <a:pt x="702851" y="433070"/>
                  </a:lnTo>
                  <a:lnTo>
                    <a:pt x="716908" y="453390"/>
                  </a:lnTo>
                  <a:lnTo>
                    <a:pt x="725276" y="478790"/>
                  </a:lnTo>
                  <a:lnTo>
                    <a:pt x="722990" y="513080"/>
                  </a:lnTo>
                  <a:lnTo>
                    <a:pt x="706731" y="548640"/>
                  </a:lnTo>
                  <a:lnTo>
                    <a:pt x="681925" y="581660"/>
                  </a:lnTo>
                  <a:lnTo>
                    <a:pt x="654001" y="604520"/>
                  </a:lnTo>
                  <a:lnTo>
                    <a:pt x="690573" y="619760"/>
                  </a:lnTo>
                  <a:lnTo>
                    <a:pt x="725043" y="642620"/>
                  </a:lnTo>
                  <a:lnTo>
                    <a:pt x="751192" y="674370"/>
                  </a:lnTo>
                  <a:lnTo>
                    <a:pt x="762804" y="709930"/>
                  </a:lnTo>
                  <a:lnTo>
                    <a:pt x="760842" y="736600"/>
                  </a:lnTo>
                  <a:lnTo>
                    <a:pt x="751677" y="760730"/>
                  </a:lnTo>
                  <a:lnTo>
                    <a:pt x="735638" y="779780"/>
                  </a:lnTo>
                  <a:lnTo>
                    <a:pt x="713056" y="796290"/>
                  </a:lnTo>
                  <a:lnTo>
                    <a:pt x="679769" y="802640"/>
                  </a:lnTo>
                  <a:lnTo>
                    <a:pt x="964464" y="802640"/>
                  </a:lnTo>
                  <a:lnTo>
                    <a:pt x="989593" y="756920"/>
                  </a:lnTo>
                  <a:lnTo>
                    <a:pt x="1020002" y="693420"/>
                  </a:lnTo>
                  <a:lnTo>
                    <a:pt x="1034746" y="657860"/>
                  </a:lnTo>
                  <a:lnTo>
                    <a:pt x="1060931" y="586740"/>
                  </a:lnTo>
                  <a:lnTo>
                    <a:pt x="1064806" y="574040"/>
                  </a:lnTo>
                  <a:lnTo>
                    <a:pt x="1068542" y="562610"/>
                  </a:lnTo>
                  <a:lnTo>
                    <a:pt x="1072126" y="549910"/>
                  </a:lnTo>
                  <a:lnTo>
                    <a:pt x="1075548" y="538480"/>
                  </a:lnTo>
                  <a:lnTo>
                    <a:pt x="1079908" y="521970"/>
                  </a:lnTo>
                  <a:lnTo>
                    <a:pt x="1083982" y="506730"/>
                  </a:lnTo>
                  <a:lnTo>
                    <a:pt x="1087767" y="490220"/>
                  </a:lnTo>
                  <a:lnTo>
                    <a:pt x="1091254" y="473710"/>
                  </a:lnTo>
                  <a:lnTo>
                    <a:pt x="1092884" y="466090"/>
                  </a:lnTo>
                  <a:lnTo>
                    <a:pt x="1094427" y="458470"/>
                  </a:lnTo>
                  <a:lnTo>
                    <a:pt x="1095884" y="449580"/>
                  </a:lnTo>
                  <a:lnTo>
                    <a:pt x="1098165" y="436880"/>
                  </a:lnTo>
                  <a:lnTo>
                    <a:pt x="1099024" y="431800"/>
                  </a:lnTo>
                  <a:lnTo>
                    <a:pt x="1099820" y="425450"/>
                  </a:lnTo>
                  <a:lnTo>
                    <a:pt x="1102092" y="408940"/>
                  </a:lnTo>
                  <a:close/>
                </a:path>
                <a:path w="1108075" h="1108709">
                  <a:moveTo>
                    <a:pt x="399223" y="739140"/>
                  </a:moveTo>
                  <a:lnTo>
                    <a:pt x="367121" y="748030"/>
                  </a:lnTo>
                  <a:lnTo>
                    <a:pt x="328610" y="749300"/>
                  </a:lnTo>
                  <a:lnTo>
                    <a:pt x="396860" y="749300"/>
                  </a:lnTo>
                  <a:lnTo>
                    <a:pt x="399223" y="739140"/>
                  </a:lnTo>
                  <a:close/>
                </a:path>
                <a:path w="1108075" h="1108709">
                  <a:moveTo>
                    <a:pt x="1105701" y="373380"/>
                  </a:moveTo>
                  <a:lnTo>
                    <a:pt x="427379" y="373380"/>
                  </a:lnTo>
                  <a:lnTo>
                    <a:pt x="460783" y="386080"/>
                  </a:lnTo>
                  <a:lnTo>
                    <a:pt x="489610" y="412750"/>
                  </a:lnTo>
                  <a:lnTo>
                    <a:pt x="511766" y="447040"/>
                  </a:lnTo>
                  <a:lnTo>
                    <a:pt x="525156" y="482600"/>
                  </a:lnTo>
                  <a:lnTo>
                    <a:pt x="549908" y="452120"/>
                  </a:lnTo>
                  <a:lnTo>
                    <a:pt x="583532" y="425450"/>
                  </a:lnTo>
                  <a:lnTo>
                    <a:pt x="621365" y="408940"/>
                  </a:lnTo>
                  <a:lnTo>
                    <a:pt x="1102092" y="408940"/>
                  </a:lnTo>
                  <a:lnTo>
                    <a:pt x="1102966" y="402590"/>
                  </a:lnTo>
                  <a:lnTo>
                    <a:pt x="1105348" y="378460"/>
                  </a:lnTo>
                  <a:lnTo>
                    <a:pt x="1105701" y="373380"/>
                  </a:lnTo>
                  <a:close/>
                </a:path>
                <a:path w="1108075" h="1108709">
                  <a:moveTo>
                    <a:pt x="880915" y="8890"/>
                  </a:moveTo>
                  <a:lnTo>
                    <a:pt x="675361" y="8890"/>
                  </a:lnTo>
                  <a:lnTo>
                    <a:pt x="668398" y="10160"/>
                  </a:lnTo>
                  <a:lnTo>
                    <a:pt x="656629" y="12700"/>
                  </a:lnTo>
                  <a:lnTo>
                    <a:pt x="652514" y="12700"/>
                  </a:lnTo>
                  <a:lnTo>
                    <a:pt x="621402" y="20320"/>
                  </a:lnTo>
                  <a:lnTo>
                    <a:pt x="609740" y="22860"/>
                  </a:lnTo>
                  <a:lnTo>
                    <a:pt x="927971" y="22860"/>
                  </a:lnTo>
                  <a:lnTo>
                    <a:pt x="922432" y="20320"/>
                  </a:lnTo>
                  <a:lnTo>
                    <a:pt x="920485" y="20320"/>
                  </a:lnTo>
                  <a:lnTo>
                    <a:pt x="913637" y="17780"/>
                  </a:lnTo>
                  <a:lnTo>
                    <a:pt x="907700" y="15240"/>
                  </a:lnTo>
                  <a:lnTo>
                    <a:pt x="904045" y="15240"/>
                  </a:lnTo>
                  <a:lnTo>
                    <a:pt x="902213" y="13970"/>
                  </a:lnTo>
                  <a:lnTo>
                    <a:pt x="893533" y="11430"/>
                  </a:lnTo>
                  <a:lnTo>
                    <a:pt x="889135" y="11430"/>
                  </a:lnTo>
                  <a:lnTo>
                    <a:pt x="887711" y="10160"/>
                  </a:lnTo>
                  <a:lnTo>
                    <a:pt x="884852" y="10160"/>
                  </a:lnTo>
                  <a:lnTo>
                    <a:pt x="880915" y="8890"/>
                  </a:lnTo>
                  <a:close/>
                </a:path>
                <a:path w="1108075" h="1108709">
                  <a:moveTo>
                    <a:pt x="851094" y="3810"/>
                  </a:moveTo>
                  <a:lnTo>
                    <a:pt x="712313" y="3810"/>
                  </a:lnTo>
                  <a:lnTo>
                    <a:pt x="700889" y="5080"/>
                  </a:lnTo>
                  <a:lnTo>
                    <a:pt x="699916" y="6350"/>
                  </a:lnTo>
                  <a:lnTo>
                    <a:pt x="691130" y="6350"/>
                  </a:lnTo>
                  <a:lnTo>
                    <a:pt x="677529" y="8890"/>
                  </a:lnTo>
                  <a:lnTo>
                    <a:pt x="876968" y="8890"/>
                  </a:lnTo>
                  <a:lnTo>
                    <a:pt x="872968" y="7620"/>
                  </a:lnTo>
                  <a:lnTo>
                    <a:pt x="869031" y="7620"/>
                  </a:lnTo>
                  <a:lnTo>
                    <a:pt x="863890" y="6350"/>
                  </a:lnTo>
                  <a:lnTo>
                    <a:pt x="860696" y="5080"/>
                  </a:lnTo>
                  <a:lnTo>
                    <a:pt x="857492" y="5080"/>
                  </a:lnTo>
                  <a:lnTo>
                    <a:pt x="851094" y="3810"/>
                  </a:lnTo>
                  <a:close/>
                </a:path>
                <a:path w="1108075" h="1108709">
                  <a:moveTo>
                    <a:pt x="824770" y="1270"/>
                  </a:moveTo>
                  <a:lnTo>
                    <a:pt x="742349" y="1270"/>
                  </a:lnTo>
                  <a:lnTo>
                    <a:pt x="722763" y="3810"/>
                  </a:lnTo>
                  <a:lnTo>
                    <a:pt x="847953" y="3810"/>
                  </a:lnTo>
                  <a:lnTo>
                    <a:pt x="841618" y="2540"/>
                  </a:lnTo>
                  <a:lnTo>
                    <a:pt x="831734" y="2540"/>
                  </a:lnTo>
                  <a:lnTo>
                    <a:pt x="824770" y="1270"/>
                  </a:lnTo>
                  <a:close/>
                </a:path>
                <a:path w="1108075" h="1108709">
                  <a:moveTo>
                    <a:pt x="808488" y="0"/>
                  </a:moveTo>
                  <a:lnTo>
                    <a:pt x="761715" y="0"/>
                  </a:lnTo>
                  <a:lnTo>
                    <a:pt x="752056" y="1270"/>
                  </a:lnTo>
                  <a:lnTo>
                    <a:pt x="813860" y="1270"/>
                  </a:lnTo>
                  <a:lnTo>
                    <a:pt x="808488" y="0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12556742" y="6558951"/>
            <a:ext cx="1108075" cy="1108710"/>
          </a:xfrm>
          <a:custGeom>
            <a:avLst/>
            <a:gdLst/>
            <a:ahLst/>
            <a:cxnLst/>
            <a:rect l="l" t="t" r="r" b="b"/>
            <a:pathLst>
              <a:path w="1108075" h="1108709">
                <a:moveTo>
                  <a:pt x="531623" y="1107440"/>
                </a:moveTo>
                <a:lnTo>
                  <a:pt x="455604" y="1107440"/>
                </a:lnTo>
                <a:lnTo>
                  <a:pt x="463478" y="1108710"/>
                </a:lnTo>
                <a:lnTo>
                  <a:pt x="527445" y="1108710"/>
                </a:lnTo>
                <a:lnTo>
                  <a:pt x="531623" y="1107440"/>
                </a:lnTo>
                <a:close/>
              </a:path>
              <a:path w="1108075" h="1108709">
                <a:moveTo>
                  <a:pt x="547099" y="1106170"/>
                </a:moveTo>
                <a:lnTo>
                  <a:pt x="443835" y="1106170"/>
                </a:lnTo>
                <a:lnTo>
                  <a:pt x="448002" y="1107440"/>
                </a:lnTo>
                <a:lnTo>
                  <a:pt x="542816" y="1107440"/>
                </a:lnTo>
                <a:lnTo>
                  <a:pt x="547099" y="1106170"/>
                </a:lnTo>
                <a:close/>
              </a:path>
              <a:path w="1108075" h="1108709">
                <a:moveTo>
                  <a:pt x="555612" y="1104900"/>
                </a:moveTo>
                <a:lnTo>
                  <a:pt x="431846" y="1104900"/>
                </a:lnTo>
                <a:lnTo>
                  <a:pt x="439720" y="1106170"/>
                </a:lnTo>
                <a:lnTo>
                  <a:pt x="551381" y="1106170"/>
                </a:lnTo>
                <a:lnTo>
                  <a:pt x="555612" y="1104900"/>
                </a:lnTo>
                <a:close/>
              </a:path>
              <a:path w="1108075" h="1108709">
                <a:moveTo>
                  <a:pt x="575307" y="1102360"/>
                </a:moveTo>
                <a:lnTo>
                  <a:pt x="415846" y="1102360"/>
                </a:lnTo>
                <a:lnTo>
                  <a:pt x="424474" y="1104900"/>
                </a:lnTo>
                <a:lnTo>
                  <a:pt x="562858" y="1104900"/>
                </a:lnTo>
                <a:lnTo>
                  <a:pt x="570910" y="1103630"/>
                </a:lnTo>
                <a:lnTo>
                  <a:pt x="575307" y="1102360"/>
                </a:lnTo>
                <a:close/>
              </a:path>
              <a:path w="1108075" h="1108709">
                <a:moveTo>
                  <a:pt x="583140" y="1101090"/>
                </a:moveTo>
                <a:lnTo>
                  <a:pt x="408087" y="1101090"/>
                </a:lnTo>
                <a:lnTo>
                  <a:pt x="411564" y="1102360"/>
                </a:lnTo>
                <a:lnTo>
                  <a:pt x="579705" y="1102360"/>
                </a:lnTo>
                <a:lnTo>
                  <a:pt x="583140" y="1101090"/>
                </a:lnTo>
                <a:close/>
              </a:path>
              <a:path w="1108075" h="1108709">
                <a:moveTo>
                  <a:pt x="606835" y="1096010"/>
                </a:moveTo>
                <a:lnTo>
                  <a:pt x="381072" y="1096010"/>
                </a:lnTo>
                <a:lnTo>
                  <a:pt x="384381" y="1097280"/>
                </a:lnTo>
                <a:lnTo>
                  <a:pt x="392151" y="1098550"/>
                </a:lnTo>
                <a:lnTo>
                  <a:pt x="401061" y="1101090"/>
                </a:lnTo>
                <a:lnTo>
                  <a:pt x="586564" y="1101090"/>
                </a:lnTo>
                <a:lnTo>
                  <a:pt x="589935" y="1099820"/>
                </a:lnTo>
                <a:lnTo>
                  <a:pt x="594501" y="1099820"/>
                </a:lnTo>
                <a:lnTo>
                  <a:pt x="603642" y="1097280"/>
                </a:lnTo>
                <a:lnTo>
                  <a:pt x="606835" y="1096010"/>
                </a:lnTo>
                <a:close/>
              </a:path>
              <a:path w="1108075" h="1108709">
                <a:moveTo>
                  <a:pt x="930668" y="22860"/>
                </a:moveTo>
                <a:lnTo>
                  <a:pt x="607181" y="22860"/>
                </a:lnTo>
                <a:lnTo>
                  <a:pt x="594553" y="26670"/>
                </a:lnTo>
                <a:lnTo>
                  <a:pt x="579140" y="30480"/>
                </a:lnTo>
                <a:lnTo>
                  <a:pt x="571999" y="31750"/>
                </a:lnTo>
                <a:lnTo>
                  <a:pt x="564177" y="34290"/>
                </a:lnTo>
                <a:lnTo>
                  <a:pt x="562690" y="34290"/>
                </a:lnTo>
                <a:lnTo>
                  <a:pt x="556345" y="36830"/>
                </a:lnTo>
                <a:lnTo>
                  <a:pt x="550062" y="38100"/>
                </a:lnTo>
                <a:lnTo>
                  <a:pt x="541445" y="40640"/>
                </a:lnTo>
                <a:lnTo>
                  <a:pt x="540303" y="41910"/>
                </a:lnTo>
                <a:lnTo>
                  <a:pt x="529815" y="44450"/>
                </a:lnTo>
                <a:lnTo>
                  <a:pt x="508910" y="52070"/>
                </a:lnTo>
                <a:lnTo>
                  <a:pt x="497352" y="55880"/>
                </a:lnTo>
                <a:lnTo>
                  <a:pt x="496210" y="55880"/>
                </a:lnTo>
                <a:lnTo>
                  <a:pt x="488671" y="59690"/>
                </a:lnTo>
                <a:lnTo>
                  <a:pt x="482274" y="60960"/>
                </a:lnTo>
                <a:lnTo>
                  <a:pt x="475939" y="63500"/>
                </a:lnTo>
                <a:lnTo>
                  <a:pt x="475415" y="63500"/>
                </a:lnTo>
                <a:lnTo>
                  <a:pt x="474902" y="64770"/>
                </a:lnTo>
                <a:lnTo>
                  <a:pt x="474389" y="64770"/>
                </a:lnTo>
                <a:lnTo>
                  <a:pt x="460337" y="69850"/>
                </a:lnTo>
                <a:lnTo>
                  <a:pt x="452065" y="73660"/>
                </a:lnTo>
                <a:lnTo>
                  <a:pt x="451374" y="73660"/>
                </a:lnTo>
                <a:lnTo>
                  <a:pt x="432987" y="81280"/>
                </a:lnTo>
                <a:lnTo>
                  <a:pt x="431846" y="81280"/>
                </a:lnTo>
                <a:lnTo>
                  <a:pt x="430757" y="82550"/>
                </a:lnTo>
                <a:lnTo>
                  <a:pt x="429616" y="82550"/>
                </a:lnTo>
                <a:lnTo>
                  <a:pt x="419581" y="87630"/>
                </a:lnTo>
                <a:lnTo>
                  <a:pt x="409612" y="91440"/>
                </a:lnTo>
                <a:lnTo>
                  <a:pt x="399708" y="96520"/>
                </a:lnTo>
                <a:lnTo>
                  <a:pt x="389868" y="100330"/>
                </a:lnTo>
                <a:lnTo>
                  <a:pt x="388664" y="101600"/>
                </a:lnTo>
                <a:lnTo>
                  <a:pt x="380497" y="105410"/>
                </a:lnTo>
                <a:lnTo>
                  <a:pt x="374675" y="107950"/>
                </a:lnTo>
                <a:lnTo>
                  <a:pt x="368277" y="111760"/>
                </a:lnTo>
                <a:lnTo>
                  <a:pt x="367534" y="111760"/>
                </a:lnTo>
                <a:lnTo>
                  <a:pt x="360392" y="115570"/>
                </a:lnTo>
                <a:lnTo>
                  <a:pt x="353995" y="118110"/>
                </a:lnTo>
                <a:lnTo>
                  <a:pt x="347660" y="121920"/>
                </a:lnTo>
                <a:lnTo>
                  <a:pt x="345199" y="123190"/>
                </a:lnTo>
                <a:lnTo>
                  <a:pt x="334351" y="128270"/>
                </a:lnTo>
                <a:lnTo>
                  <a:pt x="328980" y="132080"/>
                </a:lnTo>
                <a:lnTo>
                  <a:pt x="327786" y="132080"/>
                </a:lnTo>
                <a:lnTo>
                  <a:pt x="316256" y="138430"/>
                </a:lnTo>
                <a:lnTo>
                  <a:pt x="307300" y="143510"/>
                </a:lnTo>
                <a:lnTo>
                  <a:pt x="298462" y="149860"/>
                </a:lnTo>
                <a:lnTo>
                  <a:pt x="289745" y="154940"/>
                </a:lnTo>
                <a:lnTo>
                  <a:pt x="288437" y="154940"/>
                </a:lnTo>
                <a:lnTo>
                  <a:pt x="287180" y="156210"/>
                </a:lnTo>
                <a:lnTo>
                  <a:pt x="285924" y="156210"/>
                </a:lnTo>
                <a:lnTo>
                  <a:pt x="281002" y="160020"/>
                </a:lnTo>
                <a:lnTo>
                  <a:pt x="269578" y="166370"/>
                </a:lnTo>
                <a:lnTo>
                  <a:pt x="268668" y="167640"/>
                </a:lnTo>
                <a:lnTo>
                  <a:pt x="263128" y="171450"/>
                </a:lnTo>
                <a:lnTo>
                  <a:pt x="252218" y="177800"/>
                </a:lnTo>
                <a:lnTo>
                  <a:pt x="251254" y="179070"/>
                </a:lnTo>
                <a:lnTo>
                  <a:pt x="250281" y="179070"/>
                </a:lnTo>
                <a:lnTo>
                  <a:pt x="249307" y="180340"/>
                </a:lnTo>
                <a:lnTo>
                  <a:pt x="244857" y="182880"/>
                </a:lnTo>
                <a:lnTo>
                  <a:pt x="233548" y="191770"/>
                </a:lnTo>
                <a:lnTo>
                  <a:pt x="224654" y="198120"/>
                </a:lnTo>
                <a:lnTo>
                  <a:pt x="217160" y="203200"/>
                </a:lnTo>
                <a:lnTo>
                  <a:pt x="209806" y="208280"/>
                </a:lnTo>
                <a:lnTo>
                  <a:pt x="202586" y="214630"/>
                </a:lnTo>
                <a:lnTo>
                  <a:pt x="201329" y="214630"/>
                </a:lnTo>
                <a:lnTo>
                  <a:pt x="198816" y="217170"/>
                </a:lnTo>
                <a:lnTo>
                  <a:pt x="195047" y="219710"/>
                </a:lnTo>
                <a:lnTo>
                  <a:pt x="191277" y="223520"/>
                </a:lnTo>
                <a:lnTo>
                  <a:pt x="184712" y="228600"/>
                </a:lnTo>
                <a:lnTo>
                  <a:pt x="180262" y="232410"/>
                </a:lnTo>
                <a:lnTo>
                  <a:pt x="175916" y="236220"/>
                </a:lnTo>
                <a:lnTo>
                  <a:pt x="168838" y="242570"/>
                </a:lnTo>
                <a:lnTo>
                  <a:pt x="162158" y="247650"/>
                </a:lnTo>
                <a:lnTo>
                  <a:pt x="157812" y="252730"/>
                </a:lnTo>
                <a:lnTo>
                  <a:pt x="156671" y="254000"/>
                </a:lnTo>
                <a:lnTo>
                  <a:pt x="151530" y="257810"/>
                </a:lnTo>
                <a:lnTo>
                  <a:pt x="147645" y="261620"/>
                </a:lnTo>
                <a:lnTo>
                  <a:pt x="143876" y="265430"/>
                </a:lnTo>
                <a:lnTo>
                  <a:pt x="134986" y="274320"/>
                </a:lnTo>
                <a:lnTo>
                  <a:pt x="126387" y="284480"/>
                </a:lnTo>
                <a:lnTo>
                  <a:pt x="118066" y="293370"/>
                </a:lnTo>
                <a:lnTo>
                  <a:pt x="110013" y="303530"/>
                </a:lnTo>
                <a:lnTo>
                  <a:pt x="102268" y="313690"/>
                </a:lnTo>
                <a:lnTo>
                  <a:pt x="94802" y="323850"/>
                </a:lnTo>
                <a:lnTo>
                  <a:pt x="87618" y="332740"/>
                </a:lnTo>
                <a:lnTo>
                  <a:pt x="80715" y="344170"/>
                </a:lnTo>
                <a:lnTo>
                  <a:pt x="77113" y="349250"/>
                </a:lnTo>
                <a:lnTo>
                  <a:pt x="73626" y="354330"/>
                </a:lnTo>
                <a:lnTo>
                  <a:pt x="66556" y="367030"/>
                </a:lnTo>
                <a:lnTo>
                  <a:pt x="62903" y="373380"/>
                </a:lnTo>
                <a:lnTo>
                  <a:pt x="59358" y="379730"/>
                </a:lnTo>
                <a:lnTo>
                  <a:pt x="55920" y="386080"/>
                </a:lnTo>
                <a:lnTo>
                  <a:pt x="52151" y="392430"/>
                </a:lnTo>
                <a:lnTo>
                  <a:pt x="48611" y="400050"/>
                </a:lnTo>
                <a:lnTo>
                  <a:pt x="45187" y="407670"/>
                </a:lnTo>
                <a:lnTo>
                  <a:pt x="40270" y="419100"/>
                </a:lnTo>
                <a:lnTo>
                  <a:pt x="35638" y="429260"/>
                </a:lnTo>
                <a:lnTo>
                  <a:pt x="21659" y="469900"/>
                </a:lnTo>
                <a:lnTo>
                  <a:pt x="8749" y="521970"/>
                </a:lnTo>
                <a:lnTo>
                  <a:pt x="2068" y="568960"/>
                </a:lnTo>
                <a:lnTo>
                  <a:pt x="0" y="622300"/>
                </a:lnTo>
                <a:lnTo>
                  <a:pt x="581" y="640080"/>
                </a:lnTo>
                <a:lnTo>
                  <a:pt x="5262" y="687070"/>
                </a:lnTo>
                <a:lnTo>
                  <a:pt x="10550" y="716280"/>
                </a:lnTo>
                <a:lnTo>
                  <a:pt x="12749" y="726440"/>
                </a:lnTo>
                <a:lnTo>
                  <a:pt x="24298" y="768350"/>
                </a:lnTo>
                <a:lnTo>
                  <a:pt x="57183" y="845820"/>
                </a:lnTo>
                <a:lnTo>
                  <a:pt x="82210" y="887730"/>
                </a:lnTo>
                <a:lnTo>
                  <a:pt x="111756" y="928370"/>
                </a:lnTo>
                <a:lnTo>
                  <a:pt x="145823" y="965200"/>
                </a:lnTo>
                <a:lnTo>
                  <a:pt x="150384" y="970280"/>
                </a:lnTo>
                <a:lnTo>
                  <a:pt x="154988" y="974090"/>
                </a:lnTo>
                <a:lnTo>
                  <a:pt x="159635" y="979170"/>
                </a:lnTo>
                <a:lnTo>
                  <a:pt x="166042" y="984250"/>
                </a:lnTo>
                <a:lnTo>
                  <a:pt x="167812" y="985520"/>
                </a:lnTo>
                <a:lnTo>
                  <a:pt x="169519" y="986790"/>
                </a:lnTo>
                <a:lnTo>
                  <a:pt x="174147" y="991870"/>
                </a:lnTo>
                <a:lnTo>
                  <a:pt x="178712" y="995680"/>
                </a:lnTo>
                <a:lnTo>
                  <a:pt x="183455" y="999490"/>
                </a:lnTo>
                <a:lnTo>
                  <a:pt x="185403" y="1000760"/>
                </a:lnTo>
                <a:lnTo>
                  <a:pt x="187455" y="1002030"/>
                </a:lnTo>
                <a:lnTo>
                  <a:pt x="189455" y="1003300"/>
                </a:lnTo>
                <a:lnTo>
                  <a:pt x="198534" y="1010920"/>
                </a:lnTo>
                <a:lnTo>
                  <a:pt x="203162" y="1014730"/>
                </a:lnTo>
                <a:lnTo>
                  <a:pt x="205277" y="1016000"/>
                </a:lnTo>
                <a:lnTo>
                  <a:pt x="207444" y="1017270"/>
                </a:lnTo>
                <a:lnTo>
                  <a:pt x="214188" y="1022350"/>
                </a:lnTo>
                <a:lnTo>
                  <a:pt x="218805" y="1024890"/>
                </a:lnTo>
                <a:lnTo>
                  <a:pt x="225611" y="1029970"/>
                </a:lnTo>
                <a:lnTo>
                  <a:pt x="229831" y="1032510"/>
                </a:lnTo>
                <a:lnTo>
                  <a:pt x="239433" y="1038860"/>
                </a:lnTo>
                <a:lnTo>
                  <a:pt x="246563" y="1042670"/>
                </a:lnTo>
                <a:lnTo>
                  <a:pt x="248794" y="1043940"/>
                </a:lnTo>
                <a:lnTo>
                  <a:pt x="255872" y="1047750"/>
                </a:lnTo>
                <a:lnTo>
                  <a:pt x="265641" y="1052830"/>
                </a:lnTo>
                <a:lnTo>
                  <a:pt x="267987" y="1054100"/>
                </a:lnTo>
                <a:lnTo>
                  <a:pt x="270437" y="1055370"/>
                </a:lnTo>
                <a:lnTo>
                  <a:pt x="272783" y="1056640"/>
                </a:lnTo>
                <a:lnTo>
                  <a:pt x="287400" y="1064260"/>
                </a:lnTo>
                <a:lnTo>
                  <a:pt x="289913" y="1065530"/>
                </a:lnTo>
                <a:lnTo>
                  <a:pt x="292489" y="1065530"/>
                </a:lnTo>
                <a:lnTo>
                  <a:pt x="295002" y="1066800"/>
                </a:lnTo>
                <a:lnTo>
                  <a:pt x="304656" y="1071880"/>
                </a:lnTo>
                <a:lnTo>
                  <a:pt x="312247" y="1074420"/>
                </a:lnTo>
                <a:lnTo>
                  <a:pt x="315043" y="1075690"/>
                </a:lnTo>
                <a:lnTo>
                  <a:pt x="318247" y="1076960"/>
                </a:lnTo>
                <a:lnTo>
                  <a:pt x="319210" y="1076960"/>
                </a:lnTo>
                <a:lnTo>
                  <a:pt x="327723" y="1080770"/>
                </a:lnTo>
                <a:lnTo>
                  <a:pt x="332006" y="1082040"/>
                </a:lnTo>
                <a:lnTo>
                  <a:pt x="334864" y="1083310"/>
                </a:lnTo>
                <a:lnTo>
                  <a:pt x="337838" y="1083310"/>
                </a:lnTo>
                <a:lnTo>
                  <a:pt x="340686" y="1084580"/>
                </a:lnTo>
                <a:lnTo>
                  <a:pt x="345377" y="1085850"/>
                </a:lnTo>
                <a:lnTo>
                  <a:pt x="350058" y="1088390"/>
                </a:lnTo>
                <a:lnTo>
                  <a:pt x="357879" y="1089660"/>
                </a:lnTo>
                <a:lnTo>
                  <a:pt x="360968" y="1090930"/>
                </a:lnTo>
                <a:lnTo>
                  <a:pt x="368623" y="1093470"/>
                </a:lnTo>
                <a:lnTo>
                  <a:pt x="377816" y="1096010"/>
                </a:lnTo>
                <a:lnTo>
                  <a:pt x="610039" y="1096010"/>
                </a:lnTo>
                <a:lnTo>
                  <a:pt x="613233" y="1094740"/>
                </a:lnTo>
                <a:lnTo>
                  <a:pt x="627222" y="1090930"/>
                </a:lnTo>
                <a:lnTo>
                  <a:pt x="630259" y="1090930"/>
                </a:lnTo>
                <a:lnTo>
                  <a:pt x="633337" y="1089660"/>
                </a:lnTo>
                <a:lnTo>
                  <a:pt x="641106" y="1087120"/>
                </a:lnTo>
                <a:lnTo>
                  <a:pt x="645787" y="1085850"/>
                </a:lnTo>
                <a:lnTo>
                  <a:pt x="653389" y="1083310"/>
                </a:lnTo>
                <a:lnTo>
                  <a:pt x="656300" y="1082040"/>
                </a:lnTo>
                <a:lnTo>
                  <a:pt x="664006" y="1079500"/>
                </a:lnTo>
                <a:lnTo>
                  <a:pt x="673493" y="1075690"/>
                </a:lnTo>
                <a:lnTo>
                  <a:pt x="676226" y="1074420"/>
                </a:lnTo>
                <a:lnTo>
                  <a:pt x="678969" y="1074420"/>
                </a:lnTo>
                <a:lnTo>
                  <a:pt x="681713" y="1073150"/>
                </a:lnTo>
                <a:lnTo>
                  <a:pt x="686571" y="1070610"/>
                </a:lnTo>
                <a:lnTo>
                  <a:pt x="698728" y="1065530"/>
                </a:lnTo>
                <a:lnTo>
                  <a:pt x="701356" y="1064260"/>
                </a:lnTo>
                <a:lnTo>
                  <a:pt x="703869" y="1062990"/>
                </a:lnTo>
                <a:lnTo>
                  <a:pt x="720895" y="1054100"/>
                </a:lnTo>
                <a:lnTo>
                  <a:pt x="723292" y="1054100"/>
                </a:lnTo>
                <a:lnTo>
                  <a:pt x="730486" y="1050290"/>
                </a:lnTo>
                <a:lnTo>
                  <a:pt x="735229" y="1046480"/>
                </a:lnTo>
                <a:lnTo>
                  <a:pt x="751794" y="1037590"/>
                </a:lnTo>
                <a:lnTo>
                  <a:pt x="763438" y="1029970"/>
                </a:lnTo>
                <a:lnTo>
                  <a:pt x="765668" y="1028700"/>
                </a:lnTo>
                <a:lnTo>
                  <a:pt x="772527" y="1023620"/>
                </a:lnTo>
                <a:lnTo>
                  <a:pt x="781772" y="1017270"/>
                </a:lnTo>
                <a:lnTo>
                  <a:pt x="783887" y="1016000"/>
                </a:lnTo>
                <a:lnTo>
                  <a:pt x="786055" y="1014730"/>
                </a:lnTo>
                <a:lnTo>
                  <a:pt x="788170" y="1013460"/>
                </a:lnTo>
                <a:lnTo>
                  <a:pt x="797144" y="1005840"/>
                </a:lnTo>
                <a:lnTo>
                  <a:pt x="801531" y="1002030"/>
                </a:lnTo>
                <a:lnTo>
                  <a:pt x="803646" y="1000760"/>
                </a:lnTo>
                <a:lnTo>
                  <a:pt x="805824" y="999490"/>
                </a:lnTo>
                <a:lnTo>
                  <a:pt x="807929" y="998220"/>
                </a:lnTo>
                <a:lnTo>
                  <a:pt x="812620" y="993140"/>
                </a:lnTo>
                <a:lnTo>
                  <a:pt x="821865" y="985520"/>
                </a:lnTo>
                <a:lnTo>
                  <a:pt x="823583" y="984250"/>
                </a:lnTo>
                <a:lnTo>
                  <a:pt x="825352" y="982980"/>
                </a:lnTo>
                <a:lnTo>
                  <a:pt x="827007" y="981710"/>
                </a:lnTo>
                <a:lnTo>
                  <a:pt x="831696" y="976630"/>
                </a:lnTo>
                <a:lnTo>
                  <a:pt x="836337" y="972820"/>
                </a:lnTo>
                <a:lnTo>
                  <a:pt x="840926" y="967740"/>
                </a:lnTo>
                <a:lnTo>
                  <a:pt x="845456" y="963930"/>
                </a:lnTo>
                <a:lnTo>
                  <a:pt x="852224" y="956310"/>
                </a:lnTo>
                <a:lnTo>
                  <a:pt x="858979" y="949960"/>
                </a:lnTo>
                <a:lnTo>
                  <a:pt x="876898" y="929640"/>
                </a:lnTo>
                <a:lnTo>
                  <a:pt x="881366" y="923290"/>
                </a:lnTo>
                <a:lnTo>
                  <a:pt x="890230" y="913130"/>
                </a:lnTo>
                <a:lnTo>
                  <a:pt x="916443" y="877570"/>
                </a:lnTo>
                <a:lnTo>
                  <a:pt x="918989" y="873760"/>
                </a:lnTo>
                <a:lnTo>
                  <a:pt x="483962" y="873760"/>
                </a:lnTo>
                <a:lnTo>
                  <a:pt x="447698" y="871220"/>
                </a:lnTo>
                <a:lnTo>
                  <a:pt x="409480" y="866140"/>
                </a:lnTo>
                <a:lnTo>
                  <a:pt x="399461" y="862330"/>
                </a:lnTo>
                <a:lnTo>
                  <a:pt x="387638" y="858520"/>
                </a:lnTo>
                <a:lnTo>
                  <a:pt x="361869" y="848360"/>
                </a:lnTo>
                <a:lnTo>
                  <a:pt x="328302" y="820420"/>
                </a:lnTo>
                <a:lnTo>
                  <a:pt x="309655" y="782320"/>
                </a:lnTo>
                <a:lnTo>
                  <a:pt x="307442" y="739140"/>
                </a:lnTo>
                <a:lnTo>
                  <a:pt x="323179" y="698500"/>
                </a:lnTo>
                <a:lnTo>
                  <a:pt x="344580" y="670560"/>
                </a:lnTo>
                <a:lnTo>
                  <a:pt x="353127" y="661670"/>
                </a:lnTo>
                <a:lnTo>
                  <a:pt x="295520" y="661670"/>
                </a:lnTo>
                <a:lnTo>
                  <a:pt x="256859" y="648970"/>
                </a:lnTo>
                <a:lnTo>
                  <a:pt x="232826" y="617220"/>
                </a:lnTo>
                <a:lnTo>
                  <a:pt x="223564" y="584200"/>
                </a:lnTo>
                <a:lnTo>
                  <a:pt x="223674" y="566420"/>
                </a:lnTo>
                <a:lnTo>
                  <a:pt x="241207" y="528320"/>
                </a:lnTo>
                <a:lnTo>
                  <a:pt x="260461" y="520700"/>
                </a:lnTo>
                <a:lnTo>
                  <a:pt x="342065" y="520700"/>
                </a:lnTo>
                <a:lnTo>
                  <a:pt x="337082" y="506730"/>
                </a:lnTo>
                <a:lnTo>
                  <a:pt x="333878" y="478790"/>
                </a:lnTo>
                <a:lnTo>
                  <a:pt x="336289" y="447040"/>
                </a:lnTo>
                <a:lnTo>
                  <a:pt x="338704" y="440690"/>
                </a:lnTo>
                <a:lnTo>
                  <a:pt x="341525" y="433070"/>
                </a:lnTo>
                <a:lnTo>
                  <a:pt x="344945" y="425450"/>
                </a:lnTo>
                <a:lnTo>
                  <a:pt x="349157" y="417830"/>
                </a:lnTo>
                <a:lnTo>
                  <a:pt x="368264" y="397510"/>
                </a:lnTo>
                <a:lnTo>
                  <a:pt x="391410" y="388620"/>
                </a:lnTo>
                <a:lnTo>
                  <a:pt x="1104357" y="388620"/>
                </a:lnTo>
                <a:lnTo>
                  <a:pt x="1105361" y="378460"/>
                </a:lnTo>
                <a:lnTo>
                  <a:pt x="1106952" y="355600"/>
                </a:lnTo>
                <a:lnTo>
                  <a:pt x="1107721" y="332740"/>
                </a:lnTo>
                <a:lnTo>
                  <a:pt x="1107658" y="312420"/>
                </a:lnTo>
                <a:lnTo>
                  <a:pt x="1105438" y="273050"/>
                </a:lnTo>
                <a:lnTo>
                  <a:pt x="1104695" y="266700"/>
                </a:lnTo>
                <a:lnTo>
                  <a:pt x="1103849" y="259080"/>
                </a:lnTo>
                <a:lnTo>
                  <a:pt x="1102896" y="252730"/>
                </a:lnTo>
                <a:lnTo>
                  <a:pt x="1101836" y="245110"/>
                </a:lnTo>
                <a:lnTo>
                  <a:pt x="1100046" y="234950"/>
                </a:lnTo>
                <a:lnTo>
                  <a:pt x="1089399" y="191770"/>
                </a:lnTo>
                <a:lnTo>
                  <a:pt x="1080446" y="167640"/>
                </a:lnTo>
                <a:lnTo>
                  <a:pt x="1077896" y="161290"/>
                </a:lnTo>
                <a:lnTo>
                  <a:pt x="1075219" y="154940"/>
                </a:lnTo>
                <a:lnTo>
                  <a:pt x="1072451" y="149860"/>
                </a:lnTo>
                <a:lnTo>
                  <a:pt x="1069541" y="143510"/>
                </a:lnTo>
                <a:lnTo>
                  <a:pt x="1066502" y="138430"/>
                </a:lnTo>
                <a:lnTo>
                  <a:pt x="1063345" y="132080"/>
                </a:lnTo>
                <a:lnTo>
                  <a:pt x="1061167" y="128270"/>
                </a:lnTo>
                <a:lnTo>
                  <a:pt x="1058947" y="124460"/>
                </a:lnTo>
                <a:lnTo>
                  <a:pt x="1056664" y="121920"/>
                </a:lnTo>
                <a:lnTo>
                  <a:pt x="1053094" y="115570"/>
                </a:lnTo>
                <a:lnTo>
                  <a:pt x="1049413" y="110490"/>
                </a:lnTo>
                <a:lnTo>
                  <a:pt x="1045615" y="105410"/>
                </a:lnTo>
                <a:lnTo>
                  <a:pt x="1041691" y="100330"/>
                </a:lnTo>
                <a:lnTo>
                  <a:pt x="1037614" y="96520"/>
                </a:lnTo>
                <a:lnTo>
                  <a:pt x="1033416" y="91440"/>
                </a:lnTo>
                <a:lnTo>
                  <a:pt x="1029090" y="86360"/>
                </a:lnTo>
                <a:lnTo>
                  <a:pt x="1024624" y="81280"/>
                </a:lnTo>
                <a:lnTo>
                  <a:pt x="1021252" y="78740"/>
                </a:lnTo>
                <a:lnTo>
                  <a:pt x="1017765" y="74930"/>
                </a:lnTo>
                <a:lnTo>
                  <a:pt x="1013085" y="71120"/>
                </a:lnTo>
                <a:lnTo>
                  <a:pt x="1010687" y="69850"/>
                </a:lnTo>
                <a:lnTo>
                  <a:pt x="1008289" y="67310"/>
                </a:lnTo>
                <a:lnTo>
                  <a:pt x="1005776" y="64770"/>
                </a:lnTo>
                <a:lnTo>
                  <a:pt x="1003263" y="63500"/>
                </a:lnTo>
                <a:lnTo>
                  <a:pt x="998980" y="59690"/>
                </a:lnTo>
                <a:lnTo>
                  <a:pt x="994174" y="55880"/>
                </a:lnTo>
                <a:lnTo>
                  <a:pt x="988698" y="52070"/>
                </a:lnTo>
                <a:lnTo>
                  <a:pt x="976468" y="44450"/>
                </a:lnTo>
                <a:lnTo>
                  <a:pt x="975044" y="44450"/>
                </a:lnTo>
                <a:lnTo>
                  <a:pt x="971222" y="41910"/>
                </a:lnTo>
                <a:lnTo>
                  <a:pt x="967337" y="39370"/>
                </a:lnTo>
                <a:lnTo>
                  <a:pt x="962594" y="36830"/>
                </a:lnTo>
                <a:lnTo>
                  <a:pt x="961055" y="36830"/>
                </a:lnTo>
                <a:lnTo>
                  <a:pt x="957338" y="34290"/>
                </a:lnTo>
                <a:lnTo>
                  <a:pt x="953631" y="33020"/>
                </a:lnTo>
                <a:lnTo>
                  <a:pt x="948144" y="30480"/>
                </a:lnTo>
                <a:lnTo>
                  <a:pt x="944835" y="29210"/>
                </a:lnTo>
                <a:lnTo>
                  <a:pt x="936385" y="25400"/>
                </a:lnTo>
                <a:lnTo>
                  <a:pt x="934490" y="25400"/>
                </a:lnTo>
                <a:lnTo>
                  <a:pt x="932616" y="24130"/>
                </a:lnTo>
                <a:lnTo>
                  <a:pt x="930668" y="22860"/>
                </a:lnTo>
                <a:close/>
              </a:path>
              <a:path w="1108075" h="1108709">
                <a:moveTo>
                  <a:pt x="637271" y="591820"/>
                </a:moveTo>
                <a:lnTo>
                  <a:pt x="485866" y="591820"/>
                </a:lnTo>
                <a:lnTo>
                  <a:pt x="514611" y="596900"/>
                </a:lnTo>
                <a:lnTo>
                  <a:pt x="542722" y="610870"/>
                </a:lnTo>
                <a:lnTo>
                  <a:pt x="598534" y="656590"/>
                </a:lnTo>
                <a:lnTo>
                  <a:pt x="639787" y="715010"/>
                </a:lnTo>
                <a:lnTo>
                  <a:pt x="650473" y="767080"/>
                </a:lnTo>
                <a:lnTo>
                  <a:pt x="644652" y="792480"/>
                </a:lnTo>
                <a:lnTo>
                  <a:pt x="616406" y="836930"/>
                </a:lnTo>
                <a:lnTo>
                  <a:pt x="576902" y="862330"/>
                </a:lnTo>
                <a:lnTo>
                  <a:pt x="518958" y="872490"/>
                </a:lnTo>
                <a:lnTo>
                  <a:pt x="483962" y="873760"/>
                </a:lnTo>
                <a:lnTo>
                  <a:pt x="918989" y="873760"/>
                </a:lnTo>
                <a:lnTo>
                  <a:pt x="941894" y="839470"/>
                </a:lnTo>
                <a:lnTo>
                  <a:pt x="966358" y="798830"/>
                </a:lnTo>
                <a:lnTo>
                  <a:pt x="989609" y="756920"/>
                </a:lnTo>
                <a:lnTo>
                  <a:pt x="1020017" y="693420"/>
                </a:lnTo>
                <a:lnTo>
                  <a:pt x="1032126" y="664210"/>
                </a:lnTo>
                <a:lnTo>
                  <a:pt x="681022" y="664210"/>
                </a:lnTo>
                <a:lnTo>
                  <a:pt x="663512" y="662940"/>
                </a:lnTo>
                <a:lnTo>
                  <a:pt x="648997" y="651510"/>
                </a:lnTo>
                <a:lnTo>
                  <a:pt x="638206" y="633730"/>
                </a:lnTo>
                <a:lnTo>
                  <a:pt x="634204" y="605790"/>
                </a:lnTo>
                <a:lnTo>
                  <a:pt x="637271" y="591820"/>
                </a:lnTo>
                <a:close/>
              </a:path>
              <a:path w="1108075" h="1108709">
                <a:moveTo>
                  <a:pt x="1079589" y="523240"/>
                </a:moveTo>
                <a:lnTo>
                  <a:pt x="700141" y="523240"/>
                </a:lnTo>
                <a:lnTo>
                  <a:pt x="719281" y="527050"/>
                </a:lnTo>
                <a:lnTo>
                  <a:pt x="733879" y="539750"/>
                </a:lnTo>
                <a:lnTo>
                  <a:pt x="742444" y="561340"/>
                </a:lnTo>
                <a:lnTo>
                  <a:pt x="743584" y="570230"/>
                </a:lnTo>
                <a:lnTo>
                  <a:pt x="743959" y="577850"/>
                </a:lnTo>
                <a:lnTo>
                  <a:pt x="744014" y="589280"/>
                </a:lnTo>
                <a:lnTo>
                  <a:pt x="737483" y="612140"/>
                </a:lnTo>
                <a:lnTo>
                  <a:pt x="728604" y="629920"/>
                </a:lnTo>
                <a:lnTo>
                  <a:pt x="716626" y="645160"/>
                </a:lnTo>
                <a:lnTo>
                  <a:pt x="700801" y="656590"/>
                </a:lnTo>
                <a:lnTo>
                  <a:pt x="681022" y="664210"/>
                </a:lnTo>
                <a:lnTo>
                  <a:pt x="1032126" y="664210"/>
                </a:lnTo>
                <a:lnTo>
                  <a:pt x="1034758" y="657860"/>
                </a:lnTo>
                <a:lnTo>
                  <a:pt x="1048429" y="622300"/>
                </a:lnTo>
                <a:lnTo>
                  <a:pt x="1060947" y="586740"/>
                </a:lnTo>
                <a:lnTo>
                  <a:pt x="1064823" y="574040"/>
                </a:lnTo>
                <a:lnTo>
                  <a:pt x="1068558" y="562610"/>
                </a:lnTo>
                <a:lnTo>
                  <a:pt x="1072142" y="549910"/>
                </a:lnTo>
                <a:lnTo>
                  <a:pt x="1075564" y="538480"/>
                </a:lnTo>
                <a:lnTo>
                  <a:pt x="1079589" y="523240"/>
                </a:lnTo>
                <a:close/>
              </a:path>
              <a:path w="1108075" h="1108709">
                <a:moveTo>
                  <a:pt x="342065" y="520700"/>
                </a:moveTo>
                <a:lnTo>
                  <a:pt x="260461" y="520700"/>
                </a:lnTo>
                <a:lnTo>
                  <a:pt x="281282" y="523240"/>
                </a:lnTo>
                <a:lnTo>
                  <a:pt x="300489" y="534670"/>
                </a:lnTo>
                <a:lnTo>
                  <a:pt x="316483" y="552450"/>
                </a:lnTo>
                <a:lnTo>
                  <a:pt x="326921" y="572770"/>
                </a:lnTo>
                <a:lnTo>
                  <a:pt x="331977" y="595630"/>
                </a:lnTo>
                <a:lnTo>
                  <a:pt x="331828" y="619760"/>
                </a:lnTo>
                <a:lnTo>
                  <a:pt x="325174" y="640080"/>
                </a:lnTo>
                <a:lnTo>
                  <a:pt x="312404" y="655320"/>
                </a:lnTo>
                <a:lnTo>
                  <a:pt x="295520" y="661670"/>
                </a:lnTo>
                <a:lnTo>
                  <a:pt x="353127" y="661670"/>
                </a:lnTo>
                <a:lnTo>
                  <a:pt x="396528" y="622300"/>
                </a:lnTo>
                <a:lnTo>
                  <a:pt x="456684" y="594360"/>
                </a:lnTo>
                <a:lnTo>
                  <a:pt x="485866" y="591820"/>
                </a:lnTo>
                <a:lnTo>
                  <a:pt x="637271" y="591820"/>
                </a:lnTo>
                <a:lnTo>
                  <a:pt x="639503" y="581660"/>
                </a:lnTo>
                <a:lnTo>
                  <a:pt x="557762" y="581660"/>
                </a:lnTo>
                <a:lnTo>
                  <a:pt x="554374" y="580390"/>
                </a:lnTo>
                <a:lnTo>
                  <a:pt x="410167" y="580390"/>
                </a:lnTo>
                <a:lnTo>
                  <a:pt x="385504" y="575310"/>
                </a:lnTo>
                <a:lnTo>
                  <a:pt x="363115" y="558800"/>
                </a:lnTo>
                <a:lnTo>
                  <a:pt x="346596" y="533400"/>
                </a:lnTo>
                <a:lnTo>
                  <a:pt x="342065" y="520700"/>
                </a:lnTo>
                <a:close/>
              </a:path>
              <a:path w="1108075" h="1108709">
                <a:moveTo>
                  <a:pt x="1104232" y="389890"/>
                </a:moveTo>
                <a:lnTo>
                  <a:pt x="583038" y="389890"/>
                </a:lnTo>
                <a:lnTo>
                  <a:pt x="604147" y="397510"/>
                </a:lnTo>
                <a:lnTo>
                  <a:pt x="621830" y="415290"/>
                </a:lnTo>
                <a:lnTo>
                  <a:pt x="632944" y="435610"/>
                </a:lnTo>
                <a:lnTo>
                  <a:pt x="638740" y="457200"/>
                </a:lnTo>
                <a:lnTo>
                  <a:pt x="640044" y="480060"/>
                </a:lnTo>
                <a:lnTo>
                  <a:pt x="637682" y="501650"/>
                </a:lnTo>
                <a:lnTo>
                  <a:pt x="624709" y="539750"/>
                </a:lnTo>
                <a:lnTo>
                  <a:pt x="579468" y="579120"/>
                </a:lnTo>
                <a:lnTo>
                  <a:pt x="557762" y="581660"/>
                </a:lnTo>
                <a:lnTo>
                  <a:pt x="639503" y="581660"/>
                </a:lnTo>
                <a:lnTo>
                  <a:pt x="640897" y="575310"/>
                </a:lnTo>
                <a:lnTo>
                  <a:pt x="656182" y="548640"/>
                </a:lnTo>
                <a:lnTo>
                  <a:pt x="677953" y="529590"/>
                </a:lnTo>
                <a:lnTo>
                  <a:pt x="700141" y="523240"/>
                </a:lnTo>
                <a:lnTo>
                  <a:pt x="1079589" y="523240"/>
                </a:lnTo>
                <a:lnTo>
                  <a:pt x="1083999" y="506730"/>
                </a:lnTo>
                <a:lnTo>
                  <a:pt x="1087783" y="490220"/>
                </a:lnTo>
                <a:lnTo>
                  <a:pt x="1091271" y="473710"/>
                </a:lnTo>
                <a:lnTo>
                  <a:pt x="1092900" y="466090"/>
                </a:lnTo>
                <a:lnTo>
                  <a:pt x="1094443" y="458470"/>
                </a:lnTo>
                <a:lnTo>
                  <a:pt x="1095900" y="449580"/>
                </a:lnTo>
                <a:lnTo>
                  <a:pt x="1098182" y="436880"/>
                </a:lnTo>
                <a:lnTo>
                  <a:pt x="1099040" y="431800"/>
                </a:lnTo>
                <a:lnTo>
                  <a:pt x="1099836" y="425450"/>
                </a:lnTo>
                <a:lnTo>
                  <a:pt x="1102978" y="402590"/>
                </a:lnTo>
                <a:lnTo>
                  <a:pt x="1104232" y="389890"/>
                </a:lnTo>
                <a:close/>
              </a:path>
              <a:path w="1108075" h="1108709">
                <a:moveTo>
                  <a:pt x="1104357" y="388620"/>
                </a:moveTo>
                <a:lnTo>
                  <a:pt x="391410" y="388620"/>
                </a:lnTo>
                <a:lnTo>
                  <a:pt x="415934" y="392430"/>
                </a:lnTo>
                <a:lnTo>
                  <a:pt x="439175" y="407670"/>
                </a:lnTo>
                <a:lnTo>
                  <a:pt x="453901" y="426720"/>
                </a:lnTo>
                <a:lnTo>
                  <a:pt x="463853" y="447040"/>
                </a:lnTo>
                <a:lnTo>
                  <a:pt x="469496" y="468630"/>
                </a:lnTo>
                <a:lnTo>
                  <a:pt x="471300" y="492760"/>
                </a:lnTo>
                <a:lnTo>
                  <a:pt x="470389" y="509270"/>
                </a:lnTo>
                <a:lnTo>
                  <a:pt x="454337" y="552450"/>
                </a:lnTo>
                <a:lnTo>
                  <a:pt x="410167" y="580390"/>
                </a:lnTo>
                <a:lnTo>
                  <a:pt x="554374" y="580390"/>
                </a:lnTo>
                <a:lnTo>
                  <a:pt x="537436" y="574040"/>
                </a:lnTo>
                <a:lnTo>
                  <a:pt x="520429" y="557530"/>
                </a:lnTo>
                <a:lnTo>
                  <a:pt x="507855" y="532130"/>
                </a:lnTo>
                <a:lnTo>
                  <a:pt x="502136" y="508000"/>
                </a:lnTo>
                <a:lnTo>
                  <a:pt x="502390" y="481330"/>
                </a:lnTo>
                <a:lnTo>
                  <a:pt x="512747" y="440690"/>
                </a:lnTo>
                <a:lnTo>
                  <a:pt x="538984" y="405130"/>
                </a:lnTo>
                <a:lnTo>
                  <a:pt x="583038" y="389890"/>
                </a:lnTo>
                <a:lnTo>
                  <a:pt x="1104232" y="389890"/>
                </a:lnTo>
                <a:lnTo>
                  <a:pt x="1104357" y="388620"/>
                </a:lnTo>
                <a:close/>
              </a:path>
              <a:path w="1108075" h="1108709">
                <a:moveTo>
                  <a:pt x="880921" y="8890"/>
                </a:moveTo>
                <a:lnTo>
                  <a:pt x="675367" y="8890"/>
                </a:lnTo>
                <a:lnTo>
                  <a:pt x="668404" y="10160"/>
                </a:lnTo>
                <a:lnTo>
                  <a:pt x="656635" y="12700"/>
                </a:lnTo>
                <a:lnTo>
                  <a:pt x="652530" y="12700"/>
                </a:lnTo>
                <a:lnTo>
                  <a:pt x="621413" y="20320"/>
                </a:lnTo>
                <a:lnTo>
                  <a:pt x="609746" y="22860"/>
                </a:lnTo>
                <a:lnTo>
                  <a:pt x="927988" y="22860"/>
                </a:lnTo>
                <a:lnTo>
                  <a:pt x="925182" y="21590"/>
                </a:lnTo>
                <a:lnTo>
                  <a:pt x="922449" y="20320"/>
                </a:lnTo>
                <a:lnTo>
                  <a:pt x="920501" y="20320"/>
                </a:lnTo>
                <a:lnTo>
                  <a:pt x="913653" y="17780"/>
                </a:lnTo>
                <a:lnTo>
                  <a:pt x="910679" y="16510"/>
                </a:lnTo>
                <a:lnTo>
                  <a:pt x="905884" y="15240"/>
                </a:lnTo>
                <a:lnTo>
                  <a:pt x="904051" y="15240"/>
                </a:lnTo>
                <a:lnTo>
                  <a:pt x="902229" y="13970"/>
                </a:lnTo>
                <a:lnTo>
                  <a:pt x="893549" y="11430"/>
                </a:lnTo>
                <a:lnTo>
                  <a:pt x="889151" y="11430"/>
                </a:lnTo>
                <a:lnTo>
                  <a:pt x="887717" y="10160"/>
                </a:lnTo>
                <a:lnTo>
                  <a:pt x="884869" y="10160"/>
                </a:lnTo>
                <a:lnTo>
                  <a:pt x="880921" y="8890"/>
                </a:lnTo>
                <a:close/>
              </a:path>
              <a:path w="1108075" h="1108709">
                <a:moveTo>
                  <a:pt x="851111" y="3810"/>
                </a:moveTo>
                <a:lnTo>
                  <a:pt x="712329" y="3810"/>
                </a:lnTo>
                <a:lnTo>
                  <a:pt x="700906" y="5080"/>
                </a:lnTo>
                <a:lnTo>
                  <a:pt x="699932" y="6350"/>
                </a:lnTo>
                <a:lnTo>
                  <a:pt x="691136" y="6350"/>
                </a:lnTo>
                <a:lnTo>
                  <a:pt x="676456" y="8890"/>
                </a:lnTo>
                <a:lnTo>
                  <a:pt x="876984" y="8890"/>
                </a:lnTo>
                <a:lnTo>
                  <a:pt x="872984" y="7620"/>
                </a:lnTo>
                <a:lnTo>
                  <a:pt x="869047" y="7620"/>
                </a:lnTo>
                <a:lnTo>
                  <a:pt x="863906" y="6350"/>
                </a:lnTo>
                <a:lnTo>
                  <a:pt x="860702" y="5080"/>
                </a:lnTo>
                <a:lnTo>
                  <a:pt x="857508" y="5080"/>
                </a:lnTo>
                <a:lnTo>
                  <a:pt x="851111" y="3810"/>
                </a:lnTo>
                <a:close/>
              </a:path>
              <a:path w="1108075" h="1108709">
                <a:moveTo>
                  <a:pt x="824776" y="1270"/>
                </a:moveTo>
                <a:lnTo>
                  <a:pt x="742357" y="1270"/>
                </a:lnTo>
                <a:lnTo>
                  <a:pt x="722779" y="3810"/>
                </a:lnTo>
                <a:lnTo>
                  <a:pt x="847969" y="3810"/>
                </a:lnTo>
                <a:lnTo>
                  <a:pt x="841634" y="2540"/>
                </a:lnTo>
                <a:lnTo>
                  <a:pt x="831750" y="2540"/>
                </a:lnTo>
                <a:lnTo>
                  <a:pt x="824776" y="1270"/>
                </a:lnTo>
                <a:close/>
              </a:path>
              <a:path w="1108075" h="1108709">
                <a:moveTo>
                  <a:pt x="808504" y="0"/>
                </a:moveTo>
                <a:lnTo>
                  <a:pt x="761731" y="0"/>
                </a:lnTo>
                <a:lnTo>
                  <a:pt x="752067" y="1270"/>
                </a:lnTo>
                <a:lnTo>
                  <a:pt x="813876" y="1270"/>
                </a:lnTo>
                <a:lnTo>
                  <a:pt x="808504" y="0"/>
                </a:lnTo>
                <a:close/>
              </a:path>
            </a:pathLst>
          </a:custGeom>
          <a:solidFill>
            <a:srgbClr val="FFF0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9533950" y="2828318"/>
            <a:ext cx="3096895" cy="3171825"/>
            <a:chOff x="9533950" y="2828318"/>
            <a:chExt cx="3096895" cy="3171825"/>
          </a:xfrm>
        </p:grpSpPr>
        <p:sp>
          <p:nvSpPr>
            <p:cNvPr id="24" name="object 24"/>
            <p:cNvSpPr/>
            <p:nvPr/>
          </p:nvSpPr>
          <p:spPr>
            <a:xfrm>
              <a:off x="9864880" y="2828318"/>
              <a:ext cx="2766060" cy="2768600"/>
            </a:xfrm>
            <a:custGeom>
              <a:avLst/>
              <a:gdLst/>
              <a:ahLst/>
              <a:cxnLst/>
              <a:rect l="l" t="t" r="r" b="b"/>
              <a:pathLst>
                <a:path w="2766059" h="2768600">
                  <a:moveTo>
                    <a:pt x="1414388" y="2755900"/>
                  </a:moveTo>
                  <a:lnTo>
                    <a:pt x="1051761" y="2755900"/>
                  </a:lnTo>
                  <a:lnTo>
                    <a:pt x="1059864" y="2768600"/>
                  </a:lnTo>
                  <a:lnTo>
                    <a:pt x="1407627" y="2768600"/>
                  </a:lnTo>
                  <a:lnTo>
                    <a:pt x="1414388" y="2755900"/>
                  </a:lnTo>
                  <a:close/>
                </a:path>
                <a:path w="2766059" h="2768600">
                  <a:moveTo>
                    <a:pt x="1490108" y="2743200"/>
                  </a:moveTo>
                  <a:lnTo>
                    <a:pt x="984714" y="2743200"/>
                  </a:lnTo>
                  <a:lnTo>
                    <a:pt x="993055" y="2755900"/>
                  </a:lnTo>
                  <a:lnTo>
                    <a:pt x="1481552" y="2755900"/>
                  </a:lnTo>
                  <a:lnTo>
                    <a:pt x="1490108" y="2743200"/>
                  </a:lnTo>
                  <a:close/>
                </a:path>
                <a:path w="2766059" h="2768600">
                  <a:moveTo>
                    <a:pt x="1548706" y="2730500"/>
                  </a:moveTo>
                  <a:lnTo>
                    <a:pt x="926121" y="2730500"/>
                  </a:lnTo>
                  <a:lnTo>
                    <a:pt x="934718" y="2743200"/>
                  </a:lnTo>
                  <a:lnTo>
                    <a:pt x="1539950" y="2743200"/>
                  </a:lnTo>
                  <a:lnTo>
                    <a:pt x="1548706" y="2730500"/>
                  </a:lnTo>
                  <a:close/>
                </a:path>
                <a:path w="2766059" h="2768600">
                  <a:moveTo>
                    <a:pt x="1588937" y="2717800"/>
                  </a:moveTo>
                  <a:lnTo>
                    <a:pt x="877034" y="2717800"/>
                  </a:lnTo>
                  <a:lnTo>
                    <a:pt x="885891" y="2730500"/>
                  </a:lnTo>
                  <a:lnTo>
                    <a:pt x="1581377" y="2730500"/>
                  </a:lnTo>
                  <a:lnTo>
                    <a:pt x="1588937" y="2717800"/>
                  </a:lnTo>
                  <a:close/>
                </a:path>
                <a:path w="2766059" h="2768600">
                  <a:moveTo>
                    <a:pt x="1631428" y="2705100"/>
                  </a:moveTo>
                  <a:lnTo>
                    <a:pt x="843536" y="2705100"/>
                  </a:lnTo>
                  <a:lnTo>
                    <a:pt x="850667" y="2717800"/>
                  </a:lnTo>
                  <a:lnTo>
                    <a:pt x="1624161" y="2717800"/>
                  </a:lnTo>
                  <a:lnTo>
                    <a:pt x="1631428" y="2705100"/>
                  </a:lnTo>
                  <a:close/>
                </a:path>
                <a:path w="2766059" h="2768600">
                  <a:moveTo>
                    <a:pt x="1663859" y="2692400"/>
                  </a:moveTo>
                  <a:lnTo>
                    <a:pt x="804985" y="2692400"/>
                  </a:lnTo>
                  <a:lnTo>
                    <a:pt x="812964" y="2705100"/>
                  </a:lnTo>
                  <a:lnTo>
                    <a:pt x="1654942" y="2705100"/>
                  </a:lnTo>
                  <a:lnTo>
                    <a:pt x="1663859" y="2692400"/>
                  </a:lnTo>
                  <a:close/>
                </a:path>
                <a:path w="2766059" h="2768600">
                  <a:moveTo>
                    <a:pt x="1702170" y="2679700"/>
                  </a:moveTo>
                  <a:lnTo>
                    <a:pt x="772805" y="2679700"/>
                  </a:lnTo>
                  <a:lnTo>
                    <a:pt x="779643" y="2692400"/>
                  </a:lnTo>
                  <a:lnTo>
                    <a:pt x="1695322" y="2692400"/>
                  </a:lnTo>
                  <a:lnTo>
                    <a:pt x="1702170" y="2679700"/>
                  </a:lnTo>
                  <a:close/>
                </a:path>
                <a:path w="2766059" h="2768600">
                  <a:moveTo>
                    <a:pt x="1738388" y="2667000"/>
                  </a:moveTo>
                  <a:lnTo>
                    <a:pt x="736576" y="2667000"/>
                  </a:lnTo>
                  <a:lnTo>
                    <a:pt x="754691" y="2679700"/>
                  </a:lnTo>
                  <a:lnTo>
                    <a:pt x="1720275" y="2679700"/>
                  </a:lnTo>
                  <a:lnTo>
                    <a:pt x="1738388" y="2667000"/>
                  </a:lnTo>
                  <a:close/>
                </a:path>
                <a:path w="2766059" h="2768600">
                  <a:moveTo>
                    <a:pt x="1766670" y="2654300"/>
                  </a:moveTo>
                  <a:lnTo>
                    <a:pt x="708440" y="2654300"/>
                  </a:lnTo>
                  <a:lnTo>
                    <a:pt x="717613" y="2667000"/>
                  </a:lnTo>
                  <a:lnTo>
                    <a:pt x="1751226" y="2667000"/>
                  </a:lnTo>
                  <a:lnTo>
                    <a:pt x="1766670" y="2654300"/>
                  </a:lnTo>
                  <a:close/>
                </a:path>
                <a:path w="2766059" h="2768600">
                  <a:moveTo>
                    <a:pt x="1793999" y="2641600"/>
                  </a:moveTo>
                  <a:lnTo>
                    <a:pt x="681101" y="2641600"/>
                  </a:lnTo>
                  <a:lnTo>
                    <a:pt x="690197" y="2654300"/>
                  </a:lnTo>
                  <a:lnTo>
                    <a:pt x="1775803" y="2654300"/>
                  </a:lnTo>
                  <a:lnTo>
                    <a:pt x="1793999" y="2641600"/>
                  </a:lnTo>
                  <a:close/>
                </a:path>
                <a:path w="2766059" h="2768600">
                  <a:moveTo>
                    <a:pt x="1820873" y="2628900"/>
                  </a:moveTo>
                  <a:lnTo>
                    <a:pt x="663280" y="2628900"/>
                  </a:lnTo>
                  <a:lnTo>
                    <a:pt x="669122" y="2641600"/>
                  </a:lnTo>
                  <a:lnTo>
                    <a:pt x="1805978" y="2641600"/>
                  </a:lnTo>
                  <a:lnTo>
                    <a:pt x="1820873" y="2628900"/>
                  </a:lnTo>
                  <a:close/>
                </a:path>
                <a:path w="2766059" h="2768600">
                  <a:moveTo>
                    <a:pt x="1853474" y="2603500"/>
                  </a:moveTo>
                  <a:lnTo>
                    <a:pt x="615648" y="2603500"/>
                  </a:lnTo>
                  <a:lnTo>
                    <a:pt x="621208" y="2616200"/>
                  </a:lnTo>
                  <a:lnTo>
                    <a:pt x="644973" y="2628900"/>
                  </a:lnTo>
                  <a:lnTo>
                    <a:pt x="1829850" y="2628900"/>
                  </a:lnTo>
                  <a:lnTo>
                    <a:pt x="1838802" y="2616200"/>
                  </a:lnTo>
                  <a:lnTo>
                    <a:pt x="1847767" y="2616200"/>
                  </a:lnTo>
                  <a:lnTo>
                    <a:pt x="1853474" y="2603500"/>
                  </a:lnTo>
                  <a:close/>
                </a:path>
                <a:path w="2766059" h="2768600">
                  <a:moveTo>
                    <a:pt x="1874101" y="2590800"/>
                  </a:moveTo>
                  <a:lnTo>
                    <a:pt x="591872" y="2590800"/>
                  </a:lnTo>
                  <a:lnTo>
                    <a:pt x="600940" y="2603500"/>
                  </a:lnTo>
                  <a:lnTo>
                    <a:pt x="1865159" y="2603500"/>
                  </a:lnTo>
                  <a:lnTo>
                    <a:pt x="1874101" y="2590800"/>
                  </a:lnTo>
                  <a:close/>
                </a:path>
                <a:path w="2766059" h="2768600">
                  <a:moveTo>
                    <a:pt x="1906237" y="2578100"/>
                  </a:moveTo>
                  <a:lnTo>
                    <a:pt x="573869" y="2578100"/>
                  </a:lnTo>
                  <a:lnTo>
                    <a:pt x="582857" y="2590800"/>
                  </a:lnTo>
                  <a:lnTo>
                    <a:pt x="1891817" y="2590800"/>
                  </a:lnTo>
                  <a:lnTo>
                    <a:pt x="1906237" y="2578100"/>
                  </a:lnTo>
                  <a:close/>
                </a:path>
                <a:path w="2766059" h="2768600">
                  <a:moveTo>
                    <a:pt x="1917221" y="2565400"/>
                  </a:moveTo>
                  <a:lnTo>
                    <a:pt x="549290" y="2565400"/>
                  </a:lnTo>
                  <a:lnTo>
                    <a:pt x="558037" y="2578100"/>
                  </a:lnTo>
                  <a:lnTo>
                    <a:pt x="1911797" y="2578100"/>
                  </a:lnTo>
                  <a:lnTo>
                    <a:pt x="1917221" y="2565400"/>
                  </a:lnTo>
                  <a:close/>
                </a:path>
                <a:path w="2766059" h="2768600">
                  <a:moveTo>
                    <a:pt x="1952015" y="2540000"/>
                  </a:moveTo>
                  <a:lnTo>
                    <a:pt x="517965" y="2540000"/>
                  </a:lnTo>
                  <a:lnTo>
                    <a:pt x="540584" y="2565400"/>
                  </a:lnTo>
                  <a:lnTo>
                    <a:pt x="1925961" y="2565400"/>
                  </a:lnTo>
                  <a:lnTo>
                    <a:pt x="1934665" y="2552700"/>
                  </a:lnTo>
                  <a:lnTo>
                    <a:pt x="1943345" y="2552700"/>
                  </a:lnTo>
                  <a:lnTo>
                    <a:pt x="1952015" y="2540000"/>
                  </a:lnTo>
                  <a:close/>
                </a:path>
                <a:path w="2766059" h="2768600">
                  <a:moveTo>
                    <a:pt x="1976406" y="2527300"/>
                  </a:moveTo>
                  <a:lnTo>
                    <a:pt x="498648" y="2527300"/>
                  </a:lnTo>
                  <a:lnTo>
                    <a:pt x="507264" y="2540000"/>
                  </a:lnTo>
                  <a:lnTo>
                    <a:pt x="1967983" y="2540000"/>
                  </a:lnTo>
                  <a:lnTo>
                    <a:pt x="1976406" y="2527300"/>
                  </a:lnTo>
                  <a:close/>
                </a:path>
                <a:path w="2766059" h="2768600">
                  <a:moveTo>
                    <a:pt x="2006631" y="2501900"/>
                  </a:moveTo>
                  <a:lnTo>
                    <a:pt x="468050" y="2501900"/>
                  </a:lnTo>
                  <a:lnTo>
                    <a:pt x="473045" y="2514600"/>
                  </a:lnTo>
                  <a:lnTo>
                    <a:pt x="490099" y="2527300"/>
                  </a:lnTo>
                  <a:lnTo>
                    <a:pt x="1984775" y="2527300"/>
                  </a:lnTo>
                  <a:lnTo>
                    <a:pt x="1993090" y="2514600"/>
                  </a:lnTo>
                  <a:lnTo>
                    <a:pt x="2001354" y="2514600"/>
                  </a:lnTo>
                  <a:lnTo>
                    <a:pt x="2006631" y="2501900"/>
                  </a:lnTo>
                  <a:close/>
                </a:path>
                <a:path w="2766059" h="2768600">
                  <a:moveTo>
                    <a:pt x="2052117" y="2463800"/>
                  </a:moveTo>
                  <a:lnTo>
                    <a:pt x="418994" y="2463800"/>
                  </a:lnTo>
                  <a:lnTo>
                    <a:pt x="423277" y="2476500"/>
                  </a:lnTo>
                  <a:lnTo>
                    <a:pt x="431920" y="2476500"/>
                  </a:lnTo>
                  <a:lnTo>
                    <a:pt x="440564" y="2489200"/>
                  </a:lnTo>
                  <a:lnTo>
                    <a:pt x="449263" y="2489200"/>
                  </a:lnTo>
                  <a:lnTo>
                    <a:pt x="462919" y="2501900"/>
                  </a:lnTo>
                  <a:lnTo>
                    <a:pt x="2017322" y="2501900"/>
                  </a:lnTo>
                  <a:lnTo>
                    <a:pt x="2034775" y="2476500"/>
                  </a:lnTo>
                  <a:lnTo>
                    <a:pt x="2052117" y="2463800"/>
                  </a:lnTo>
                  <a:close/>
                </a:path>
                <a:path w="2766059" h="2768600">
                  <a:moveTo>
                    <a:pt x="2655062" y="330200"/>
                  </a:moveTo>
                  <a:lnTo>
                    <a:pt x="818437" y="330200"/>
                  </a:lnTo>
                  <a:lnTo>
                    <a:pt x="815296" y="342900"/>
                  </a:lnTo>
                  <a:lnTo>
                    <a:pt x="812301" y="342900"/>
                  </a:lnTo>
                  <a:lnTo>
                    <a:pt x="767290" y="368300"/>
                  </a:lnTo>
                  <a:lnTo>
                    <a:pt x="723456" y="393700"/>
                  </a:lnTo>
                  <a:lnTo>
                    <a:pt x="713906" y="393700"/>
                  </a:lnTo>
                  <a:lnTo>
                    <a:pt x="704753" y="406400"/>
                  </a:lnTo>
                  <a:lnTo>
                    <a:pt x="695682" y="406400"/>
                  </a:lnTo>
                  <a:lnTo>
                    <a:pt x="673122" y="419100"/>
                  </a:lnTo>
                  <a:lnTo>
                    <a:pt x="670840" y="419100"/>
                  </a:lnTo>
                  <a:lnTo>
                    <a:pt x="660491" y="431800"/>
                  </a:lnTo>
                  <a:lnTo>
                    <a:pt x="650195" y="431800"/>
                  </a:lnTo>
                  <a:lnTo>
                    <a:pt x="639952" y="444500"/>
                  </a:lnTo>
                  <a:lnTo>
                    <a:pt x="629762" y="444500"/>
                  </a:lnTo>
                  <a:lnTo>
                    <a:pt x="627344" y="457200"/>
                  </a:lnTo>
                  <a:lnTo>
                    <a:pt x="614202" y="457200"/>
                  </a:lnTo>
                  <a:lnTo>
                    <a:pt x="605987" y="469900"/>
                  </a:lnTo>
                  <a:lnTo>
                    <a:pt x="597824" y="469900"/>
                  </a:lnTo>
                  <a:lnTo>
                    <a:pt x="583136" y="482600"/>
                  </a:lnTo>
                  <a:lnTo>
                    <a:pt x="579994" y="482600"/>
                  </a:lnTo>
                  <a:lnTo>
                    <a:pt x="560930" y="495300"/>
                  </a:lnTo>
                  <a:lnTo>
                    <a:pt x="542226" y="508000"/>
                  </a:lnTo>
                  <a:lnTo>
                    <a:pt x="523867" y="520700"/>
                  </a:lnTo>
                  <a:lnTo>
                    <a:pt x="505839" y="533400"/>
                  </a:lnTo>
                  <a:lnTo>
                    <a:pt x="502709" y="546100"/>
                  </a:lnTo>
                  <a:lnTo>
                    <a:pt x="496426" y="546100"/>
                  </a:lnTo>
                  <a:lnTo>
                    <a:pt x="489372" y="558800"/>
                  </a:lnTo>
                  <a:lnTo>
                    <a:pt x="475374" y="558800"/>
                  </a:lnTo>
                  <a:lnTo>
                    <a:pt x="461202" y="571500"/>
                  </a:lnTo>
                  <a:lnTo>
                    <a:pt x="452915" y="584200"/>
                  </a:lnTo>
                  <a:lnTo>
                    <a:pt x="444734" y="584200"/>
                  </a:lnTo>
                  <a:lnTo>
                    <a:pt x="436659" y="596900"/>
                  </a:lnTo>
                  <a:lnTo>
                    <a:pt x="428690" y="609600"/>
                  </a:lnTo>
                  <a:lnTo>
                    <a:pt x="421559" y="609600"/>
                  </a:lnTo>
                  <a:lnTo>
                    <a:pt x="409068" y="622300"/>
                  </a:lnTo>
                  <a:lnTo>
                    <a:pt x="402933" y="622300"/>
                  </a:lnTo>
                  <a:lnTo>
                    <a:pt x="396890" y="635000"/>
                  </a:lnTo>
                  <a:lnTo>
                    <a:pt x="391183" y="635000"/>
                  </a:lnTo>
                  <a:lnTo>
                    <a:pt x="380903" y="647700"/>
                  </a:lnTo>
                  <a:lnTo>
                    <a:pt x="373575" y="660400"/>
                  </a:lnTo>
                  <a:lnTo>
                    <a:pt x="366356" y="660400"/>
                  </a:lnTo>
                  <a:lnTo>
                    <a:pt x="359247" y="673100"/>
                  </a:lnTo>
                  <a:lnTo>
                    <a:pt x="337047" y="685800"/>
                  </a:lnTo>
                  <a:lnTo>
                    <a:pt x="315570" y="711200"/>
                  </a:lnTo>
                  <a:lnTo>
                    <a:pt x="274674" y="762000"/>
                  </a:lnTo>
                  <a:lnTo>
                    <a:pt x="236705" y="812800"/>
                  </a:lnTo>
                  <a:lnTo>
                    <a:pt x="201524" y="863600"/>
                  </a:lnTo>
                  <a:lnTo>
                    <a:pt x="188278" y="889000"/>
                  </a:lnTo>
                  <a:lnTo>
                    <a:pt x="181849" y="889000"/>
                  </a:lnTo>
                  <a:lnTo>
                    <a:pt x="175567" y="901700"/>
                  </a:lnTo>
                  <a:lnTo>
                    <a:pt x="166182" y="914400"/>
                  </a:lnTo>
                  <a:lnTo>
                    <a:pt x="157065" y="939800"/>
                  </a:lnTo>
                  <a:lnTo>
                    <a:pt x="132674" y="977900"/>
                  </a:lnTo>
                  <a:lnTo>
                    <a:pt x="112815" y="1028700"/>
                  </a:lnTo>
                  <a:lnTo>
                    <a:pt x="100545" y="1054100"/>
                  </a:lnTo>
                  <a:lnTo>
                    <a:pt x="88983" y="1079500"/>
                  </a:lnTo>
                  <a:lnTo>
                    <a:pt x="78144" y="1104900"/>
                  </a:lnTo>
                  <a:lnTo>
                    <a:pt x="68041" y="1130300"/>
                  </a:lnTo>
                  <a:lnTo>
                    <a:pt x="54082" y="1181100"/>
                  </a:lnTo>
                  <a:lnTo>
                    <a:pt x="41729" y="1219200"/>
                  </a:lnTo>
                  <a:lnTo>
                    <a:pt x="30981" y="1257300"/>
                  </a:lnTo>
                  <a:lnTo>
                    <a:pt x="21833" y="1308100"/>
                  </a:lnTo>
                  <a:lnTo>
                    <a:pt x="16621" y="1333500"/>
                  </a:lnTo>
                  <a:lnTo>
                    <a:pt x="12103" y="1371600"/>
                  </a:lnTo>
                  <a:lnTo>
                    <a:pt x="8281" y="1397000"/>
                  </a:lnTo>
                  <a:lnTo>
                    <a:pt x="5153" y="1422400"/>
                  </a:lnTo>
                  <a:lnTo>
                    <a:pt x="1865" y="1473200"/>
                  </a:lnTo>
                  <a:lnTo>
                    <a:pt x="143" y="1511300"/>
                  </a:lnTo>
                  <a:lnTo>
                    <a:pt x="0" y="1562100"/>
                  </a:lnTo>
                  <a:lnTo>
                    <a:pt x="1446" y="1600200"/>
                  </a:lnTo>
                  <a:lnTo>
                    <a:pt x="3290" y="1638300"/>
                  </a:lnTo>
                  <a:lnTo>
                    <a:pt x="5846" y="1663700"/>
                  </a:lnTo>
                  <a:lnTo>
                    <a:pt x="9125" y="1689100"/>
                  </a:lnTo>
                  <a:lnTo>
                    <a:pt x="13142" y="1714500"/>
                  </a:lnTo>
                  <a:lnTo>
                    <a:pt x="17023" y="1739900"/>
                  </a:lnTo>
                  <a:lnTo>
                    <a:pt x="21410" y="1765300"/>
                  </a:lnTo>
                  <a:lnTo>
                    <a:pt x="26334" y="1790700"/>
                  </a:lnTo>
                  <a:lnTo>
                    <a:pt x="31822" y="1816100"/>
                  </a:lnTo>
                  <a:lnTo>
                    <a:pt x="33100" y="1828800"/>
                  </a:lnTo>
                  <a:lnTo>
                    <a:pt x="35958" y="1841500"/>
                  </a:lnTo>
                  <a:lnTo>
                    <a:pt x="47534" y="1879600"/>
                  </a:lnTo>
                  <a:lnTo>
                    <a:pt x="60662" y="1917700"/>
                  </a:lnTo>
                  <a:lnTo>
                    <a:pt x="75341" y="1968500"/>
                  </a:lnTo>
                  <a:lnTo>
                    <a:pt x="91569" y="2006600"/>
                  </a:lnTo>
                  <a:lnTo>
                    <a:pt x="110697" y="2057400"/>
                  </a:lnTo>
                  <a:lnTo>
                    <a:pt x="131631" y="2095500"/>
                  </a:lnTo>
                  <a:lnTo>
                    <a:pt x="154369" y="2133600"/>
                  </a:lnTo>
                  <a:lnTo>
                    <a:pt x="178913" y="2184400"/>
                  </a:lnTo>
                  <a:lnTo>
                    <a:pt x="205262" y="2222500"/>
                  </a:lnTo>
                  <a:lnTo>
                    <a:pt x="233417" y="2260600"/>
                  </a:lnTo>
                  <a:lnTo>
                    <a:pt x="263378" y="2298700"/>
                  </a:lnTo>
                  <a:lnTo>
                    <a:pt x="295144" y="2336800"/>
                  </a:lnTo>
                  <a:lnTo>
                    <a:pt x="328717" y="2374900"/>
                  </a:lnTo>
                  <a:lnTo>
                    <a:pt x="364095" y="2413000"/>
                  </a:lnTo>
                  <a:lnTo>
                    <a:pt x="375482" y="2425700"/>
                  </a:lnTo>
                  <a:lnTo>
                    <a:pt x="386978" y="2438400"/>
                  </a:lnTo>
                  <a:lnTo>
                    <a:pt x="410293" y="2463800"/>
                  </a:lnTo>
                  <a:lnTo>
                    <a:pt x="2060818" y="2463800"/>
                  </a:lnTo>
                  <a:lnTo>
                    <a:pt x="2064954" y="2451100"/>
                  </a:lnTo>
                  <a:lnTo>
                    <a:pt x="2076663" y="2438400"/>
                  </a:lnTo>
                  <a:lnTo>
                    <a:pt x="2088252" y="2438400"/>
                  </a:lnTo>
                  <a:lnTo>
                    <a:pt x="2099707" y="2425700"/>
                  </a:lnTo>
                  <a:lnTo>
                    <a:pt x="2111016" y="2413000"/>
                  </a:lnTo>
                  <a:lnTo>
                    <a:pt x="2127911" y="2387600"/>
                  </a:lnTo>
                  <a:lnTo>
                    <a:pt x="2161592" y="2362200"/>
                  </a:lnTo>
                  <a:lnTo>
                    <a:pt x="2178323" y="2336800"/>
                  </a:lnTo>
                  <a:lnTo>
                    <a:pt x="2211779" y="2298700"/>
                  </a:lnTo>
                  <a:lnTo>
                    <a:pt x="2222824" y="2286000"/>
                  </a:lnTo>
                  <a:lnTo>
                    <a:pt x="2252107" y="2247900"/>
                  </a:lnTo>
                  <a:lnTo>
                    <a:pt x="2281077" y="2209800"/>
                  </a:lnTo>
                  <a:lnTo>
                    <a:pt x="2300149" y="2184400"/>
                  </a:lnTo>
                  <a:lnTo>
                    <a:pt x="1131046" y="2184400"/>
                  </a:lnTo>
                  <a:lnTo>
                    <a:pt x="1077649" y="2171700"/>
                  </a:lnTo>
                  <a:lnTo>
                    <a:pt x="1022421" y="2171700"/>
                  </a:lnTo>
                  <a:lnTo>
                    <a:pt x="997407" y="2159000"/>
                  </a:lnTo>
                  <a:lnTo>
                    <a:pt x="967888" y="2146300"/>
                  </a:lnTo>
                  <a:lnTo>
                    <a:pt x="903555" y="2120900"/>
                  </a:lnTo>
                  <a:lnTo>
                    <a:pt x="865801" y="2095500"/>
                  </a:lnTo>
                  <a:lnTo>
                    <a:pt x="833645" y="2070100"/>
                  </a:lnTo>
                  <a:lnTo>
                    <a:pt x="807329" y="2032000"/>
                  </a:lnTo>
                  <a:lnTo>
                    <a:pt x="787094" y="1993900"/>
                  </a:lnTo>
                  <a:lnTo>
                    <a:pt x="773182" y="1955800"/>
                  </a:lnTo>
                  <a:lnTo>
                    <a:pt x="765836" y="1917700"/>
                  </a:lnTo>
                  <a:lnTo>
                    <a:pt x="765296" y="1879600"/>
                  </a:lnTo>
                  <a:lnTo>
                    <a:pt x="771806" y="1828800"/>
                  </a:lnTo>
                  <a:lnTo>
                    <a:pt x="785607" y="1790700"/>
                  </a:lnTo>
                  <a:lnTo>
                    <a:pt x="806940" y="1752600"/>
                  </a:lnTo>
                  <a:lnTo>
                    <a:pt x="836571" y="1714500"/>
                  </a:lnTo>
                  <a:lnTo>
                    <a:pt x="868627" y="1663700"/>
                  </a:lnTo>
                  <a:lnTo>
                    <a:pt x="885889" y="1651000"/>
                  </a:lnTo>
                  <a:lnTo>
                    <a:pt x="690431" y="1651000"/>
                  </a:lnTo>
                  <a:lnTo>
                    <a:pt x="664435" y="1638300"/>
                  </a:lnTo>
                  <a:lnTo>
                    <a:pt x="641346" y="1625600"/>
                  </a:lnTo>
                  <a:lnTo>
                    <a:pt x="621048" y="1600200"/>
                  </a:lnTo>
                  <a:lnTo>
                    <a:pt x="603428" y="1587500"/>
                  </a:lnTo>
                  <a:lnTo>
                    <a:pt x="581331" y="1549400"/>
                  </a:lnTo>
                  <a:lnTo>
                    <a:pt x="566043" y="1511300"/>
                  </a:lnTo>
                  <a:lnTo>
                    <a:pt x="558210" y="1460500"/>
                  </a:lnTo>
                  <a:lnTo>
                    <a:pt x="558477" y="1422400"/>
                  </a:lnTo>
                  <a:lnTo>
                    <a:pt x="559604" y="1409700"/>
                  </a:lnTo>
                  <a:lnTo>
                    <a:pt x="561147" y="1397000"/>
                  </a:lnTo>
                  <a:lnTo>
                    <a:pt x="563247" y="1397000"/>
                  </a:lnTo>
                  <a:lnTo>
                    <a:pt x="566047" y="1384300"/>
                  </a:lnTo>
                  <a:lnTo>
                    <a:pt x="593823" y="1333500"/>
                  </a:lnTo>
                  <a:lnTo>
                    <a:pt x="630200" y="1308100"/>
                  </a:lnTo>
                  <a:lnTo>
                    <a:pt x="852146" y="1308100"/>
                  </a:lnTo>
                  <a:lnTo>
                    <a:pt x="841659" y="1270000"/>
                  </a:lnTo>
                  <a:lnTo>
                    <a:pt x="834680" y="1219200"/>
                  </a:lnTo>
                  <a:lnTo>
                    <a:pt x="834192" y="1168400"/>
                  </a:lnTo>
                  <a:lnTo>
                    <a:pt x="839683" y="1117600"/>
                  </a:lnTo>
                  <a:lnTo>
                    <a:pt x="845709" y="1104900"/>
                  </a:lnTo>
                  <a:lnTo>
                    <a:pt x="852753" y="1092200"/>
                  </a:lnTo>
                  <a:lnTo>
                    <a:pt x="861293" y="1066800"/>
                  </a:lnTo>
                  <a:lnTo>
                    <a:pt x="871807" y="1054100"/>
                  </a:lnTo>
                  <a:lnTo>
                    <a:pt x="902164" y="1016000"/>
                  </a:lnTo>
                  <a:lnTo>
                    <a:pt x="937986" y="990600"/>
                  </a:lnTo>
                  <a:lnTo>
                    <a:pt x="977305" y="977900"/>
                  </a:lnTo>
                  <a:lnTo>
                    <a:pt x="2757833" y="977900"/>
                  </a:lnTo>
                  <a:lnTo>
                    <a:pt x="2761811" y="927100"/>
                  </a:lnTo>
                  <a:lnTo>
                    <a:pt x="2764502" y="876300"/>
                  </a:lnTo>
                  <a:lnTo>
                    <a:pt x="2765865" y="838200"/>
                  </a:lnTo>
                  <a:lnTo>
                    <a:pt x="2765947" y="812800"/>
                  </a:lnTo>
                  <a:lnTo>
                    <a:pt x="2765865" y="800100"/>
                  </a:lnTo>
                  <a:lnTo>
                    <a:pt x="2765729" y="787400"/>
                  </a:lnTo>
                  <a:lnTo>
                    <a:pt x="2765542" y="774700"/>
                  </a:lnTo>
                  <a:lnTo>
                    <a:pt x="2765301" y="774700"/>
                  </a:lnTo>
                  <a:lnTo>
                    <a:pt x="2765006" y="762000"/>
                  </a:lnTo>
                  <a:lnTo>
                    <a:pt x="2764150" y="736600"/>
                  </a:lnTo>
                  <a:lnTo>
                    <a:pt x="2763065" y="723900"/>
                  </a:lnTo>
                  <a:lnTo>
                    <a:pt x="2761739" y="711200"/>
                  </a:lnTo>
                  <a:lnTo>
                    <a:pt x="2760158" y="685800"/>
                  </a:lnTo>
                  <a:lnTo>
                    <a:pt x="2758313" y="673100"/>
                  </a:lnTo>
                  <a:lnTo>
                    <a:pt x="2756200" y="647700"/>
                  </a:lnTo>
                  <a:lnTo>
                    <a:pt x="2753821" y="635000"/>
                  </a:lnTo>
                  <a:lnTo>
                    <a:pt x="2751174" y="622300"/>
                  </a:lnTo>
                  <a:lnTo>
                    <a:pt x="2746708" y="596900"/>
                  </a:lnTo>
                  <a:lnTo>
                    <a:pt x="2741639" y="571500"/>
                  </a:lnTo>
                  <a:lnTo>
                    <a:pt x="2735956" y="546100"/>
                  </a:lnTo>
                  <a:lnTo>
                    <a:pt x="2729646" y="520700"/>
                  </a:lnTo>
                  <a:lnTo>
                    <a:pt x="2725020" y="495300"/>
                  </a:lnTo>
                  <a:lnTo>
                    <a:pt x="2720127" y="482600"/>
                  </a:lnTo>
                  <a:lnTo>
                    <a:pt x="2714964" y="469900"/>
                  </a:lnTo>
                  <a:lnTo>
                    <a:pt x="2709532" y="457200"/>
                  </a:lnTo>
                  <a:lnTo>
                    <a:pt x="2703811" y="431800"/>
                  </a:lnTo>
                  <a:lnTo>
                    <a:pt x="2684726" y="393700"/>
                  </a:lnTo>
                  <a:lnTo>
                    <a:pt x="2662944" y="355600"/>
                  </a:lnTo>
                  <a:lnTo>
                    <a:pt x="2655062" y="330200"/>
                  </a:lnTo>
                  <a:close/>
                </a:path>
                <a:path w="2766059" h="2768600">
                  <a:moveTo>
                    <a:pt x="1586402" y="1485900"/>
                  </a:moveTo>
                  <a:lnTo>
                    <a:pt x="1261157" y="1485900"/>
                  </a:lnTo>
                  <a:lnTo>
                    <a:pt x="1308527" y="1498600"/>
                  </a:lnTo>
                  <a:lnTo>
                    <a:pt x="1355123" y="1524000"/>
                  </a:lnTo>
                  <a:lnTo>
                    <a:pt x="1398250" y="1562100"/>
                  </a:lnTo>
                  <a:lnTo>
                    <a:pt x="1438808" y="1587500"/>
                  </a:lnTo>
                  <a:lnTo>
                    <a:pt x="1476637" y="1625600"/>
                  </a:lnTo>
                  <a:lnTo>
                    <a:pt x="1511578" y="1663700"/>
                  </a:lnTo>
                  <a:lnTo>
                    <a:pt x="1543472" y="1701800"/>
                  </a:lnTo>
                  <a:lnTo>
                    <a:pt x="1572159" y="1739900"/>
                  </a:lnTo>
                  <a:lnTo>
                    <a:pt x="1597482" y="1790700"/>
                  </a:lnTo>
                  <a:lnTo>
                    <a:pt x="1614993" y="1828800"/>
                  </a:lnTo>
                  <a:lnTo>
                    <a:pt x="1623785" y="1879600"/>
                  </a:lnTo>
                  <a:lnTo>
                    <a:pt x="1624165" y="1917700"/>
                  </a:lnTo>
                  <a:lnTo>
                    <a:pt x="1616440" y="1968500"/>
                  </a:lnTo>
                  <a:lnTo>
                    <a:pt x="1600916" y="2006600"/>
                  </a:lnTo>
                  <a:lnTo>
                    <a:pt x="1577901" y="2044700"/>
                  </a:lnTo>
                  <a:lnTo>
                    <a:pt x="1547449" y="2082800"/>
                  </a:lnTo>
                  <a:lnTo>
                    <a:pt x="1512329" y="2120900"/>
                  </a:lnTo>
                  <a:lnTo>
                    <a:pt x="1472817" y="2146300"/>
                  </a:lnTo>
                  <a:lnTo>
                    <a:pt x="1429189" y="2159000"/>
                  </a:lnTo>
                  <a:lnTo>
                    <a:pt x="1332694" y="2184400"/>
                  </a:lnTo>
                  <a:lnTo>
                    <a:pt x="2300149" y="2184400"/>
                  </a:lnTo>
                  <a:lnTo>
                    <a:pt x="2309684" y="2171700"/>
                  </a:lnTo>
                  <a:lnTo>
                    <a:pt x="2337880" y="2120900"/>
                  </a:lnTo>
                  <a:lnTo>
                    <a:pt x="2365615" y="2082800"/>
                  </a:lnTo>
                  <a:lnTo>
                    <a:pt x="2392838" y="2032000"/>
                  </a:lnTo>
                  <a:lnTo>
                    <a:pt x="2419502" y="1993900"/>
                  </a:lnTo>
                  <a:lnTo>
                    <a:pt x="2445557" y="1943100"/>
                  </a:lnTo>
                  <a:lnTo>
                    <a:pt x="2470952" y="1892300"/>
                  </a:lnTo>
                  <a:lnTo>
                    <a:pt x="2480229" y="1879600"/>
                  </a:lnTo>
                  <a:lnTo>
                    <a:pt x="2489437" y="1854200"/>
                  </a:lnTo>
                  <a:lnTo>
                    <a:pt x="2498566" y="1841500"/>
                  </a:lnTo>
                  <a:lnTo>
                    <a:pt x="2507601" y="1816100"/>
                  </a:lnTo>
                  <a:lnTo>
                    <a:pt x="2530333" y="1778000"/>
                  </a:lnTo>
                  <a:lnTo>
                    <a:pt x="2552291" y="1727200"/>
                  </a:lnTo>
                  <a:lnTo>
                    <a:pt x="2573434" y="1676400"/>
                  </a:lnTo>
                  <a:lnTo>
                    <a:pt x="2578507" y="1663700"/>
                  </a:lnTo>
                  <a:lnTo>
                    <a:pt x="1656719" y="1663700"/>
                  </a:lnTo>
                  <a:lnTo>
                    <a:pt x="1620479" y="1638300"/>
                  </a:lnTo>
                  <a:lnTo>
                    <a:pt x="1593545" y="1587500"/>
                  </a:lnTo>
                  <a:lnTo>
                    <a:pt x="1583647" y="1536700"/>
                  </a:lnTo>
                  <a:lnTo>
                    <a:pt x="1586402" y="1485900"/>
                  </a:lnTo>
                  <a:close/>
                </a:path>
                <a:path w="2766059" h="2768600">
                  <a:moveTo>
                    <a:pt x="2696455" y="1308100"/>
                  </a:moveTo>
                  <a:lnTo>
                    <a:pt x="1777999" y="1308100"/>
                  </a:lnTo>
                  <a:lnTo>
                    <a:pt x="1812114" y="1333500"/>
                  </a:lnTo>
                  <a:lnTo>
                    <a:pt x="1838019" y="1358900"/>
                  </a:lnTo>
                  <a:lnTo>
                    <a:pt x="1853809" y="1409700"/>
                  </a:lnTo>
                  <a:lnTo>
                    <a:pt x="1856652" y="1422400"/>
                  </a:lnTo>
                  <a:lnTo>
                    <a:pt x="1857585" y="1447800"/>
                  </a:lnTo>
                  <a:lnTo>
                    <a:pt x="1857609" y="1460500"/>
                  </a:lnTo>
                  <a:lnTo>
                    <a:pt x="1857725" y="1473200"/>
                  </a:lnTo>
                  <a:lnTo>
                    <a:pt x="1841416" y="1536700"/>
                  </a:lnTo>
                  <a:lnTo>
                    <a:pt x="1819244" y="1574800"/>
                  </a:lnTo>
                  <a:lnTo>
                    <a:pt x="1789338" y="1612900"/>
                  </a:lnTo>
                  <a:lnTo>
                    <a:pt x="1749823" y="1651000"/>
                  </a:lnTo>
                  <a:lnTo>
                    <a:pt x="1700441" y="1663700"/>
                  </a:lnTo>
                  <a:lnTo>
                    <a:pt x="2578507" y="1663700"/>
                  </a:lnTo>
                  <a:lnTo>
                    <a:pt x="2593724" y="1625600"/>
                  </a:lnTo>
                  <a:lnTo>
                    <a:pt x="2613120" y="1574800"/>
                  </a:lnTo>
                  <a:lnTo>
                    <a:pt x="2631583" y="1524000"/>
                  </a:lnTo>
                  <a:lnTo>
                    <a:pt x="2649073" y="1473200"/>
                  </a:lnTo>
                  <a:lnTo>
                    <a:pt x="2658747" y="1435100"/>
                  </a:lnTo>
                  <a:lnTo>
                    <a:pt x="2668073" y="1409700"/>
                  </a:lnTo>
                  <a:lnTo>
                    <a:pt x="2677025" y="1384300"/>
                  </a:lnTo>
                  <a:lnTo>
                    <a:pt x="2685574" y="1346200"/>
                  </a:lnTo>
                  <a:lnTo>
                    <a:pt x="2696455" y="1308100"/>
                  </a:lnTo>
                  <a:close/>
                </a:path>
                <a:path w="2766059" h="2768600">
                  <a:moveTo>
                    <a:pt x="852146" y="1308100"/>
                  </a:moveTo>
                  <a:lnTo>
                    <a:pt x="671112" y="1308100"/>
                  </a:lnTo>
                  <a:lnTo>
                    <a:pt x="712494" y="1320800"/>
                  </a:lnTo>
                  <a:lnTo>
                    <a:pt x="750282" y="1346200"/>
                  </a:lnTo>
                  <a:lnTo>
                    <a:pt x="783359" y="1371600"/>
                  </a:lnTo>
                  <a:lnTo>
                    <a:pt x="807500" y="1409700"/>
                  </a:lnTo>
                  <a:lnTo>
                    <a:pt x="822926" y="1460500"/>
                  </a:lnTo>
                  <a:lnTo>
                    <a:pt x="829862" y="1498600"/>
                  </a:lnTo>
                  <a:lnTo>
                    <a:pt x="828531" y="1549400"/>
                  </a:lnTo>
                  <a:lnTo>
                    <a:pt x="811915" y="1600200"/>
                  </a:lnTo>
                  <a:lnTo>
                    <a:pt x="780033" y="1638300"/>
                  </a:lnTo>
                  <a:lnTo>
                    <a:pt x="737874" y="1651000"/>
                  </a:lnTo>
                  <a:lnTo>
                    <a:pt x="885889" y="1651000"/>
                  </a:lnTo>
                  <a:lnTo>
                    <a:pt x="903152" y="1638300"/>
                  </a:lnTo>
                  <a:lnTo>
                    <a:pt x="940190" y="1600200"/>
                  </a:lnTo>
                  <a:lnTo>
                    <a:pt x="979786" y="1562100"/>
                  </a:lnTo>
                  <a:lnTo>
                    <a:pt x="1021984" y="1536700"/>
                  </a:lnTo>
                  <a:lnTo>
                    <a:pt x="1066828" y="1511300"/>
                  </a:lnTo>
                  <a:lnTo>
                    <a:pt x="1164674" y="1485900"/>
                  </a:lnTo>
                  <a:lnTo>
                    <a:pt x="1586402" y="1485900"/>
                  </a:lnTo>
                  <a:lnTo>
                    <a:pt x="1595634" y="1460500"/>
                  </a:lnTo>
                  <a:lnTo>
                    <a:pt x="1414214" y="1460500"/>
                  </a:lnTo>
                  <a:lnTo>
                    <a:pt x="1371690" y="1447800"/>
                  </a:lnTo>
                  <a:lnTo>
                    <a:pt x="982831" y="1447800"/>
                  </a:lnTo>
                  <a:lnTo>
                    <a:pt x="942931" y="1435100"/>
                  </a:lnTo>
                  <a:lnTo>
                    <a:pt x="906665" y="1397000"/>
                  </a:lnTo>
                  <a:lnTo>
                    <a:pt x="877139" y="1358900"/>
                  </a:lnTo>
                  <a:lnTo>
                    <a:pt x="855641" y="1320800"/>
                  </a:lnTo>
                  <a:lnTo>
                    <a:pt x="852146" y="1308100"/>
                  </a:lnTo>
                  <a:close/>
                </a:path>
                <a:path w="2766059" h="2768600">
                  <a:moveTo>
                    <a:pt x="2757833" y="977900"/>
                  </a:moveTo>
                  <a:lnTo>
                    <a:pt x="1477546" y="977900"/>
                  </a:lnTo>
                  <a:lnTo>
                    <a:pt x="1518172" y="1003300"/>
                  </a:lnTo>
                  <a:lnTo>
                    <a:pt x="1552656" y="1041400"/>
                  </a:lnTo>
                  <a:lnTo>
                    <a:pt x="1575979" y="1079500"/>
                  </a:lnTo>
                  <a:lnTo>
                    <a:pt x="1590540" y="1130300"/>
                  </a:lnTo>
                  <a:lnTo>
                    <a:pt x="1597396" y="1168400"/>
                  </a:lnTo>
                  <a:lnTo>
                    <a:pt x="1597605" y="1219200"/>
                  </a:lnTo>
                  <a:lnTo>
                    <a:pt x="1592225" y="1257300"/>
                  </a:lnTo>
                  <a:lnTo>
                    <a:pt x="1578858" y="1308100"/>
                  </a:lnTo>
                  <a:lnTo>
                    <a:pt x="1559831" y="1346200"/>
                  </a:lnTo>
                  <a:lnTo>
                    <a:pt x="1533865" y="1384300"/>
                  </a:lnTo>
                  <a:lnTo>
                    <a:pt x="1499684" y="1422400"/>
                  </a:lnTo>
                  <a:lnTo>
                    <a:pt x="1457705" y="1447800"/>
                  </a:lnTo>
                  <a:lnTo>
                    <a:pt x="1414214" y="1460500"/>
                  </a:lnTo>
                  <a:lnTo>
                    <a:pt x="1595634" y="1460500"/>
                  </a:lnTo>
                  <a:lnTo>
                    <a:pt x="1623632" y="1397000"/>
                  </a:lnTo>
                  <a:lnTo>
                    <a:pt x="1654991" y="1358900"/>
                  </a:lnTo>
                  <a:lnTo>
                    <a:pt x="1692767" y="1320800"/>
                  </a:lnTo>
                  <a:lnTo>
                    <a:pt x="1737581" y="1308100"/>
                  </a:lnTo>
                  <a:lnTo>
                    <a:pt x="2696455" y="1308100"/>
                  </a:lnTo>
                  <a:lnTo>
                    <a:pt x="2706627" y="1270000"/>
                  </a:lnTo>
                  <a:lnTo>
                    <a:pt x="2716079" y="1231900"/>
                  </a:lnTo>
                  <a:lnTo>
                    <a:pt x="2724798" y="1193800"/>
                  </a:lnTo>
                  <a:lnTo>
                    <a:pt x="2728860" y="1168400"/>
                  </a:lnTo>
                  <a:lnTo>
                    <a:pt x="2732709" y="1143000"/>
                  </a:lnTo>
                  <a:lnTo>
                    <a:pt x="2736345" y="1130300"/>
                  </a:lnTo>
                  <a:lnTo>
                    <a:pt x="2739771" y="1104900"/>
                  </a:lnTo>
                  <a:lnTo>
                    <a:pt x="2741456" y="1092200"/>
                  </a:lnTo>
                  <a:lnTo>
                    <a:pt x="2743085" y="1092200"/>
                  </a:lnTo>
                  <a:lnTo>
                    <a:pt x="2744660" y="1079500"/>
                  </a:lnTo>
                  <a:lnTo>
                    <a:pt x="2746180" y="1066800"/>
                  </a:lnTo>
                  <a:lnTo>
                    <a:pt x="2752609" y="1016000"/>
                  </a:lnTo>
                  <a:lnTo>
                    <a:pt x="2757833" y="977900"/>
                  </a:lnTo>
                  <a:close/>
                </a:path>
                <a:path w="2766059" h="2768600">
                  <a:moveTo>
                    <a:pt x="1433475" y="977900"/>
                  </a:moveTo>
                  <a:lnTo>
                    <a:pt x="1018152" y="977900"/>
                  </a:lnTo>
                  <a:lnTo>
                    <a:pt x="1058558" y="990600"/>
                  </a:lnTo>
                  <a:lnTo>
                    <a:pt x="1096554" y="1028700"/>
                  </a:lnTo>
                  <a:lnTo>
                    <a:pt x="1126968" y="1054100"/>
                  </a:lnTo>
                  <a:lnTo>
                    <a:pt x="1149600" y="1104900"/>
                  </a:lnTo>
                  <a:lnTo>
                    <a:pt x="1165047" y="1143000"/>
                  </a:lnTo>
                  <a:lnTo>
                    <a:pt x="1173906" y="1193800"/>
                  </a:lnTo>
                  <a:lnTo>
                    <a:pt x="1176772" y="1231900"/>
                  </a:lnTo>
                  <a:lnTo>
                    <a:pt x="1174500" y="1270000"/>
                  </a:lnTo>
                  <a:lnTo>
                    <a:pt x="1167161" y="1308100"/>
                  </a:lnTo>
                  <a:lnTo>
                    <a:pt x="1154044" y="1346200"/>
                  </a:lnTo>
                  <a:lnTo>
                    <a:pt x="1134438" y="1384300"/>
                  </a:lnTo>
                  <a:lnTo>
                    <a:pt x="1102168" y="1422400"/>
                  </a:lnTo>
                  <a:lnTo>
                    <a:pt x="1064666" y="1447800"/>
                  </a:lnTo>
                  <a:lnTo>
                    <a:pt x="1371690" y="1447800"/>
                  </a:lnTo>
                  <a:lnTo>
                    <a:pt x="1332612" y="1435100"/>
                  </a:lnTo>
                  <a:lnTo>
                    <a:pt x="1299459" y="1397000"/>
                  </a:lnTo>
                  <a:lnTo>
                    <a:pt x="1272899" y="1346200"/>
                  </a:lnTo>
                  <a:lnTo>
                    <a:pt x="1257579" y="1295400"/>
                  </a:lnTo>
                  <a:lnTo>
                    <a:pt x="1252367" y="1244600"/>
                  </a:lnTo>
                  <a:lnTo>
                    <a:pt x="1256136" y="1193800"/>
                  </a:lnTo>
                  <a:lnTo>
                    <a:pt x="1267753" y="1143000"/>
                  </a:lnTo>
                  <a:lnTo>
                    <a:pt x="1280266" y="1104900"/>
                  </a:lnTo>
                  <a:lnTo>
                    <a:pt x="1297281" y="1066800"/>
                  </a:lnTo>
                  <a:lnTo>
                    <a:pt x="1345782" y="1016000"/>
                  </a:lnTo>
                  <a:lnTo>
                    <a:pt x="1388655" y="990600"/>
                  </a:lnTo>
                  <a:lnTo>
                    <a:pt x="1433475" y="977900"/>
                  </a:lnTo>
                  <a:close/>
                </a:path>
                <a:path w="2766059" h="2768600">
                  <a:moveTo>
                    <a:pt x="2646823" y="317500"/>
                  </a:moveTo>
                  <a:lnTo>
                    <a:pt x="841628" y="317500"/>
                  </a:lnTo>
                  <a:lnTo>
                    <a:pt x="821432" y="330200"/>
                  </a:lnTo>
                  <a:lnTo>
                    <a:pt x="2650968" y="330200"/>
                  </a:lnTo>
                  <a:lnTo>
                    <a:pt x="2646823" y="317500"/>
                  </a:lnTo>
                  <a:close/>
                </a:path>
                <a:path w="2766059" h="2768600">
                  <a:moveTo>
                    <a:pt x="2558374" y="203200"/>
                  </a:moveTo>
                  <a:lnTo>
                    <a:pt x="1078262" y="203200"/>
                  </a:lnTo>
                  <a:lnTo>
                    <a:pt x="1075550" y="215900"/>
                  </a:lnTo>
                  <a:lnTo>
                    <a:pt x="1072702" y="215900"/>
                  </a:lnTo>
                  <a:lnTo>
                    <a:pt x="1047646" y="228600"/>
                  </a:lnTo>
                  <a:lnTo>
                    <a:pt x="1022753" y="228600"/>
                  </a:lnTo>
                  <a:lnTo>
                    <a:pt x="973448" y="254000"/>
                  </a:lnTo>
                  <a:lnTo>
                    <a:pt x="967606" y="254000"/>
                  </a:lnTo>
                  <a:lnTo>
                    <a:pt x="953697" y="266700"/>
                  </a:lnTo>
                  <a:lnTo>
                    <a:pt x="942820" y="266700"/>
                  </a:lnTo>
                  <a:lnTo>
                    <a:pt x="931996" y="279400"/>
                  </a:lnTo>
                  <a:lnTo>
                    <a:pt x="917691" y="279400"/>
                  </a:lnTo>
                  <a:lnTo>
                    <a:pt x="903915" y="292100"/>
                  </a:lnTo>
                  <a:lnTo>
                    <a:pt x="891910" y="292100"/>
                  </a:lnTo>
                  <a:lnTo>
                    <a:pt x="879958" y="304800"/>
                  </a:lnTo>
                  <a:lnTo>
                    <a:pt x="866069" y="304800"/>
                  </a:lnTo>
                  <a:lnTo>
                    <a:pt x="863923" y="317500"/>
                  </a:lnTo>
                  <a:lnTo>
                    <a:pt x="2642624" y="317500"/>
                  </a:lnTo>
                  <a:lnTo>
                    <a:pt x="2620284" y="279400"/>
                  </a:lnTo>
                  <a:lnTo>
                    <a:pt x="2590821" y="241300"/>
                  </a:lnTo>
                  <a:lnTo>
                    <a:pt x="2569530" y="215900"/>
                  </a:lnTo>
                  <a:lnTo>
                    <a:pt x="2558374" y="203200"/>
                  </a:lnTo>
                  <a:close/>
                </a:path>
                <a:path w="2766059" h="2768600">
                  <a:moveTo>
                    <a:pt x="2539021" y="190500"/>
                  </a:moveTo>
                  <a:lnTo>
                    <a:pt x="1115508" y="190500"/>
                  </a:lnTo>
                  <a:lnTo>
                    <a:pt x="1104022" y="203200"/>
                  </a:lnTo>
                  <a:lnTo>
                    <a:pt x="2545556" y="203200"/>
                  </a:lnTo>
                  <a:lnTo>
                    <a:pt x="2539021" y="190500"/>
                  </a:lnTo>
                  <a:close/>
                </a:path>
                <a:path w="2766059" h="2768600">
                  <a:moveTo>
                    <a:pt x="2529568" y="177800"/>
                  </a:moveTo>
                  <a:lnTo>
                    <a:pt x="1145157" y="177800"/>
                  </a:lnTo>
                  <a:lnTo>
                    <a:pt x="1132166" y="190500"/>
                  </a:lnTo>
                  <a:lnTo>
                    <a:pt x="2532417" y="190500"/>
                  </a:lnTo>
                  <a:lnTo>
                    <a:pt x="2529568" y="177800"/>
                  </a:lnTo>
                  <a:close/>
                </a:path>
                <a:path w="2766059" h="2768600">
                  <a:moveTo>
                    <a:pt x="2511318" y="165100"/>
                  </a:moveTo>
                  <a:lnTo>
                    <a:pt x="1171350" y="165100"/>
                  </a:lnTo>
                  <a:lnTo>
                    <a:pt x="1158227" y="177800"/>
                  </a:lnTo>
                  <a:lnTo>
                    <a:pt x="2517590" y="177800"/>
                  </a:lnTo>
                  <a:lnTo>
                    <a:pt x="2511318" y="165100"/>
                  </a:lnTo>
                  <a:close/>
                </a:path>
                <a:path w="2766059" h="2768600">
                  <a:moveTo>
                    <a:pt x="2497904" y="152400"/>
                  </a:moveTo>
                  <a:lnTo>
                    <a:pt x="1212187" y="152400"/>
                  </a:lnTo>
                  <a:lnTo>
                    <a:pt x="1200250" y="165100"/>
                  </a:lnTo>
                  <a:lnTo>
                    <a:pt x="2501475" y="165100"/>
                  </a:lnTo>
                  <a:lnTo>
                    <a:pt x="2497904" y="152400"/>
                  </a:lnTo>
                  <a:close/>
                </a:path>
                <a:path w="2766059" h="2768600">
                  <a:moveTo>
                    <a:pt x="2482366" y="139700"/>
                  </a:moveTo>
                  <a:lnTo>
                    <a:pt x="1238979" y="139700"/>
                  </a:lnTo>
                  <a:lnTo>
                    <a:pt x="1236131" y="152400"/>
                  </a:lnTo>
                  <a:lnTo>
                    <a:pt x="2494344" y="152400"/>
                  </a:lnTo>
                  <a:lnTo>
                    <a:pt x="2482366" y="139700"/>
                  </a:lnTo>
                  <a:close/>
                </a:path>
                <a:path w="2766059" h="2768600">
                  <a:moveTo>
                    <a:pt x="2438158" y="114300"/>
                  </a:moveTo>
                  <a:lnTo>
                    <a:pt x="1322892" y="114300"/>
                  </a:lnTo>
                  <a:lnTo>
                    <a:pt x="1270700" y="139700"/>
                  </a:lnTo>
                  <a:lnTo>
                    <a:pt x="2468670" y="139700"/>
                  </a:lnTo>
                  <a:lnTo>
                    <a:pt x="2458408" y="127000"/>
                  </a:lnTo>
                  <a:lnTo>
                    <a:pt x="2445006" y="127000"/>
                  </a:lnTo>
                  <a:lnTo>
                    <a:pt x="2438158" y="114300"/>
                  </a:lnTo>
                  <a:close/>
                </a:path>
                <a:path w="2766059" h="2768600">
                  <a:moveTo>
                    <a:pt x="2420135" y="101600"/>
                  </a:moveTo>
                  <a:lnTo>
                    <a:pt x="1351929" y="101600"/>
                  </a:lnTo>
                  <a:lnTo>
                    <a:pt x="1349070" y="114300"/>
                  </a:lnTo>
                  <a:lnTo>
                    <a:pt x="2427395" y="114300"/>
                  </a:lnTo>
                  <a:lnTo>
                    <a:pt x="2420135" y="101600"/>
                  </a:lnTo>
                  <a:close/>
                </a:path>
                <a:path w="2766059" h="2768600">
                  <a:moveTo>
                    <a:pt x="2392696" y="88900"/>
                  </a:moveTo>
                  <a:lnTo>
                    <a:pt x="1404974" y="88900"/>
                  </a:lnTo>
                  <a:lnTo>
                    <a:pt x="1393123" y="101600"/>
                  </a:lnTo>
                  <a:lnTo>
                    <a:pt x="2401646" y="101600"/>
                  </a:lnTo>
                  <a:lnTo>
                    <a:pt x="2392696" y="88900"/>
                  </a:lnTo>
                  <a:close/>
                </a:path>
                <a:path w="2766059" h="2768600">
                  <a:moveTo>
                    <a:pt x="2367427" y="76200"/>
                  </a:moveTo>
                  <a:lnTo>
                    <a:pt x="1450503" y="76200"/>
                  </a:lnTo>
                  <a:lnTo>
                    <a:pt x="1437149" y="88900"/>
                  </a:lnTo>
                  <a:lnTo>
                    <a:pt x="2371563" y="88900"/>
                  </a:lnTo>
                  <a:lnTo>
                    <a:pt x="2367427" y="76200"/>
                  </a:lnTo>
                  <a:close/>
                </a:path>
                <a:path w="2766059" h="2768600">
                  <a:moveTo>
                    <a:pt x="2338045" y="63500"/>
                  </a:moveTo>
                  <a:lnTo>
                    <a:pt x="1492395" y="63500"/>
                  </a:lnTo>
                  <a:lnTo>
                    <a:pt x="1480572" y="76200"/>
                  </a:lnTo>
                  <a:lnTo>
                    <a:pt x="2345176" y="76200"/>
                  </a:lnTo>
                  <a:lnTo>
                    <a:pt x="2338045" y="63500"/>
                  </a:lnTo>
                  <a:close/>
                </a:path>
                <a:path w="2766059" h="2768600">
                  <a:moveTo>
                    <a:pt x="2303251" y="50800"/>
                  </a:moveTo>
                  <a:lnTo>
                    <a:pt x="1551603" y="50800"/>
                  </a:lnTo>
                  <a:lnTo>
                    <a:pt x="1525620" y="63500"/>
                  </a:lnTo>
                  <a:lnTo>
                    <a:pt x="2310099" y="63500"/>
                  </a:lnTo>
                  <a:lnTo>
                    <a:pt x="2303251" y="50800"/>
                  </a:lnTo>
                  <a:close/>
                </a:path>
                <a:path w="2766059" h="2768600">
                  <a:moveTo>
                    <a:pt x="2261891" y="38100"/>
                  </a:moveTo>
                  <a:lnTo>
                    <a:pt x="1603468" y="38100"/>
                  </a:lnTo>
                  <a:lnTo>
                    <a:pt x="1577562" y="50800"/>
                  </a:lnTo>
                  <a:lnTo>
                    <a:pt x="2266456" y="50800"/>
                  </a:lnTo>
                  <a:lnTo>
                    <a:pt x="2261891" y="38100"/>
                  </a:lnTo>
                  <a:close/>
                </a:path>
                <a:path w="2766059" h="2768600">
                  <a:moveTo>
                    <a:pt x="2212981" y="25400"/>
                  </a:moveTo>
                  <a:lnTo>
                    <a:pt x="1672609" y="25400"/>
                  </a:lnTo>
                  <a:lnTo>
                    <a:pt x="1661595" y="38100"/>
                  </a:lnTo>
                  <a:lnTo>
                    <a:pt x="2216541" y="38100"/>
                  </a:lnTo>
                  <a:lnTo>
                    <a:pt x="2212981" y="25400"/>
                  </a:lnTo>
                  <a:close/>
                </a:path>
                <a:path w="2766059" h="2768600">
                  <a:moveTo>
                    <a:pt x="2149088" y="12700"/>
                  </a:moveTo>
                  <a:lnTo>
                    <a:pt x="1771458" y="12700"/>
                  </a:lnTo>
                  <a:lnTo>
                    <a:pt x="1750084" y="25400"/>
                  </a:lnTo>
                  <a:lnTo>
                    <a:pt x="2157077" y="25400"/>
                  </a:lnTo>
                  <a:lnTo>
                    <a:pt x="2149088" y="12700"/>
                  </a:lnTo>
                  <a:close/>
                </a:path>
                <a:path w="2766059" h="2768600">
                  <a:moveTo>
                    <a:pt x="2015338" y="0"/>
                  </a:moveTo>
                  <a:lnTo>
                    <a:pt x="1914509" y="0"/>
                  </a:lnTo>
                  <a:lnTo>
                    <a:pt x="1901954" y="12700"/>
                  </a:lnTo>
                  <a:lnTo>
                    <a:pt x="2025418" y="12700"/>
                  </a:lnTo>
                  <a:lnTo>
                    <a:pt x="2015338" y="0"/>
                  </a:lnTo>
                  <a:close/>
                </a:path>
              </a:pathLst>
            </a:custGeom>
            <a:solidFill>
              <a:srgbClr val="FFF0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114426" y="4428891"/>
              <a:ext cx="1126490" cy="1156335"/>
            </a:xfrm>
            <a:custGeom>
              <a:avLst/>
              <a:gdLst/>
              <a:ahLst/>
              <a:cxnLst/>
              <a:rect l="l" t="t" r="r" b="b"/>
              <a:pathLst>
                <a:path w="1126490" h="1156335">
                  <a:moveTo>
                    <a:pt x="0" y="1155933"/>
                  </a:moveTo>
                  <a:lnTo>
                    <a:pt x="48468" y="1152449"/>
                  </a:lnTo>
                  <a:lnTo>
                    <a:pt x="96380" y="1147046"/>
                  </a:lnTo>
                  <a:lnTo>
                    <a:pt x="143699" y="1139764"/>
                  </a:lnTo>
                  <a:lnTo>
                    <a:pt x="190384" y="1130640"/>
                  </a:lnTo>
                  <a:lnTo>
                    <a:pt x="236398" y="1119714"/>
                  </a:lnTo>
                  <a:lnTo>
                    <a:pt x="281702" y="1107024"/>
                  </a:lnTo>
                  <a:lnTo>
                    <a:pt x="326257" y="1092607"/>
                  </a:lnTo>
                  <a:lnTo>
                    <a:pt x="370026" y="1076504"/>
                  </a:lnTo>
                  <a:lnTo>
                    <a:pt x="412969" y="1058752"/>
                  </a:lnTo>
                  <a:lnTo>
                    <a:pt x="455048" y="1039390"/>
                  </a:lnTo>
                  <a:lnTo>
                    <a:pt x="496224" y="1018457"/>
                  </a:lnTo>
                  <a:lnTo>
                    <a:pt x="536459" y="995990"/>
                  </a:lnTo>
                  <a:lnTo>
                    <a:pt x="575715" y="972029"/>
                  </a:lnTo>
                  <a:lnTo>
                    <a:pt x="613953" y="946612"/>
                  </a:lnTo>
                  <a:lnTo>
                    <a:pt x="651133" y="919778"/>
                  </a:lnTo>
                  <a:lnTo>
                    <a:pt x="687219" y="891565"/>
                  </a:lnTo>
                  <a:lnTo>
                    <a:pt x="722171" y="862011"/>
                  </a:lnTo>
                  <a:lnTo>
                    <a:pt x="755951" y="831155"/>
                  </a:lnTo>
                  <a:lnTo>
                    <a:pt x="788520" y="799037"/>
                  </a:lnTo>
                  <a:lnTo>
                    <a:pt x="819840" y="765693"/>
                  </a:lnTo>
                  <a:lnTo>
                    <a:pt x="849872" y="731163"/>
                  </a:lnTo>
                  <a:lnTo>
                    <a:pt x="878577" y="695486"/>
                  </a:lnTo>
                  <a:lnTo>
                    <a:pt x="905918" y="658699"/>
                  </a:lnTo>
                  <a:lnTo>
                    <a:pt x="931855" y="620842"/>
                  </a:lnTo>
                  <a:lnTo>
                    <a:pt x="956351" y="581953"/>
                  </a:lnTo>
                  <a:lnTo>
                    <a:pt x="979366" y="542070"/>
                  </a:lnTo>
                  <a:lnTo>
                    <a:pt x="1000862" y="501232"/>
                  </a:lnTo>
                  <a:lnTo>
                    <a:pt x="1020800" y="459477"/>
                  </a:lnTo>
                  <a:lnTo>
                    <a:pt x="1039143" y="416844"/>
                  </a:lnTo>
                  <a:lnTo>
                    <a:pt x="1055851" y="373372"/>
                  </a:lnTo>
                  <a:lnTo>
                    <a:pt x="1070886" y="329099"/>
                  </a:lnTo>
                  <a:lnTo>
                    <a:pt x="1084209" y="284064"/>
                  </a:lnTo>
                  <a:lnTo>
                    <a:pt x="1095783" y="238305"/>
                  </a:lnTo>
                  <a:lnTo>
                    <a:pt x="1105567" y="191860"/>
                  </a:lnTo>
                  <a:lnTo>
                    <a:pt x="1113525" y="144769"/>
                  </a:lnTo>
                  <a:lnTo>
                    <a:pt x="1119617" y="97069"/>
                  </a:lnTo>
                  <a:lnTo>
                    <a:pt x="1123804" y="48800"/>
                  </a:lnTo>
                  <a:lnTo>
                    <a:pt x="1126049" y="0"/>
                  </a:lnTo>
                </a:path>
              </a:pathLst>
            </a:custGeom>
            <a:ln w="20941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083369" y="3209493"/>
              <a:ext cx="1156335" cy="1126490"/>
            </a:xfrm>
            <a:custGeom>
              <a:avLst/>
              <a:gdLst/>
              <a:ahLst/>
              <a:cxnLst/>
              <a:rect l="l" t="t" r="r" b="b"/>
              <a:pathLst>
                <a:path w="1156334" h="1126489">
                  <a:moveTo>
                    <a:pt x="1155943" y="1126070"/>
                  </a:moveTo>
                  <a:lnTo>
                    <a:pt x="1152458" y="1077602"/>
                  </a:lnTo>
                  <a:lnTo>
                    <a:pt x="1147055" y="1029689"/>
                  </a:lnTo>
                  <a:lnTo>
                    <a:pt x="1139772" y="982371"/>
                  </a:lnTo>
                  <a:lnTo>
                    <a:pt x="1130648" y="935686"/>
                  </a:lnTo>
                  <a:lnTo>
                    <a:pt x="1119721" y="889672"/>
                  </a:lnTo>
                  <a:lnTo>
                    <a:pt x="1107030" y="844368"/>
                  </a:lnTo>
                  <a:lnTo>
                    <a:pt x="1092614" y="799812"/>
                  </a:lnTo>
                  <a:lnTo>
                    <a:pt x="1076510" y="756044"/>
                  </a:lnTo>
                  <a:lnTo>
                    <a:pt x="1058758" y="713101"/>
                  </a:lnTo>
                  <a:lnTo>
                    <a:pt x="1039396" y="671021"/>
                  </a:lnTo>
                  <a:lnTo>
                    <a:pt x="1018462" y="629845"/>
                  </a:lnTo>
                  <a:lnTo>
                    <a:pt x="995996" y="589610"/>
                  </a:lnTo>
                  <a:lnTo>
                    <a:pt x="972035" y="550354"/>
                  </a:lnTo>
                  <a:lnTo>
                    <a:pt x="946618" y="512116"/>
                  </a:lnTo>
                  <a:lnTo>
                    <a:pt x="919783" y="474935"/>
                  </a:lnTo>
                  <a:lnTo>
                    <a:pt x="891570" y="438849"/>
                  </a:lnTo>
                  <a:lnTo>
                    <a:pt x="862016" y="403896"/>
                  </a:lnTo>
                  <a:lnTo>
                    <a:pt x="831161" y="370116"/>
                  </a:lnTo>
                  <a:lnTo>
                    <a:pt x="799042" y="337547"/>
                  </a:lnTo>
                  <a:lnTo>
                    <a:pt x="765698" y="306227"/>
                  </a:lnTo>
                  <a:lnTo>
                    <a:pt x="731169" y="276194"/>
                  </a:lnTo>
                  <a:lnTo>
                    <a:pt x="695491" y="247488"/>
                  </a:lnTo>
                  <a:lnTo>
                    <a:pt x="658704" y="220147"/>
                  </a:lnTo>
                  <a:lnTo>
                    <a:pt x="620847" y="194209"/>
                  </a:lnTo>
                  <a:lnTo>
                    <a:pt x="581958" y="169713"/>
                  </a:lnTo>
                  <a:lnTo>
                    <a:pt x="542075" y="146697"/>
                  </a:lnTo>
                  <a:lnTo>
                    <a:pt x="501236" y="125200"/>
                  </a:lnTo>
                  <a:lnTo>
                    <a:pt x="459482" y="105261"/>
                  </a:lnTo>
                  <a:lnTo>
                    <a:pt x="416849" y="86917"/>
                  </a:lnTo>
                  <a:lnTo>
                    <a:pt x="373377" y="70208"/>
                  </a:lnTo>
                  <a:lnTo>
                    <a:pt x="329103" y="55172"/>
                  </a:lnTo>
                  <a:lnTo>
                    <a:pt x="284068" y="41848"/>
                  </a:lnTo>
                  <a:lnTo>
                    <a:pt x="238308" y="30273"/>
                  </a:lnTo>
                  <a:lnTo>
                    <a:pt x="191863" y="20487"/>
                  </a:lnTo>
                  <a:lnTo>
                    <a:pt x="144771" y="12528"/>
                  </a:lnTo>
                  <a:lnTo>
                    <a:pt x="97071" y="6435"/>
                  </a:lnTo>
                  <a:lnTo>
                    <a:pt x="48801" y="2246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863982" y="3210719"/>
              <a:ext cx="1126490" cy="1156335"/>
            </a:xfrm>
            <a:custGeom>
              <a:avLst/>
              <a:gdLst/>
              <a:ahLst/>
              <a:cxnLst/>
              <a:rect l="l" t="t" r="r" b="b"/>
              <a:pathLst>
                <a:path w="1126490" h="1156335">
                  <a:moveTo>
                    <a:pt x="1126049" y="0"/>
                  </a:moveTo>
                  <a:lnTo>
                    <a:pt x="1077581" y="3484"/>
                  </a:lnTo>
                  <a:lnTo>
                    <a:pt x="1029668" y="8886"/>
                  </a:lnTo>
                  <a:lnTo>
                    <a:pt x="982350" y="16169"/>
                  </a:lnTo>
                  <a:lnTo>
                    <a:pt x="935665" y="25292"/>
                  </a:lnTo>
                  <a:lnTo>
                    <a:pt x="889651" y="36218"/>
                  </a:lnTo>
                  <a:lnTo>
                    <a:pt x="844347" y="48909"/>
                  </a:lnTo>
                  <a:lnTo>
                    <a:pt x="799791" y="63325"/>
                  </a:lnTo>
                  <a:lnTo>
                    <a:pt x="756023" y="79428"/>
                  </a:lnTo>
                  <a:lnTo>
                    <a:pt x="713080" y="97180"/>
                  </a:lnTo>
                  <a:lnTo>
                    <a:pt x="671001" y="116542"/>
                  </a:lnTo>
                  <a:lnTo>
                    <a:pt x="629825" y="137476"/>
                  </a:lnTo>
                  <a:lnTo>
                    <a:pt x="589589" y="159942"/>
                  </a:lnTo>
                  <a:lnTo>
                    <a:pt x="550334" y="183903"/>
                  </a:lnTo>
                  <a:lnTo>
                    <a:pt x="512096" y="209320"/>
                  </a:lnTo>
                  <a:lnTo>
                    <a:pt x="474915" y="236155"/>
                  </a:lnTo>
                  <a:lnTo>
                    <a:pt x="438829" y="264368"/>
                  </a:lnTo>
                  <a:lnTo>
                    <a:pt x="403877" y="293921"/>
                  </a:lnTo>
                  <a:lnTo>
                    <a:pt x="370098" y="324777"/>
                  </a:lnTo>
                  <a:lnTo>
                    <a:pt x="337528" y="356896"/>
                  </a:lnTo>
                  <a:lnTo>
                    <a:pt x="306209" y="390239"/>
                  </a:lnTo>
                  <a:lnTo>
                    <a:pt x="276177" y="424769"/>
                  </a:lnTo>
                  <a:lnTo>
                    <a:pt x="247471" y="460446"/>
                  </a:lnTo>
                  <a:lnTo>
                    <a:pt x="220130" y="497233"/>
                  </a:lnTo>
                  <a:lnTo>
                    <a:pt x="194193" y="535090"/>
                  </a:lnTo>
                  <a:lnTo>
                    <a:pt x="169698" y="573980"/>
                  </a:lnTo>
                  <a:lnTo>
                    <a:pt x="146683" y="613863"/>
                  </a:lnTo>
                  <a:lnTo>
                    <a:pt x="125187" y="654701"/>
                  </a:lnTo>
                  <a:lnTo>
                    <a:pt x="105248" y="696455"/>
                  </a:lnTo>
                  <a:lnTo>
                    <a:pt x="86905" y="739088"/>
                  </a:lnTo>
                  <a:lnTo>
                    <a:pt x="70197" y="782560"/>
                  </a:lnTo>
                  <a:lnTo>
                    <a:pt x="55162" y="826833"/>
                  </a:lnTo>
                  <a:lnTo>
                    <a:pt x="41839" y="871868"/>
                  </a:lnTo>
                  <a:lnTo>
                    <a:pt x="30266" y="917627"/>
                  </a:lnTo>
                  <a:lnTo>
                    <a:pt x="20481" y="964072"/>
                  </a:lnTo>
                  <a:lnTo>
                    <a:pt x="12524" y="1011163"/>
                  </a:lnTo>
                  <a:lnTo>
                    <a:pt x="6432" y="1058863"/>
                  </a:lnTo>
                  <a:lnTo>
                    <a:pt x="2244" y="1107132"/>
                  </a:lnTo>
                  <a:lnTo>
                    <a:pt x="0" y="1155933"/>
                  </a:lnTo>
                </a:path>
              </a:pathLst>
            </a:custGeom>
            <a:ln w="20941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865176" y="4459979"/>
              <a:ext cx="1156335" cy="1126490"/>
            </a:xfrm>
            <a:custGeom>
              <a:avLst/>
              <a:gdLst/>
              <a:ahLst/>
              <a:cxnLst/>
              <a:rect l="l" t="t" r="r" b="b"/>
              <a:pathLst>
                <a:path w="1156334" h="1126489">
                  <a:moveTo>
                    <a:pt x="0" y="0"/>
                  </a:moveTo>
                  <a:lnTo>
                    <a:pt x="3484" y="48468"/>
                  </a:lnTo>
                  <a:lnTo>
                    <a:pt x="8888" y="96380"/>
                  </a:lnTo>
                  <a:lnTo>
                    <a:pt x="16171" y="143699"/>
                  </a:lnTo>
                  <a:lnTo>
                    <a:pt x="25295" y="190384"/>
                  </a:lnTo>
                  <a:lnTo>
                    <a:pt x="36221" y="236398"/>
                  </a:lnTo>
                  <a:lnTo>
                    <a:pt x="48912" y="281702"/>
                  </a:lnTo>
                  <a:lnTo>
                    <a:pt x="63329" y="326257"/>
                  </a:lnTo>
                  <a:lnTo>
                    <a:pt x="79433" y="370026"/>
                  </a:lnTo>
                  <a:lnTo>
                    <a:pt x="97185" y="412969"/>
                  </a:lnTo>
                  <a:lnTo>
                    <a:pt x="116547" y="455048"/>
                  </a:lnTo>
                  <a:lnTo>
                    <a:pt x="137481" y="496224"/>
                  </a:lnTo>
                  <a:lnTo>
                    <a:pt x="159947" y="536460"/>
                  </a:lnTo>
                  <a:lnTo>
                    <a:pt x="183908" y="575716"/>
                  </a:lnTo>
                  <a:lnTo>
                    <a:pt x="209325" y="613954"/>
                  </a:lnTo>
                  <a:lnTo>
                    <a:pt x="236160" y="651135"/>
                  </a:lnTo>
                  <a:lnTo>
                    <a:pt x="264373" y="687221"/>
                  </a:lnTo>
                  <a:lnTo>
                    <a:pt x="293927" y="722173"/>
                  </a:lnTo>
                  <a:lnTo>
                    <a:pt x="324782" y="755953"/>
                  </a:lnTo>
                  <a:lnTo>
                    <a:pt x="356901" y="788523"/>
                  </a:lnTo>
                  <a:lnTo>
                    <a:pt x="390244" y="819843"/>
                  </a:lnTo>
                  <a:lnTo>
                    <a:pt x="424774" y="849875"/>
                  </a:lnTo>
                  <a:lnTo>
                    <a:pt x="460452" y="878581"/>
                  </a:lnTo>
                  <a:lnTo>
                    <a:pt x="497238" y="905923"/>
                  </a:lnTo>
                  <a:lnTo>
                    <a:pt x="535096" y="931861"/>
                  </a:lnTo>
                  <a:lnTo>
                    <a:pt x="573985" y="956357"/>
                  </a:lnTo>
                  <a:lnTo>
                    <a:pt x="613868" y="979373"/>
                  </a:lnTo>
                  <a:lnTo>
                    <a:pt x="654706" y="1000869"/>
                  </a:lnTo>
                  <a:lnTo>
                    <a:pt x="696461" y="1020809"/>
                  </a:lnTo>
                  <a:lnTo>
                    <a:pt x="739094" y="1039152"/>
                  </a:lnTo>
                  <a:lnTo>
                    <a:pt x="782566" y="1055861"/>
                  </a:lnTo>
                  <a:lnTo>
                    <a:pt x="826839" y="1070897"/>
                  </a:lnTo>
                  <a:lnTo>
                    <a:pt x="871875" y="1084222"/>
                  </a:lnTo>
                  <a:lnTo>
                    <a:pt x="917635" y="1095796"/>
                  </a:lnTo>
                  <a:lnTo>
                    <a:pt x="964080" y="1105582"/>
                  </a:lnTo>
                  <a:lnTo>
                    <a:pt x="1011172" y="1113541"/>
                  </a:lnTo>
                  <a:lnTo>
                    <a:pt x="1058872" y="1119634"/>
                  </a:lnTo>
                  <a:lnTo>
                    <a:pt x="1107142" y="1123823"/>
                  </a:lnTo>
                  <a:lnTo>
                    <a:pt x="1155943" y="1126070"/>
                  </a:lnTo>
                </a:path>
              </a:pathLst>
            </a:custGeom>
            <a:ln w="20941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863553" y="3209117"/>
              <a:ext cx="2377440" cy="2377440"/>
            </a:xfrm>
            <a:custGeom>
              <a:avLst/>
              <a:gdLst/>
              <a:ahLst/>
              <a:cxnLst/>
              <a:rect l="l" t="t" r="r" b="b"/>
              <a:pathLst>
                <a:path w="2377440" h="2377440">
                  <a:moveTo>
                    <a:pt x="2377330" y="1188654"/>
                  </a:moveTo>
                  <a:lnTo>
                    <a:pt x="2377330" y="1188654"/>
                  </a:lnTo>
                </a:path>
                <a:path w="2377440" h="2377440">
                  <a:moveTo>
                    <a:pt x="1188665" y="0"/>
                  </a:moveTo>
                  <a:lnTo>
                    <a:pt x="1188665" y="0"/>
                  </a:lnTo>
                </a:path>
                <a:path w="2377440" h="2377440">
                  <a:moveTo>
                    <a:pt x="0" y="1188654"/>
                  </a:moveTo>
                  <a:lnTo>
                    <a:pt x="0" y="1188654"/>
                  </a:lnTo>
                </a:path>
                <a:path w="2377440" h="2377440">
                  <a:moveTo>
                    <a:pt x="1188665" y="2377309"/>
                  </a:moveTo>
                  <a:lnTo>
                    <a:pt x="1188665" y="2377309"/>
                  </a:lnTo>
                </a:path>
              </a:pathLst>
            </a:custGeom>
            <a:ln w="20941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041758" y="3016065"/>
              <a:ext cx="20955" cy="2941955"/>
            </a:xfrm>
            <a:custGeom>
              <a:avLst/>
              <a:gdLst/>
              <a:ahLst/>
              <a:cxnLst/>
              <a:rect l="l" t="t" r="r" b="b"/>
              <a:pathLst>
                <a:path w="20954" h="2941954">
                  <a:moveTo>
                    <a:pt x="0" y="2941659"/>
                  </a:moveTo>
                  <a:lnTo>
                    <a:pt x="20941" y="2941659"/>
                  </a:lnTo>
                  <a:lnTo>
                    <a:pt x="20941" y="0"/>
                  </a:lnTo>
                  <a:lnTo>
                    <a:pt x="0" y="0"/>
                  </a:lnTo>
                  <a:lnTo>
                    <a:pt x="0" y="2941659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041758" y="3016065"/>
              <a:ext cx="20955" cy="2941955"/>
            </a:xfrm>
            <a:custGeom>
              <a:avLst/>
              <a:gdLst/>
              <a:ahLst/>
              <a:cxnLst/>
              <a:rect l="l" t="t" r="r" b="b"/>
              <a:pathLst>
                <a:path w="20954" h="2941954">
                  <a:moveTo>
                    <a:pt x="0" y="2941659"/>
                  </a:moveTo>
                  <a:lnTo>
                    <a:pt x="20941" y="2941659"/>
                  </a:lnTo>
                  <a:lnTo>
                    <a:pt x="20941" y="0"/>
                  </a:lnTo>
                  <a:lnTo>
                    <a:pt x="0" y="0"/>
                  </a:lnTo>
                  <a:lnTo>
                    <a:pt x="0" y="2941659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565604" y="4471068"/>
              <a:ext cx="2941955" cy="0"/>
            </a:xfrm>
            <a:custGeom>
              <a:avLst/>
              <a:gdLst/>
              <a:ahLst/>
              <a:cxnLst/>
              <a:rect l="l" t="t" r="r" b="b"/>
              <a:pathLst>
                <a:path w="2941954" h="0">
                  <a:moveTo>
                    <a:pt x="2941659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FF555A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533950" y="4471068"/>
              <a:ext cx="3036570" cy="0"/>
            </a:xfrm>
            <a:custGeom>
              <a:avLst/>
              <a:gdLst/>
              <a:ahLst/>
              <a:cxnLst/>
              <a:rect l="l" t="t" r="r" b="b"/>
              <a:pathLst>
                <a:path w="3036570" h="0">
                  <a:moveTo>
                    <a:pt x="3036556" y="0"/>
                  </a:moveTo>
                  <a:lnTo>
                    <a:pt x="3036556" y="0"/>
                  </a:lnTo>
                </a:path>
                <a:path w="3036570" h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13961978" y="6558962"/>
            <a:ext cx="1108075" cy="1108710"/>
          </a:xfrm>
          <a:custGeom>
            <a:avLst/>
            <a:gdLst/>
            <a:ahLst/>
            <a:cxnLst/>
            <a:rect l="l" t="t" r="r" b="b"/>
            <a:pathLst>
              <a:path w="1108075" h="1108709">
                <a:moveTo>
                  <a:pt x="531558" y="1107440"/>
                </a:moveTo>
                <a:lnTo>
                  <a:pt x="459309" y="1107440"/>
                </a:lnTo>
                <a:lnTo>
                  <a:pt x="463424" y="1108710"/>
                </a:lnTo>
                <a:lnTo>
                  <a:pt x="527391" y="1108710"/>
                </a:lnTo>
                <a:lnTo>
                  <a:pt x="531558" y="1107440"/>
                </a:lnTo>
                <a:close/>
              </a:path>
              <a:path w="1108075" h="1108709">
                <a:moveTo>
                  <a:pt x="547034" y="1106170"/>
                </a:moveTo>
                <a:lnTo>
                  <a:pt x="443780" y="1106170"/>
                </a:lnTo>
                <a:lnTo>
                  <a:pt x="451717" y="1107440"/>
                </a:lnTo>
                <a:lnTo>
                  <a:pt x="542751" y="1107440"/>
                </a:lnTo>
                <a:lnTo>
                  <a:pt x="547034" y="1106170"/>
                </a:lnTo>
                <a:close/>
              </a:path>
              <a:path w="1108075" h="1108709">
                <a:moveTo>
                  <a:pt x="555547" y="1104900"/>
                </a:moveTo>
                <a:lnTo>
                  <a:pt x="431781" y="1104900"/>
                </a:lnTo>
                <a:lnTo>
                  <a:pt x="439665" y="1106170"/>
                </a:lnTo>
                <a:lnTo>
                  <a:pt x="551316" y="1106170"/>
                </a:lnTo>
                <a:lnTo>
                  <a:pt x="555547" y="1104900"/>
                </a:lnTo>
                <a:close/>
              </a:path>
              <a:path w="1108075" h="1108709">
                <a:moveTo>
                  <a:pt x="575253" y="1102360"/>
                </a:moveTo>
                <a:lnTo>
                  <a:pt x="415792" y="1102360"/>
                </a:lnTo>
                <a:lnTo>
                  <a:pt x="424409" y="1104900"/>
                </a:lnTo>
                <a:lnTo>
                  <a:pt x="562803" y="1104900"/>
                </a:lnTo>
                <a:lnTo>
                  <a:pt x="570855" y="1103630"/>
                </a:lnTo>
                <a:lnTo>
                  <a:pt x="575253" y="1102360"/>
                </a:lnTo>
                <a:close/>
              </a:path>
              <a:path w="1108075" h="1108709">
                <a:moveTo>
                  <a:pt x="583075" y="1101090"/>
                </a:moveTo>
                <a:lnTo>
                  <a:pt x="408022" y="1101090"/>
                </a:lnTo>
                <a:lnTo>
                  <a:pt x="411509" y="1102360"/>
                </a:lnTo>
                <a:lnTo>
                  <a:pt x="579651" y="1102360"/>
                </a:lnTo>
                <a:lnTo>
                  <a:pt x="583075" y="1101090"/>
                </a:lnTo>
                <a:close/>
              </a:path>
              <a:path w="1108075" h="1108709">
                <a:moveTo>
                  <a:pt x="606781" y="1096010"/>
                </a:moveTo>
                <a:lnTo>
                  <a:pt x="381008" y="1096010"/>
                </a:lnTo>
                <a:lnTo>
                  <a:pt x="384327" y="1097280"/>
                </a:lnTo>
                <a:lnTo>
                  <a:pt x="392086" y="1098550"/>
                </a:lnTo>
                <a:lnTo>
                  <a:pt x="400996" y="1101090"/>
                </a:lnTo>
                <a:lnTo>
                  <a:pt x="586499" y="1101090"/>
                </a:lnTo>
                <a:lnTo>
                  <a:pt x="589870" y="1099820"/>
                </a:lnTo>
                <a:lnTo>
                  <a:pt x="594446" y="1099820"/>
                </a:lnTo>
                <a:lnTo>
                  <a:pt x="603577" y="1097280"/>
                </a:lnTo>
                <a:lnTo>
                  <a:pt x="606781" y="1096010"/>
                </a:lnTo>
                <a:close/>
              </a:path>
              <a:path w="1108075" h="1108709">
                <a:moveTo>
                  <a:pt x="930614" y="22860"/>
                </a:moveTo>
                <a:lnTo>
                  <a:pt x="608372" y="22860"/>
                </a:lnTo>
                <a:lnTo>
                  <a:pt x="594498" y="26670"/>
                </a:lnTo>
                <a:lnTo>
                  <a:pt x="564112" y="34290"/>
                </a:lnTo>
                <a:lnTo>
                  <a:pt x="562625" y="34290"/>
                </a:lnTo>
                <a:lnTo>
                  <a:pt x="556290" y="36830"/>
                </a:lnTo>
                <a:lnTo>
                  <a:pt x="550008" y="38100"/>
                </a:lnTo>
                <a:lnTo>
                  <a:pt x="543673" y="40640"/>
                </a:lnTo>
                <a:lnTo>
                  <a:pt x="541380" y="40640"/>
                </a:lnTo>
                <a:lnTo>
                  <a:pt x="540238" y="41910"/>
                </a:lnTo>
                <a:lnTo>
                  <a:pt x="529756" y="44450"/>
                </a:lnTo>
                <a:lnTo>
                  <a:pt x="508856" y="52070"/>
                </a:lnTo>
                <a:lnTo>
                  <a:pt x="497287" y="55880"/>
                </a:lnTo>
                <a:lnTo>
                  <a:pt x="496145" y="55880"/>
                </a:lnTo>
                <a:lnTo>
                  <a:pt x="488606" y="59690"/>
                </a:lnTo>
                <a:lnTo>
                  <a:pt x="475874" y="63500"/>
                </a:lnTo>
                <a:lnTo>
                  <a:pt x="475361" y="63500"/>
                </a:lnTo>
                <a:lnTo>
                  <a:pt x="474848" y="64770"/>
                </a:lnTo>
                <a:lnTo>
                  <a:pt x="474335" y="64770"/>
                </a:lnTo>
                <a:lnTo>
                  <a:pt x="460283" y="69850"/>
                </a:lnTo>
                <a:lnTo>
                  <a:pt x="452000" y="73660"/>
                </a:lnTo>
                <a:lnTo>
                  <a:pt x="451320" y="73660"/>
                </a:lnTo>
                <a:lnTo>
                  <a:pt x="432922" y="81280"/>
                </a:lnTo>
                <a:lnTo>
                  <a:pt x="419520" y="87630"/>
                </a:lnTo>
                <a:lnTo>
                  <a:pt x="409551" y="91440"/>
                </a:lnTo>
                <a:lnTo>
                  <a:pt x="399645" y="96520"/>
                </a:lnTo>
                <a:lnTo>
                  <a:pt x="389803" y="100330"/>
                </a:lnTo>
                <a:lnTo>
                  <a:pt x="388609" y="101600"/>
                </a:lnTo>
                <a:lnTo>
                  <a:pt x="380442" y="105410"/>
                </a:lnTo>
                <a:lnTo>
                  <a:pt x="374610" y="107950"/>
                </a:lnTo>
                <a:lnTo>
                  <a:pt x="368212" y="111760"/>
                </a:lnTo>
                <a:lnTo>
                  <a:pt x="367469" y="111760"/>
                </a:lnTo>
                <a:lnTo>
                  <a:pt x="353940" y="118110"/>
                </a:lnTo>
                <a:lnTo>
                  <a:pt x="347595" y="121920"/>
                </a:lnTo>
                <a:lnTo>
                  <a:pt x="346799" y="121920"/>
                </a:lnTo>
                <a:lnTo>
                  <a:pt x="345941" y="123190"/>
                </a:lnTo>
                <a:lnTo>
                  <a:pt x="345145" y="123190"/>
                </a:lnTo>
                <a:lnTo>
                  <a:pt x="334286" y="128270"/>
                </a:lnTo>
                <a:lnTo>
                  <a:pt x="326465" y="133350"/>
                </a:lnTo>
                <a:lnTo>
                  <a:pt x="325271" y="133350"/>
                </a:lnTo>
                <a:lnTo>
                  <a:pt x="307240" y="143510"/>
                </a:lnTo>
                <a:lnTo>
                  <a:pt x="298398" y="149860"/>
                </a:lnTo>
                <a:lnTo>
                  <a:pt x="289680" y="154940"/>
                </a:lnTo>
                <a:lnTo>
                  <a:pt x="288372" y="154940"/>
                </a:lnTo>
                <a:lnTo>
                  <a:pt x="287115" y="156210"/>
                </a:lnTo>
                <a:lnTo>
                  <a:pt x="285859" y="156210"/>
                </a:lnTo>
                <a:lnTo>
                  <a:pt x="280948" y="160020"/>
                </a:lnTo>
                <a:lnTo>
                  <a:pt x="269524" y="166370"/>
                </a:lnTo>
                <a:lnTo>
                  <a:pt x="268613" y="167640"/>
                </a:lnTo>
                <a:lnTo>
                  <a:pt x="257587" y="175260"/>
                </a:lnTo>
                <a:lnTo>
                  <a:pt x="252163" y="177800"/>
                </a:lnTo>
                <a:lnTo>
                  <a:pt x="251189" y="179070"/>
                </a:lnTo>
                <a:lnTo>
                  <a:pt x="250216" y="179070"/>
                </a:lnTo>
                <a:lnTo>
                  <a:pt x="249252" y="180340"/>
                </a:lnTo>
                <a:lnTo>
                  <a:pt x="244792" y="182880"/>
                </a:lnTo>
                <a:lnTo>
                  <a:pt x="233483" y="191770"/>
                </a:lnTo>
                <a:lnTo>
                  <a:pt x="232227" y="191770"/>
                </a:lnTo>
                <a:lnTo>
                  <a:pt x="224590" y="198120"/>
                </a:lnTo>
                <a:lnTo>
                  <a:pt x="217100" y="203200"/>
                </a:lnTo>
                <a:lnTo>
                  <a:pt x="209749" y="208280"/>
                </a:lnTo>
                <a:lnTo>
                  <a:pt x="202531" y="214630"/>
                </a:lnTo>
                <a:lnTo>
                  <a:pt x="201275" y="214630"/>
                </a:lnTo>
                <a:lnTo>
                  <a:pt x="198762" y="217170"/>
                </a:lnTo>
                <a:lnTo>
                  <a:pt x="194992" y="219710"/>
                </a:lnTo>
                <a:lnTo>
                  <a:pt x="191223" y="223520"/>
                </a:lnTo>
                <a:lnTo>
                  <a:pt x="184657" y="228600"/>
                </a:lnTo>
                <a:lnTo>
                  <a:pt x="180197" y="232410"/>
                </a:lnTo>
                <a:lnTo>
                  <a:pt x="175862" y="236220"/>
                </a:lnTo>
                <a:lnTo>
                  <a:pt x="168773" y="242570"/>
                </a:lnTo>
                <a:lnTo>
                  <a:pt x="162093" y="247650"/>
                </a:lnTo>
                <a:lnTo>
                  <a:pt x="157758" y="252730"/>
                </a:lnTo>
                <a:lnTo>
                  <a:pt x="156616" y="254000"/>
                </a:lnTo>
                <a:lnTo>
                  <a:pt x="151475" y="257810"/>
                </a:lnTo>
                <a:lnTo>
                  <a:pt x="147591" y="261620"/>
                </a:lnTo>
                <a:lnTo>
                  <a:pt x="143821" y="265430"/>
                </a:lnTo>
                <a:lnTo>
                  <a:pt x="134930" y="274320"/>
                </a:lnTo>
                <a:lnTo>
                  <a:pt x="126327" y="284480"/>
                </a:lnTo>
                <a:lnTo>
                  <a:pt x="118003" y="293370"/>
                </a:lnTo>
                <a:lnTo>
                  <a:pt x="109948" y="303530"/>
                </a:lnTo>
                <a:lnTo>
                  <a:pt x="102209" y="313690"/>
                </a:lnTo>
                <a:lnTo>
                  <a:pt x="94745" y="323850"/>
                </a:lnTo>
                <a:lnTo>
                  <a:pt x="87559" y="332740"/>
                </a:lnTo>
                <a:lnTo>
                  <a:pt x="80650" y="344170"/>
                </a:lnTo>
                <a:lnTo>
                  <a:pt x="77111" y="349250"/>
                </a:lnTo>
                <a:lnTo>
                  <a:pt x="75457" y="351790"/>
                </a:lnTo>
                <a:lnTo>
                  <a:pt x="70274" y="360680"/>
                </a:lnTo>
                <a:lnTo>
                  <a:pt x="65272" y="368300"/>
                </a:lnTo>
                <a:lnTo>
                  <a:pt x="60465" y="377190"/>
                </a:lnTo>
                <a:lnTo>
                  <a:pt x="55866" y="386080"/>
                </a:lnTo>
                <a:lnTo>
                  <a:pt x="52096" y="392430"/>
                </a:lnTo>
                <a:lnTo>
                  <a:pt x="48557" y="400050"/>
                </a:lnTo>
                <a:lnTo>
                  <a:pt x="45122" y="407670"/>
                </a:lnTo>
                <a:lnTo>
                  <a:pt x="40211" y="419100"/>
                </a:lnTo>
                <a:lnTo>
                  <a:pt x="35582" y="429260"/>
                </a:lnTo>
                <a:lnTo>
                  <a:pt x="21605" y="469900"/>
                </a:lnTo>
                <a:lnTo>
                  <a:pt x="8684" y="521970"/>
                </a:lnTo>
                <a:lnTo>
                  <a:pt x="2003" y="568960"/>
                </a:lnTo>
                <a:lnTo>
                  <a:pt x="0" y="604520"/>
                </a:lnTo>
                <a:lnTo>
                  <a:pt x="23" y="624840"/>
                </a:lnTo>
                <a:lnTo>
                  <a:pt x="2285" y="662940"/>
                </a:lnTo>
                <a:lnTo>
                  <a:pt x="9215" y="709930"/>
                </a:lnTo>
                <a:lnTo>
                  <a:pt x="18976" y="750570"/>
                </a:lnTo>
                <a:lnTo>
                  <a:pt x="36620" y="802640"/>
                </a:lnTo>
                <a:lnTo>
                  <a:pt x="57124" y="845820"/>
                </a:lnTo>
                <a:lnTo>
                  <a:pt x="82150" y="887730"/>
                </a:lnTo>
                <a:lnTo>
                  <a:pt x="111695" y="928370"/>
                </a:lnTo>
                <a:lnTo>
                  <a:pt x="145758" y="965200"/>
                </a:lnTo>
                <a:lnTo>
                  <a:pt x="150319" y="970280"/>
                </a:lnTo>
                <a:lnTo>
                  <a:pt x="154923" y="974090"/>
                </a:lnTo>
                <a:lnTo>
                  <a:pt x="159570" y="979170"/>
                </a:lnTo>
                <a:lnTo>
                  <a:pt x="165977" y="984250"/>
                </a:lnTo>
                <a:lnTo>
                  <a:pt x="167747" y="985520"/>
                </a:lnTo>
                <a:lnTo>
                  <a:pt x="169464" y="986790"/>
                </a:lnTo>
                <a:lnTo>
                  <a:pt x="174092" y="991870"/>
                </a:lnTo>
                <a:lnTo>
                  <a:pt x="178658" y="995680"/>
                </a:lnTo>
                <a:lnTo>
                  <a:pt x="183401" y="999490"/>
                </a:lnTo>
                <a:lnTo>
                  <a:pt x="185338" y="1000760"/>
                </a:lnTo>
                <a:lnTo>
                  <a:pt x="187401" y="1002030"/>
                </a:lnTo>
                <a:lnTo>
                  <a:pt x="189390" y="1003300"/>
                </a:lnTo>
                <a:lnTo>
                  <a:pt x="193966" y="1007110"/>
                </a:lnTo>
                <a:lnTo>
                  <a:pt x="198479" y="1010920"/>
                </a:lnTo>
                <a:lnTo>
                  <a:pt x="203107" y="1014730"/>
                </a:lnTo>
                <a:lnTo>
                  <a:pt x="205212" y="1016000"/>
                </a:lnTo>
                <a:lnTo>
                  <a:pt x="207390" y="1017270"/>
                </a:lnTo>
                <a:lnTo>
                  <a:pt x="214123" y="1022350"/>
                </a:lnTo>
                <a:lnTo>
                  <a:pt x="218751" y="1024890"/>
                </a:lnTo>
                <a:lnTo>
                  <a:pt x="223431" y="1028700"/>
                </a:lnTo>
                <a:lnTo>
                  <a:pt x="229777" y="1032510"/>
                </a:lnTo>
                <a:lnTo>
                  <a:pt x="239368" y="1038860"/>
                </a:lnTo>
                <a:lnTo>
                  <a:pt x="246509" y="1042670"/>
                </a:lnTo>
                <a:lnTo>
                  <a:pt x="248739" y="1043940"/>
                </a:lnTo>
                <a:lnTo>
                  <a:pt x="255818" y="1047750"/>
                </a:lnTo>
                <a:lnTo>
                  <a:pt x="265587" y="1052830"/>
                </a:lnTo>
                <a:lnTo>
                  <a:pt x="267922" y="1054100"/>
                </a:lnTo>
                <a:lnTo>
                  <a:pt x="270383" y="1055370"/>
                </a:lnTo>
                <a:lnTo>
                  <a:pt x="272718" y="1056640"/>
                </a:lnTo>
                <a:lnTo>
                  <a:pt x="287345" y="1064260"/>
                </a:lnTo>
                <a:lnTo>
                  <a:pt x="289858" y="1065530"/>
                </a:lnTo>
                <a:lnTo>
                  <a:pt x="292424" y="1065530"/>
                </a:lnTo>
                <a:lnTo>
                  <a:pt x="294937" y="1066800"/>
                </a:lnTo>
                <a:lnTo>
                  <a:pt x="304591" y="1071880"/>
                </a:lnTo>
                <a:lnTo>
                  <a:pt x="312182" y="1074420"/>
                </a:lnTo>
                <a:lnTo>
                  <a:pt x="314989" y="1075690"/>
                </a:lnTo>
                <a:lnTo>
                  <a:pt x="322412" y="1078230"/>
                </a:lnTo>
                <a:lnTo>
                  <a:pt x="327156" y="1080770"/>
                </a:lnTo>
                <a:lnTo>
                  <a:pt x="334810" y="1083310"/>
                </a:lnTo>
                <a:lnTo>
                  <a:pt x="337773" y="1083310"/>
                </a:lnTo>
                <a:lnTo>
                  <a:pt x="340632" y="1084580"/>
                </a:lnTo>
                <a:lnTo>
                  <a:pt x="345312" y="1085850"/>
                </a:lnTo>
                <a:lnTo>
                  <a:pt x="349993" y="1088390"/>
                </a:lnTo>
                <a:lnTo>
                  <a:pt x="357825" y="1089660"/>
                </a:lnTo>
                <a:lnTo>
                  <a:pt x="360903" y="1090930"/>
                </a:lnTo>
                <a:lnTo>
                  <a:pt x="368558" y="1093470"/>
                </a:lnTo>
                <a:lnTo>
                  <a:pt x="377751" y="1096010"/>
                </a:lnTo>
                <a:lnTo>
                  <a:pt x="609974" y="1096010"/>
                </a:lnTo>
                <a:lnTo>
                  <a:pt x="617859" y="1093470"/>
                </a:lnTo>
                <a:lnTo>
                  <a:pt x="622539" y="1092200"/>
                </a:lnTo>
                <a:lnTo>
                  <a:pt x="630194" y="1090930"/>
                </a:lnTo>
                <a:lnTo>
                  <a:pt x="633283" y="1089660"/>
                </a:lnTo>
                <a:lnTo>
                  <a:pt x="641041" y="1087120"/>
                </a:lnTo>
                <a:lnTo>
                  <a:pt x="645732" y="1085850"/>
                </a:lnTo>
                <a:lnTo>
                  <a:pt x="653324" y="1083310"/>
                </a:lnTo>
                <a:lnTo>
                  <a:pt x="659146" y="1080770"/>
                </a:lnTo>
                <a:lnTo>
                  <a:pt x="663952" y="1079500"/>
                </a:lnTo>
                <a:lnTo>
                  <a:pt x="673428" y="1075690"/>
                </a:lnTo>
                <a:lnTo>
                  <a:pt x="676171" y="1074420"/>
                </a:lnTo>
                <a:lnTo>
                  <a:pt x="678915" y="1074420"/>
                </a:lnTo>
                <a:lnTo>
                  <a:pt x="681658" y="1073150"/>
                </a:lnTo>
                <a:lnTo>
                  <a:pt x="691302" y="1068070"/>
                </a:lnTo>
                <a:lnTo>
                  <a:pt x="698673" y="1065530"/>
                </a:lnTo>
                <a:lnTo>
                  <a:pt x="701301" y="1064260"/>
                </a:lnTo>
                <a:lnTo>
                  <a:pt x="703814" y="1062990"/>
                </a:lnTo>
                <a:lnTo>
                  <a:pt x="720830" y="1054100"/>
                </a:lnTo>
                <a:lnTo>
                  <a:pt x="723227" y="1054100"/>
                </a:lnTo>
                <a:lnTo>
                  <a:pt x="730431" y="1050290"/>
                </a:lnTo>
                <a:lnTo>
                  <a:pt x="735164" y="1046480"/>
                </a:lnTo>
                <a:lnTo>
                  <a:pt x="751729" y="1037590"/>
                </a:lnTo>
                <a:lnTo>
                  <a:pt x="756410" y="1033780"/>
                </a:lnTo>
                <a:lnTo>
                  <a:pt x="763383" y="1029970"/>
                </a:lnTo>
                <a:lnTo>
                  <a:pt x="765614" y="1028700"/>
                </a:lnTo>
                <a:lnTo>
                  <a:pt x="767781" y="1027430"/>
                </a:lnTo>
                <a:lnTo>
                  <a:pt x="772462" y="1023620"/>
                </a:lnTo>
                <a:lnTo>
                  <a:pt x="781718" y="1017270"/>
                </a:lnTo>
                <a:lnTo>
                  <a:pt x="783833" y="1016000"/>
                </a:lnTo>
                <a:lnTo>
                  <a:pt x="786000" y="1014730"/>
                </a:lnTo>
                <a:lnTo>
                  <a:pt x="788116" y="1013460"/>
                </a:lnTo>
                <a:lnTo>
                  <a:pt x="792629" y="1009650"/>
                </a:lnTo>
                <a:lnTo>
                  <a:pt x="797079" y="1005840"/>
                </a:lnTo>
                <a:lnTo>
                  <a:pt x="801476" y="1002030"/>
                </a:lnTo>
                <a:lnTo>
                  <a:pt x="803592" y="1000760"/>
                </a:lnTo>
                <a:lnTo>
                  <a:pt x="805759" y="999490"/>
                </a:lnTo>
                <a:lnTo>
                  <a:pt x="807874" y="998220"/>
                </a:lnTo>
                <a:lnTo>
                  <a:pt x="812555" y="993140"/>
                </a:lnTo>
                <a:lnTo>
                  <a:pt x="821811" y="985520"/>
                </a:lnTo>
                <a:lnTo>
                  <a:pt x="823518" y="984250"/>
                </a:lnTo>
                <a:lnTo>
                  <a:pt x="825298" y="982980"/>
                </a:lnTo>
                <a:lnTo>
                  <a:pt x="826952" y="981710"/>
                </a:lnTo>
                <a:lnTo>
                  <a:pt x="831641" y="976630"/>
                </a:lnTo>
                <a:lnTo>
                  <a:pt x="836282" y="972820"/>
                </a:lnTo>
                <a:lnTo>
                  <a:pt x="840867" y="967740"/>
                </a:lnTo>
                <a:lnTo>
                  <a:pt x="845391" y="963930"/>
                </a:lnTo>
                <a:lnTo>
                  <a:pt x="852159" y="956310"/>
                </a:lnTo>
                <a:lnTo>
                  <a:pt x="858916" y="949960"/>
                </a:lnTo>
                <a:lnTo>
                  <a:pt x="876842" y="929640"/>
                </a:lnTo>
                <a:lnTo>
                  <a:pt x="881308" y="923290"/>
                </a:lnTo>
                <a:lnTo>
                  <a:pt x="890175" y="913130"/>
                </a:lnTo>
                <a:lnTo>
                  <a:pt x="916383" y="877570"/>
                </a:lnTo>
                <a:lnTo>
                  <a:pt x="929108" y="858520"/>
                </a:lnTo>
                <a:lnTo>
                  <a:pt x="490139" y="858520"/>
                </a:lnTo>
                <a:lnTo>
                  <a:pt x="475531" y="855980"/>
                </a:lnTo>
                <a:lnTo>
                  <a:pt x="468502" y="853440"/>
                </a:lnTo>
                <a:lnTo>
                  <a:pt x="458324" y="848360"/>
                </a:lnTo>
                <a:lnTo>
                  <a:pt x="448592" y="842010"/>
                </a:lnTo>
                <a:lnTo>
                  <a:pt x="429844" y="829310"/>
                </a:lnTo>
                <a:lnTo>
                  <a:pt x="419962" y="822960"/>
                </a:lnTo>
                <a:lnTo>
                  <a:pt x="410123" y="815340"/>
                </a:lnTo>
                <a:lnTo>
                  <a:pt x="400349" y="808990"/>
                </a:lnTo>
                <a:lnTo>
                  <a:pt x="390662" y="801370"/>
                </a:lnTo>
                <a:lnTo>
                  <a:pt x="355353" y="774700"/>
                </a:lnTo>
                <a:lnTo>
                  <a:pt x="322787" y="745490"/>
                </a:lnTo>
                <a:lnTo>
                  <a:pt x="284893" y="704850"/>
                </a:lnTo>
                <a:lnTo>
                  <a:pt x="256864" y="661670"/>
                </a:lnTo>
                <a:lnTo>
                  <a:pt x="241845" y="617220"/>
                </a:lnTo>
                <a:lnTo>
                  <a:pt x="240624" y="593090"/>
                </a:lnTo>
                <a:lnTo>
                  <a:pt x="252323" y="549910"/>
                </a:lnTo>
                <a:lnTo>
                  <a:pt x="280723" y="514350"/>
                </a:lnTo>
                <a:lnTo>
                  <a:pt x="323227" y="490220"/>
                </a:lnTo>
                <a:lnTo>
                  <a:pt x="377238" y="482600"/>
                </a:lnTo>
                <a:lnTo>
                  <a:pt x="1089339" y="482600"/>
                </a:lnTo>
                <a:lnTo>
                  <a:pt x="1092840" y="466090"/>
                </a:lnTo>
                <a:lnTo>
                  <a:pt x="1094380" y="458470"/>
                </a:lnTo>
                <a:lnTo>
                  <a:pt x="1095835" y="449580"/>
                </a:lnTo>
                <a:lnTo>
                  <a:pt x="1098127" y="436880"/>
                </a:lnTo>
                <a:lnTo>
                  <a:pt x="1098975" y="431800"/>
                </a:lnTo>
                <a:lnTo>
                  <a:pt x="1099781" y="425450"/>
                </a:lnTo>
                <a:lnTo>
                  <a:pt x="1102923" y="402590"/>
                </a:lnTo>
                <a:lnTo>
                  <a:pt x="1105305" y="378460"/>
                </a:lnTo>
                <a:lnTo>
                  <a:pt x="1106893" y="355600"/>
                </a:lnTo>
                <a:lnTo>
                  <a:pt x="1107656" y="332740"/>
                </a:lnTo>
                <a:lnTo>
                  <a:pt x="1107603" y="312420"/>
                </a:lnTo>
                <a:lnTo>
                  <a:pt x="1105373" y="273050"/>
                </a:lnTo>
                <a:lnTo>
                  <a:pt x="1104635" y="266700"/>
                </a:lnTo>
                <a:lnTo>
                  <a:pt x="1103789" y="259080"/>
                </a:lnTo>
                <a:lnTo>
                  <a:pt x="1102837" y="252730"/>
                </a:lnTo>
                <a:lnTo>
                  <a:pt x="1101781" y="245110"/>
                </a:lnTo>
                <a:lnTo>
                  <a:pt x="1099990" y="234950"/>
                </a:lnTo>
                <a:lnTo>
                  <a:pt x="1089339" y="191770"/>
                </a:lnTo>
                <a:lnTo>
                  <a:pt x="1080388" y="167640"/>
                </a:lnTo>
                <a:lnTo>
                  <a:pt x="1077841" y="161290"/>
                </a:lnTo>
                <a:lnTo>
                  <a:pt x="1075164" y="154940"/>
                </a:lnTo>
                <a:lnTo>
                  <a:pt x="1072390" y="149860"/>
                </a:lnTo>
                <a:lnTo>
                  <a:pt x="1069477" y="143510"/>
                </a:lnTo>
                <a:lnTo>
                  <a:pt x="1066437" y="138430"/>
                </a:lnTo>
                <a:lnTo>
                  <a:pt x="1063280" y="132080"/>
                </a:lnTo>
                <a:lnTo>
                  <a:pt x="1061112" y="128270"/>
                </a:lnTo>
                <a:lnTo>
                  <a:pt x="1058882" y="124460"/>
                </a:lnTo>
                <a:lnTo>
                  <a:pt x="1056600" y="121920"/>
                </a:lnTo>
                <a:lnTo>
                  <a:pt x="1053034" y="115570"/>
                </a:lnTo>
                <a:lnTo>
                  <a:pt x="1049354" y="110490"/>
                </a:lnTo>
                <a:lnTo>
                  <a:pt x="1045556" y="105410"/>
                </a:lnTo>
                <a:lnTo>
                  <a:pt x="1041637" y="100330"/>
                </a:lnTo>
                <a:lnTo>
                  <a:pt x="1037553" y="96520"/>
                </a:lnTo>
                <a:lnTo>
                  <a:pt x="1033353" y="91440"/>
                </a:lnTo>
                <a:lnTo>
                  <a:pt x="1029025" y="86360"/>
                </a:lnTo>
                <a:lnTo>
                  <a:pt x="1024559" y="81280"/>
                </a:lnTo>
                <a:lnTo>
                  <a:pt x="1021187" y="78740"/>
                </a:lnTo>
                <a:lnTo>
                  <a:pt x="1017711" y="74930"/>
                </a:lnTo>
                <a:lnTo>
                  <a:pt x="1013020" y="71120"/>
                </a:lnTo>
                <a:lnTo>
                  <a:pt x="1010622" y="69850"/>
                </a:lnTo>
                <a:lnTo>
                  <a:pt x="1008224" y="67310"/>
                </a:lnTo>
                <a:lnTo>
                  <a:pt x="1005711" y="64770"/>
                </a:lnTo>
                <a:lnTo>
                  <a:pt x="1003198" y="63500"/>
                </a:lnTo>
                <a:lnTo>
                  <a:pt x="998915" y="59690"/>
                </a:lnTo>
                <a:lnTo>
                  <a:pt x="994120" y="55880"/>
                </a:lnTo>
                <a:lnTo>
                  <a:pt x="988633" y="52070"/>
                </a:lnTo>
                <a:lnTo>
                  <a:pt x="976413" y="44450"/>
                </a:lnTo>
                <a:lnTo>
                  <a:pt x="974989" y="44450"/>
                </a:lnTo>
                <a:lnTo>
                  <a:pt x="967272" y="39370"/>
                </a:lnTo>
                <a:lnTo>
                  <a:pt x="963283" y="38100"/>
                </a:lnTo>
                <a:lnTo>
                  <a:pt x="962540" y="36830"/>
                </a:lnTo>
                <a:lnTo>
                  <a:pt x="961796" y="36830"/>
                </a:lnTo>
                <a:lnTo>
                  <a:pt x="957283" y="34290"/>
                </a:lnTo>
                <a:lnTo>
                  <a:pt x="953566" y="33020"/>
                </a:lnTo>
                <a:lnTo>
                  <a:pt x="948090" y="30480"/>
                </a:lnTo>
                <a:lnTo>
                  <a:pt x="944770" y="29210"/>
                </a:lnTo>
                <a:lnTo>
                  <a:pt x="936320" y="25400"/>
                </a:lnTo>
                <a:lnTo>
                  <a:pt x="934436" y="25400"/>
                </a:lnTo>
                <a:lnTo>
                  <a:pt x="932551" y="24130"/>
                </a:lnTo>
                <a:lnTo>
                  <a:pt x="930614" y="22860"/>
                </a:lnTo>
                <a:close/>
              </a:path>
              <a:path w="1108075" h="1108709">
                <a:moveTo>
                  <a:pt x="1089339" y="482600"/>
                </a:moveTo>
                <a:lnTo>
                  <a:pt x="611063" y="482600"/>
                </a:lnTo>
                <a:lnTo>
                  <a:pt x="660232" y="491490"/>
                </a:lnTo>
                <a:lnTo>
                  <a:pt x="702233" y="515620"/>
                </a:lnTo>
                <a:lnTo>
                  <a:pt x="731332" y="552450"/>
                </a:lnTo>
                <a:lnTo>
                  <a:pt x="741792" y="596900"/>
                </a:lnTo>
                <a:lnTo>
                  <a:pt x="738457" y="624840"/>
                </a:lnTo>
                <a:lnTo>
                  <a:pt x="716454" y="679450"/>
                </a:lnTo>
                <a:lnTo>
                  <a:pt x="681752" y="723900"/>
                </a:lnTo>
                <a:lnTo>
                  <a:pt x="642747" y="760730"/>
                </a:lnTo>
                <a:lnTo>
                  <a:pt x="621628" y="777240"/>
                </a:lnTo>
                <a:lnTo>
                  <a:pt x="620770" y="778510"/>
                </a:lnTo>
                <a:lnTo>
                  <a:pt x="609974" y="787400"/>
                </a:lnTo>
                <a:lnTo>
                  <a:pt x="598551" y="795020"/>
                </a:lnTo>
                <a:lnTo>
                  <a:pt x="592551" y="800100"/>
                </a:lnTo>
                <a:lnTo>
                  <a:pt x="586561" y="803910"/>
                </a:lnTo>
                <a:lnTo>
                  <a:pt x="540521" y="838200"/>
                </a:lnTo>
                <a:lnTo>
                  <a:pt x="539327" y="838200"/>
                </a:lnTo>
                <a:lnTo>
                  <a:pt x="536929" y="840740"/>
                </a:lnTo>
                <a:lnTo>
                  <a:pt x="536301" y="840740"/>
                </a:lnTo>
                <a:lnTo>
                  <a:pt x="527336" y="847090"/>
                </a:lnTo>
                <a:lnTo>
                  <a:pt x="517946" y="852170"/>
                </a:lnTo>
                <a:lnTo>
                  <a:pt x="508053" y="855980"/>
                </a:lnTo>
                <a:lnTo>
                  <a:pt x="497580" y="857250"/>
                </a:lnTo>
                <a:lnTo>
                  <a:pt x="490139" y="858520"/>
                </a:lnTo>
                <a:lnTo>
                  <a:pt x="929108" y="858520"/>
                </a:lnTo>
                <a:lnTo>
                  <a:pt x="941832" y="839470"/>
                </a:lnTo>
                <a:lnTo>
                  <a:pt x="966297" y="798830"/>
                </a:lnTo>
                <a:lnTo>
                  <a:pt x="989554" y="756920"/>
                </a:lnTo>
                <a:lnTo>
                  <a:pt x="1019953" y="693420"/>
                </a:lnTo>
                <a:lnTo>
                  <a:pt x="1034697" y="657860"/>
                </a:lnTo>
                <a:lnTo>
                  <a:pt x="1060882" y="586740"/>
                </a:lnTo>
                <a:lnTo>
                  <a:pt x="1064758" y="574040"/>
                </a:lnTo>
                <a:lnTo>
                  <a:pt x="1068494" y="562610"/>
                </a:lnTo>
                <a:lnTo>
                  <a:pt x="1072082" y="549910"/>
                </a:lnTo>
                <a:lnTo>
                  <a:pt x="1075510" y="538480"/>
                </a:lnTo>
                <a:lnTo>
                  <a:pt x="1079864" y="521970"/>
                </a:lnTo>
                <a:lnTo>
                  <a:pt x="1083936" y="506730"/>
                </a:lnTo>
                <a:lnTo>
                  <a:pt x="1087723" y="490220"/>
                </a:lnTo>
                <a:lnTo>
                  <a:pt x="1089339" y="482600"/>
                </a:lnTo>
                <a:close/>
              </a:path>
              <a:path w="1108075" h="1108709">
                <a:moveTo>
                  <a:pt x="611063" y="482600"/>
                </a:moveTo>
                <a:lnTo>
                  <a:pt x="377238" y="482600"/>
                </a:lnTo>
                <a:lnTo>
                  <a:pt x="404569" y="485140"/>
                </a:lnTo>
                <a:lnTo>
                  <a:pt x="429414" y="492760"/>
                </a:lnTo>
                <a:lnTo>
                  <a:pt x="451645" y="504190"/>
                </a:lnTo>
                <a:lnTo>
                  <a:pt x="471130" y="520700"/>
                </a:lnTo>
                <a:lnTo>
                  <a:pt x="475767" y="525780"/>
                </a:lnTo>
                <a:lnTo>
                  <a:pt x="490721" y="541020"/>
                </a:lnTo>
                <a:lnTo>
                  <a:pt x="531123" y="502920"/>
                </a:lnTo>
                <a:lnTo>
                  <a:pt x="581965" y="485140"/>
                </a:lnTo>
                <a:lnTo>
                  <a:pt x="611063" y="482600"/>
                </a:lnTo>
                <a:close/>
              </a:path>
              <a:path w="1108075" h="1108709">
                <a:moveTo>
                  <a:pt x="880867" y="8890"/>
                </a:moveTo>
                <a:lnTo>
                  <a:pt x="675313" y="8890"/>
                </a:lnTo>
                <a:lnTo>
                  <a:pt x="668350" y="10160"/>
                </a:lnTo>
                <a:lnTo>
                  <a:pt x="656580" y="12700"/>
                </a:lnTo>
                <a:lnTo>
                  <a:pt x="652465" y="12700"/>
                </a:lnTo>
                <a:lnTo>
                  <a:pt x="621353" y="20320"/>
                </a:lnTo>
                <a:lnTo>
                  <a:pt x="609692" y="22860"/>
                </a:lnTo>
                <a:lnTo>
                  <a:pt x="927923" y="22860"/>
                </a:lnTo>
                <a:lnTo>
                  <a:pt x="922384" y="20320"/>
                </a:lnTo>
                <a:lnTo>
                  <a:pt x="920447" y="20320"/>
                </a:lnTo>
                <a:lnTo>
                  <a:pt x="918499" y="19050"/>
                </a:lnTo>
                <a:lnTo>
                  <a:pt x="910614" y="16510"/>
                </a:lnTo>
                <a:lnTo>
                  <a:pt x="905819" y="15240"/>
                </a:lnTo>
                <a:lnTo>
                  <a:pt x="903997" y="15240"/>
                </a:lnTo>
                <a:lnTo>
                  <a:pt x="902164" y="13970"/>
                </a:lnTo>
                <a:lnTo>
                  <a:pt x="893484" y="11430"/>
                </a:lnTo>
                <a:lnTo>
                  <a:pt x="889086" y="11430"/>
                </a:lnTo>
                <a:lnTo>
                  <a:pt x="887662" y="10160"/>
                </a:lnTo>
                <a:lnTo>
                  <a:pt x="884804" y="10160"/>
                </a:lnTo>
                <a:lnTo>
                  <a:pt x="880867" y="8890"/>
                </a:lnTo>
                <a:close/>
              </a:path>
              <a:path w="1108075" h="1108709">
                <a:moveTo>
                  <a:pt x="851046" y="3810"/>
                </a:moveTo>
                <a:lnTo>
                  <a:pt x="712264" y="3810"/>
                </a:lnTo>
                <a:lnTo>
                  <a:pt x="700841" y="5080"/>
                </a:lnTo>
                <a:lnTo>
                  <a:pt x="699867" y="6350"/>
                </a:lnTo>
                <a:lnTo>
                  <a:pt x="691082" y="6350"/>
                </a:lnTo>
                <a:lnTo>
                  <a:pt x="677480" y="8890"/>
                </a:lnTo>
                <a:lnTo>
                  <a:pt x="876919" y="8890"/>
                </a:lnTo>
                <a:lnTo>
                  <a:pt x="872919" y="7620"/>
                </a:lnTo>
                <a:lnTo>
                  <a:pt x="868982" y="7620"/>
                </a:lnTo>
                <a:lnTo>
                  <a:pt x="863841" y="6350"/>
                </a:lnTo>
                <a:lnTo>
                  <a:pt x="860647" y="5080"/>
                </a:lnTo>
                <a:lnTo>
                  <a:pt x="853224" y="5080"/>
                </a:lnTo>
                <a:lnTo>
                  <a:pt x="851046" y="3810"/>
                </a:lnTo>
                <a:close/>
              </a:path>
              <a:path w="1108075" h="1108709">
                <a:moveTo>
                  <a:pt x="841569" y="2540"/>
                </a:moveTo>
                <a:lnTo>
                  <a:pt x="722714" y="2540"/>
                </a:lnTo>
                <a:lnTo>
                  <a:pt x="717919" y="3810"/>
                </a:lnTo>
                <a:lnTo>
                  <a:pt x="847904" y="3810"/>
                </a:lnTo>
                <a:lnTo>
                  <a:pt x="841569" y="2540"/>
                </a:lnTo>
                <a:close/>
              </a:path>
              <a:path w="1108075" h="1108709">
                <a:moveTo>
                  <a:pt x="824722" y="1270"/>
                </a:moveTo>
                <a:lnTo>
                  <a:pt x="742300" y="1270"/>
                </a:lnTo>
                <a:lnTo>
                  <a:pt x="732538" y="2540"/>
                </a:lnTo>
                <a:lnTo>
                  <a:pt x="831685" y="2540"/>
                </a:lnTo>
                <a:lnTo>
                  <a:pt x="824722" y="1270"/>
                </a:lnTo>
                <a:close/>
              </a:path>
              <a:path w="1108075" h="1108709">
                <a:moveTo>
                  <a:pt x="808440" y="0"/>
                </a:moveTo>
                <a:lnTo>
                  <a:pt x="761666" y="0"/>
                </a:lnTo>
                <a:lnTo>
                  <a:pt x="752008" y="1270"/>
                </a:lnTo>
                <a:lnTo>
                  <a:pt x="813811" y="1270"/>
                </a:lnTo>
                <a:lnTo>
                  <a:pt x="808440" y="0"/>
                </a:lnTo>
                <a:close/>
              </a:path>
            </a:pathLst>
          </a:custGeom>
          <a:solidFill>
            <a:srgbClr val="FF55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366978" y="6558951"/>
            <a:ext cx="1108075" cy="1108710"/>
          </a:xfrm>
          <a:custGeom>
            <a:avLst/>
            <a:gdLst/>
            <a:ahLst/>
            <a:cxnLst/>
            <a:rect l="l" t="t" r="r" b="b"/>
            <a:pathLst>
              <a:path w="1108075" h="1108709">
                <a:moveTo>
                  <a:pt x="531669" y="1107440"/>
                </a:moveTo>
                <a:lnTo>
                  <a:pt x="459419" y="1107440"/>
                </a:lnTo>
                <a:lnTo>
                  <a:pt x="463482" y="1108710"/>
                </a:lnTo>
                <a:lnTo>
                  <a:pt x="527501" y="1108710"/>
                </a:lnTo>
                <a:lnTo>
                  <a:pt x="531669" y="1107440"/>
                </a:lnTo>
                <a:close/>
              </a:path>
              <a:path w="1108075" h="1108709">
                <a:moveTo>
                  <a:pt x="547092" y="1106170"/>
                </a:moveTo>
                <a:lnTo>
                  <a:pt x="443891" y="1106170"/>
                </a:lnTo>
                <a:lnTo>
                  <a:pt x="451828" y="1107440"/>
                </a:lnTo>
                <a:lnTo>
                  <a:pt x="542862" y="1107440"/>
                </a:lnTo>
                <a:lnTo>
                  <a:pt x="547092" y="1106170"/>
                </a:lnTo>
                <a:close/>
              </a:path>
              <a:path w="1108075" h="1108709">
                <a:moveTo>
                  <a:pt x="559259" y="1104900"/>
                </a:moveTo>
                <a:lnTo>
                  <a:pt x="431891" y="1104900"/>
                </a:lnTo>
                <a:lnTo>
                  <a:pt x="439724" y="1106170"/>
                </a:lnTo>
                <a:lnTo>
                  <a:pt x="551375" y="1106170"/>
                </a:lnTo>
                <a:lnTo>
                  <a:pt x="559259" y="1104900"/>
                </a:lnTo>
                <a:close/>
              </a:path>
              <a:path w="1108075" h="1108709">
                <a:moveTo>
                  <a:pt x="575301" y="1102360"/>
                </a:moveTo>
                <a:lnTo>
                  <a:pt x="415902" y="1102360"/>
                </a:lnTo>
                <a:lnTo>
                  <a:pt x="420185" y="1103630"/>
                </a:lnTo>
                <a:lnTo>
                  <a:pt x="428185" y="1104900"/>
                </a:lnTo>
                <a:lnTo>
                  <a:pt x="562851" y="1104900"/>
                </a:lnTo>
                <a:lnTo>
                  <a:pt x="570913" y="1103630"/>
                </a:lnTo>
                <a:lnTo>
                  <a:pt x="575301" y="1102360"/>
                </a:lnTo>
                <a:close/>
              </a:path>
              <a:path w="1108075" h="1108709">
                <a:moveTo>
                  <a:pt x="583133" y="1101090"/>
                </a:moveTo>
                <a:lnTo>
                  <a:pt x="408081" y="1101090"/>
                </a:lnTo>
                <a:lnTo>
                  <a:pt x="411557" y="1102360"/>
                </a:lnTo>
                <a:lnTo>
                  <a:pt x="579761" y="1102360"/>
                </a:lnTo>
                <a:lnTo>
                  <a:pt x="583133" y="1101090"/>
                </a:lnTo>
                <a:close/>
              </a:path>
              <a:path w="1108075" h="1108709">
                <a:moveTo>
                  <a:pt x="880977" y="8890"/>
                </a:moveTo>
                <a:lnTo>
                  <a:pt x="675371" y="8890"/>
                </a:lnTo>
                <a:lnTo>
                  <a:pt x="668460" y="10160"/>
                </a:lnTo>
                <a:lnTo>
                  <a:pt x="656691" y="12700"/>
                </a:lnTo>
                <a:lnTo>
                  <a:pt x="652576" y="12700"/>
                </a:lnTo>
                <a:lnTo>
                  <a:pt x="621455" y="20320"/>
                </a:lnTo>
                <a:lnTo>
                  <a:pt x="611059" y="21590"/>
                </a:lnTo>
                <a:lnTo>
                  <a:pt x="609739" y="22860"/>
                </a:lnTo>
                <a:lnTo>
                  <a:pt x="607174" y="22860"/>
                </a:lnTo>
                <a:lnTo>
                  <a:pt x="594557" y="26670"/>
                </a:lnTo>
                <a:lnTo>
                  <a:pt x="588211" y="27940"/>
                </a:lnTo>
                <a:lnTo>
                  <a:pt x="579133" y="30480"/>
                </a:lnTo>
                <a:lnTo>
                  <a:pt x="572055" y="31750"/>
                </a:lnTo>
                <a:lnTo>
                  <a:pt x="564914" y="34290"/>
                </a:lnTo>
                <a:lnTo>
                  <a:pt x="562683" y="34290"/>
                </a:lnTo>
                <a:lnTo>
                  <a:pt x="556401" y="36830"/>
                </a:lnTo>
                <a:lnTo>
                  <a:pt x="550066" y="38100"/>
                </a:lnTo>
                <a:lnTo>
                  <a:pt x="541490" y="40640"/>
                </a:lnTo>
                <a:lnTo>
                  <a:pt x="540349" y="41910"/>
                </a:lnTo>
                <a:lnTo>
                  <a:pt x="529859" y="44450"/>
                </a:lnTo>
                <a:lnTo>
                  <a:pt x="508918" y="52070"/>
                </a:lnTo>
                <a:lnTo>
                  <a:pt x="497345" y="55880"/>
                </a:lnTo>
                <a:lnTo>
                  <a:pt x="496204" y="55880"/>
                </a:lnTo>
                <a:lnTo>
                  <a:pt x="488665" y="59690"/>
                </a:lnTo>
                <a:lnTo>
                  <a:pt x="475932" y="63500"/>
                </a:lnTo>
                <a:lnTo>
                  <a:pt x="475419" y="63500"/>
                </a:lnTo>
                <a:lnTo>
                  <a:pt x="474895" y="64770"/>
                </a:lnTo>
                <a:lnTo>
                  <a:pt x="474382" y="64770"/>
                </a:lnTo>
                <a:lnTo>
                  <a:pt x="460393" y="69850"/>
                </a:lnTo>
                <a:lnTo>
                  <a:pt x="452058" y="73660"/>
                </a:lnTo>
                <a:lnTo>
                  <a:pt x="451367" y="73660"/>
                </a:lnTo>
                <a:lnTo>
                  <a:pt x="433033" y="81280"/>
                </a:lnTo>
                <a:lnTo>
                  <a:pt x="431891" y="81280"/>
                </a:lnTo>
                <a:lnTo>
                  <a:pt x="430750" y="82550"/>
                </a:lnTo>
                <a:lnTo>
                  <a:pt x="429609" y="82550"/>
                </a:lnTo>
                <a:lnTo>
                  <a:pt x="419574" y="87630"/>
                </a:lnTo>
                <a:lnTo>
                  <a:pt x="409605" y="91440"/>
                </a:lnTo>
                <a:lnTo>
                  <a:pt x="399701" y="96520"/>
                </a:lnTo>
                <a:lnTo>
                  <a:pt x="389861" y="100330"/>
                </a:lnTo>
                <a:lnTo>
                  <a:pt x="388720" y="101600"/>
                </a:lnTo>
                <a:lnTo>
                  <a:pt x="387516" y="101600"/>
                </a:lnTo>
                <a:lnTo>
                  <a:pt x="386375" y="102870"/>
                </a:lnTo>
                <a:lnTo>
                  <a:pt x="380490" y="105410"/>
                </a:lnTo>
                <a:lnTo>
                  <a:pt x="366899" y="111760"/>
                </a:lnTo>
                <a:lnTo>
                  <a:pt x="353988" y="118110"/>
                </a:lnTo>
                <a:lnTo>
                  <a:pt x="347653" y="121920"/>
                </a:lnTo>
                <a:lnTo>
                  <a:pt x="346857" y="121920"/>
                </a:lnTo>
                <a:lnTo>
                  <a:pt x="346051" y="123190"/>
                </a:lnTo>
                <a:lnTo>
                  <a:pt x="339769" y="125730"/>
                </a:lnTo>
                <a:lnTo>
                  <a:pt x="334345" y="128270"/>
                </a:lnTo>
                <a:lnTo>
                  <a:pt x="326523" y="133350"/>
                </a:lnTo>
                <a:lnTo>
                  <a:pt x="316287" y="138430"/>
                </a:lnTo>
                <a:lnTo>
                  <a:pt x="307338" y="143510"/>
                </a:lnTo>
                <a:lnTo>
                  <a:pt x="298486" y="149860"/>
                </a:lnTo>
                <a:lnTo>
                  <a:pt x="289739" y="154940"/>
                </a:lnTo>
                <a:lnTo>
                  <a:pt x="288482" y="154940"/>
                </a:lnTo>
                <a:lnTo>
                  <a:pt x="287226" y="156210"/>
                </a:lnTo>
                <a:lnTo>
                  <a:pt x="281058" y="160020"/>
                </a:lnTo>
                <a:lnTo>
                  <a:pt x="276200" y="162560"/>
                </a:lnTo>
                <a:lnTo>
                  <a:pt x="270546" y="166370"/>
                </a:lnTo>
                <a:lnTo>
                  <a:pt x="269582" y="166370"/>
                </a:lnTo>
                <a:lnTo>
                  <a:pt x="268661" y="167640"/>
                </a:lnTo>
                <a:lnTo>
                  <a:pt x="257645" y="175260"/>
                </a:lnTo>
                <a:lnTo>
                  <a:pt x="251248" y="179070"/>
                </a:lnTo>
                <a:lnTo>
                  <a:pt x="250274" y="179070"/>
                </a:lnTo>
                <a:lnTo>
                  <a:pt x="249300" y="180340"/>
                </a:lnTo>
                <a:lnTo>
                  <a:pt x="244902" y="182880"/>
                </a:lnTo>
                <a:lnTo>
                  <a:pt x="240505" y="186690"/>
                </a:lnTo>
                <a:lnTo>
                  <a:pt x="232285" y="191770"/>
                </a:lnTo>
                <a:lnTo>
                  <a:pt x="224670" y="198120"/>
                </a:lnTo>
                <a:lnTo>
                  <a:pt x="217181" y="203200"/>
                </a:lnTo>
                <a:lnTo>
                  <a:pt x="209833" y="208280"/>
                </a:lnTo>
                <a:lnTo>
                  <a:pt x="202642" y="214630"/>
                </a:lnTo>
                <a:lnTo>
                  <a:pt x="201385" y="214630"/>
                </a:lnTo>
                <a:lnTo>
                  <a:pt x="198872" y="217170"/>
                </a:lnTo>
                <a:lnTo>
                  <a:pt x="195050" y="219710"/>
                </a:lnTo>
                <a:lnTo>
                  <a:pt x="191281" y="223520"/>
                </a:lnTo>
                <a:lnTo>
                  <a:pt x="185679" y="227330"/>
                </a:lnTo>
                <a:lnTo>
                  <a:pt x="184768" y="228600"/>
                </a:lnTo>
                <a:lnTo>
                  <a:pt x="175910" y="236220"/>
                </a:lnTo>
                <a:lnTo>
                  <a:pt x="169805" y="241300"/>
                </a:lnTo>
                <a:lnTo>
                  <a:pt x="168884" y="242570"/>
                </a:lnTo>
                <a:lnTo>
                  <a:pt x="162203" y="247650"/>
                </a:lnTo>
                <a:lnTo>
                  <a:pt x="157806" y="252730"/>
                </a:lnTo>
                <a:lnTo>
                  <a:pt x="156664" y="254000"/>
                </a:lnTo>
                <a:lnTo>
                  <a:pt x="155575" y="254000"/>
                </a:lnTo>
                <a:lnTo>
                  <a:pt x="147638" y="261620"/>
                </a:lnTo>
                <a:lnTo>
                  <a:pt x="135006" y="274320"/>
                </a:lnTo>
                <a:lnTo>
                  <a:pt x="126410" y="284480"/>
                </a:lnTo>
                <a:lnTo>
                  <a:pt x="118090" y="293370"/>
                </a:lnTo>
                <a:lnTo>
                  <a:pt x="110058" y="303530"/>
                </a:lnTo>
                <a:lnTo>
                  <a:pt x="102285" y="313690"/>
                </a:lnTo>
                <a:lnTo>
                  <a:pt x="94806" y="323850"/>
                </a:lnTo>
                <a:lnTo>
                  <a:pt x="87616" y="332740"/>
                </a:lnTo>
                <a:lnTo>
                  <a:pt x="80708" y="344170"/>
                </a:lnTo>
                <a:lnTo>
                  <a:pt x="74087" y="354330"/>
                </a:lnTo>
                <a:lnTo>
                  <a:pt x="67753" y="364490"/>
                </a:lnTo>
                <a:lnTo>
                  <a:pt x="61699" y="374650"/>
                </a:lnTo>
                <a:lnTo>
                  <a:pt x="55913" y="386080"/>
                </a:lnTo>
                <a:lnTo>
                  <a:pt x="54887" y="387350"/>
                </a:lnTo>
                <a:lnTo>
                  <a:pt x="53913" y="389890"/>
                </a:lnTo>
                <a:lnTo>
                  <a:pt x="52950" y="391160"/>
                </a:lnTo>
                <a:lnTo>
                  <a:pt x="50259" y="397510"/>
                </a:lnTo>
                <a:lnTo>
                  <a:pt x="47694" y="402590"/>
                </a:lnTo>
                <a:lnTo>
                  <a:pt x="45244" y="407670"/>
                </a:lnTo>
                <a:lnTo>
                  <a:pt x="40325" y="419100"/>
                </a:lnTo>
                <a:lnTo>
                  <a:pt x="35686" y="429260"/>
                </a:lnTo>
                <a:lnTo>
                  <a:pt x="21657" y="469900"/>
                </a:lnTo>
                <a:lnTo>
                  <a:pt x="8742" y="521970"/>
                </a:lnTo>
                <a:lnTo>
                  <a:pt x="2522" y="563880"/>
                </a:lnTo>
                <a:lnTo>
                  <a:pt x="2407" y="566420"/>
                </a:lnTo>
                <a:lnTo>
                  <a:pt x="2229" y="567690"/>
                </a:lnTo>
                <a:lnTo>
                  <a:pt x="769" y="586740"/>
                </a:lnTo>
                <a:lnTo>
                  <a:pt x="64" y="604520"/>
                </a:lnTo>
                <a:lnTo>
                  <a:pt x="0" y="622300"/>
                </a:lnTo>
                <a:lnTo>
                  <a:pt x="575" y="640080"/>
                </a:lnTo>
                <a:lnTo>
                  <a:pt x="5255" y="687070"/>
                </a:lnTo>
                <a:lnTo>
                  <a:pt x="14449" y="734060"/>
                </a:lnTo>
                <a:lnTo>
                  <a:pt x="30197" y="784860"/>
                </a:lnTo>
                <a:lnTo>
                  <a:pt x="57203" y="845820"/>
                </a:lnTo>
                <a:lnTo>
                  <a:pt x="82211" y="887730"/>
                </a:lnTo>
                <a:lnTo>
                  <a:pt x="111750" y="928370"/>
                </a:lnTo>
                <a:lnTo>
                  <a:pt x="145816" y="965200"/>
                </a:lnTo>
                <a:lnTo>
                  <a:pt x="150377" y="970280"/>
                </a:lnTo>
                <a:lnTo>
                  <a:pt x="154981" y="974090"/>
                </a:lnTo>
                <a:lnTo>
                  <a:pt x="159628" y="979170"/>
                </a:lnTo>
                <a:lnTo>
                  <a:pt x="166036" y="984250"/>
                </a:lnTo>
                <a:lnTo>
                  <a:pt x="167805" y="985520"/>
                </a:lnTo>
                <a:lnTo>
                  <a:pt x="174140" y="991870"/>
                </a:lnTo>
                <a:lnTo>
                  <a:pt x="183449" y="999490"/>
                </a:lnTo>
                <a:lnTo>
                  <a:pt x="185449" y="1000760"/>
                </a:lnTo>
                <a:lnTo>
                  <a:pt x="187511" y="1002030"/>
                </a:lnTo>
                <a:lnTo>
                  <a:pt x="189501" y="1003300"/>
                </a:lnTo>
                <a:lnTo>
                  <a:pt x="198590" y="1010920"/>
                </a:lnTo>
                <a:lnTo>
                  <a:pt x="203218" y="1014730"/>
                </a:lnTo>
                <a:lnTo>
                  <a:pt x="205322" y="1016000"/>
                </a:lnTo>
                <a:lnTo>
                  <a:pt x="207500" y="1017270"/>
                </a:lnTo>
                <a:lnTo>
                  <a:pt x="214233" y="1022350"/>
                </a:lnTo>
                <a:lnTo>
                  <a:pt x="218809" y="1024890"/>
                </a:lnTo>
                <a:lnTo>
                  <a:pt x="223542" y="1028700"/>
                </a:lnTo>
                <a:lnTo>
                  <a:pt x="225605" y="1029970"/>
                </a:lnTo>
                <a:lnTo>
                  <a:pt x="227772" y="1031240"/>
                </a:lnTo>
                <a:lnTo>
                  <a:pt x="229887" y="1032510"/>
                </a:lnTo>
                <a:lnTo>
                  <a:pt x="239478" y="1038860"/>
                </a:lnTo>
                <a:lnTo>
                  <a:pt x="246557" y="1042670"/>
                </a:lnTo>
                <a:lnTo>
                  <a:pt x="248850" y="1043940"/>
                </a:lnTo>
                <a:lnTo>
                  <a:pt x="260724" y="1050290"/>
                </a:lnTo>
                <a:lnTo>
                  <a:pt x="267467" y="1054100"/>
                </a:lnTo>
                <a:lnTo>
                  <a:pt x="269352" y="1055370"/>
                </a:lnTo>
                <a:lnTo>
                  <a:pt x="271174" y="1055370"/>
                </a:lnTo>
                <a:lnTo>
                  <a:pt x="271750" y="1056640"/>
                </a:lnTo>
                <a:lnTo>
                  <a:pt x="272839" y="1056640"/>
                </a:lnTo>
                <a:lnTo>
                  <a:pt x="287393" y="1064260"/>
                </a:lnTo>
                <a:lnTo>
                  <a:pt x="289906" y="1065530"/>
                </a:lnTo>
                <a:lnTo>
                  <a:pt x="292482" y="1066800"/>
                </a:lnTo>
                <a:lnTo>
                  <a:pt x="299854" y="1069340"/>
                </a:lnTo>
                <a:lnTo>
                  <a:pt x="304649" y="1071880"/>
                </a:lnTo>
                <a:lnTo>
                  <a:pt x="309560" y="1073150"/>
                </a:lnTo>
                <a:lnTo>
                  <a:pt x="312241" y="1074420"/>
                </a:lnTo>
                <a:lnTo>
                  <a:pt x="317780" y="1076960"/>
                </a:lnTo>
                <a:lnTo>
                  <a:pt x="322523" y="1078230"/>
                </a:lnTo>
                <a:lnTo>
                  <a:pt x="327266" y="1080770"/>
                </a:lnTo>
                <a:lnTo>
                  <a:pt x="331999" y="1082040"/>
                </a:lnTo>
                <a:lnTo>
                  <a:pt x="334921" y="1083310"/>
                </a:lnTo>
                <a:lnTo>
                  <a:pt x="337831" y="1083310"/>
                </a:lnTo>
                <a:lnTo>
                  <a:pt x="340742" y="1084580"/>
                </a:lnTo>
                <a:lnTo>
                  <a:pt x="345423" y="1085850"/>
                </a:lnTo>
                <a:lnTo>
                  <a:pt x="350103" y="1088390"/>
                </a:lnTo>
                <a:lnTo>
                  <a:pt x="357873" y="1089660"/>
                </a:lnTo>
                <a:lnTo>
                  <a:pt x="360962" y="1090930"/>
                </a:lnTo>
                <a:lnTo>
                  <a:pt x="368616" y="1093470"/>
                </a:lnTo>
                <a:lnTo>
                  <a:pt x="373234" y="1094740"/>
                </a:lnTo>
                <a:lnTo>
                  <a:pt x="381118" y="1096010"/>
                </a:lnTo>
                <a:lnTo>
                  <a:pt x="384437" y="1097280"/>
                </a:lnTo>
                <a:lnTo>
                  <a:pt x="387683" y="1097280"/>
                </a:lnTo>
                <a:lnTo>
                  <a:pt x="396594" y="1099820"/>
                </a:lnTo>
                <a:lnTo>
                  <a:pt x="404594" y="1101090"/>
                </a:lnTo>
                <a:lnTo>
                  <a:pt x="586557" y="1101090"/>
                </a:lnTo>
                <a:lnTo>
                  <a:pt x="589929" y="1099820"/>
                </a:lnTo>
                <a:lnTo>
                  <a:pt x="594557" y="1099820"/>
                </a:lnTo>
                <a:lnTo>
                  <a:pt x="603635" y="1097280"/>
                </a:lnTo>
                <a:lnTo>
                  <a:pt x="606839" y="1096010"/>
                </a:lnTo>
                <a:lnTo>
                  <a:pt x="610085" y="1096010"/>
                </a:lnTo>
                <a:lnTo>
                  <a:pt x="617970" y="1093470"/>
                </a:lnTo>
                <a:lnTo>
                  <a:pt x="627278" y="1090930"/>
                </a:lnTo>
                <a:lnTo>
                  <a:pt x="630304" y="1090930"/>
                </a:lnTo>
                <a:lnTo>
                  <a:pt x="633330" y="1089660"/>
                </a:lnTo>
                <a:lnTo>
                  <a:pt x="641100" y="1087120"/>
                </a:lnTo>
                <a:lnTo>
                  <a:pt x="650524" y="1084580"/>
                </a:lnTo>
                <a:lnTo>
                  <a:pt x="659204" y="1080770"/>
                </a:lnTo>
                <a:lnTo>
                  <a:pt x="664000" y="1079500"/>
                </a:lnTo>
                <a:lnTo>
                  <a:pt x="673539" y="1075690"/>
                </a:lnTo>
                <a:lnTo>
                  <a:pt x="676219" y="1074420"/>
                </a:lnTo>
                <a:lnTo>
                  <a:pt x="679025" y="1074420"/>
                </a:lnTo>
                <a:lnTo>
                  <a:pt x="686617" y="1070610"/>
                </a:lnTo>
                <a:lnTo>
                  <a:pt x="698784" y="1065530"/>
                </a:lnTo>
                <a:lnTo>
                  <a:pt x="701360" y="1064260"/>
                </a:lnTo>
                <a:lnTo>
                  <a:pt x="708836" y="1060450"/>
                </a:lnTo>
                <a:lnTo>
                  <a:pt x="720888" y="1054100"/>
                </a:lnTo>
                <a:lnTo>
                  <a:pt x="723286" y="1054100"/>
                </a:lnTo>
                <a:lnTo>
                  <a:pt x="730479" y="1050290"/>
                </a:lnTo>
                <a:lnTo>
                  <a:pt x="735275" y="1046480"/>
                </a:lnTo>
                <a:lnTo>
                  <a:pt x="756531" y="1035050"/>
                </a:lnTo>
                <a:lnTo>
                  <a:pt x="763431" y="1029970"/>
                </a:lnTo>
                <a:lnTo>
                  <a:pt x="765661" y="1028700"/>
                </a:lnTo>
                <a:lnTo>
                  <a:pt x="772572" y="1023620"/>
                </a:lnTo>
                <a:lnTo>
                  <a:pt x="781766" y="1017270"/>
                </a:lnTo>
                <a:lnTo>
                  <a:pt x="786059" y="1014730"/>
                </a:lnTo>
                <a:lnTo>
                  <a:pt x="792739" y="1009650"/>
                </a:lnTo>
                <a:lnTo>
                  <a:pt x="801587" y="1002030"/>
                </a:lnTo>
                <a:lnTo>
                  <a:pt x="805817" y="999490"/>
                </a:lnTo>
                <a:lnTo>
                  <a:pt x="812665" y="993140"/>
                </a:lnTo>
                <a:lnTo>
                  <a:pt x="821921" y="985520"/>
                </a:lnTo>
                <a:lnTo>
                  <a:pt x="823576" y="984250"/>
                </a:lnTo>
                <a:lnTo>
                  <a:pt x="825345" y="982980"/>
                </a:lnTo>
                <a:lnTo>
                  <a:pt x="827063" y="981710"/>
                </a:lnTo>
                <a:lnTo>
                  <a:pt x="831717" y="976630"/>
                </a:lnTo>
                <a:lnTo>
                  <a:pt x="836346" y="972820"/>
                </a:lnTo>
                <a:lnTo>
                  <a:pt x="840947" y="967740"/>
                </a:lnTo>
                <a:lnTo>
                  <a:pt x="845512" y="963930"/>
                </a:lnTo>
                <a:lnTo>
                  <a:pt x="852267" y="956310"/>
                </a:lnTo>
                <a:lnTo>
                  <a:pt x="859008" y="949960"/>
                </a:lnTo>
                <a:lnTo>
                  <a:pt x="876918" y="929640"/>
                </a:lnTo>
                <a:lnTo>
                  <a:pt x="881367" y="923290"/>
                </a:lnTo>
                <a:lnTo>
                  <a:pt x="890223" y="913130"/>
                </a:lnTo>
                <a:lnTo>
                  <a:pt x="916437" y="877570"/>
                </a:lnTo>
                <a:lnTo>
                  <a:pt x="934252" y="850900"/>
                </a:lnTo>
                <a:lnTo>
                  <a:pt x="425724" y="850900"/>
                </a:lnTo>
                <a:lnTo>
                  <a:pt x="407848" y="847090"/>
                </a:lnTo>
                <a:lnTo>
                  <a:pt x="393682" y="836930"/>
                </a:lnTo>
                <a:lnTo>
                  <a:pt x="384343" y="821690"/>
                </a:lnTo>
                <a:lnTo>
                  <a:pt x="380951" y="802640"/>
                </a:lnTo>
                <a:lnTo>
                  <a:pt x="384539" y="783590"/>
                </a:lnTo>
                <a:lnTo>
                  <a:pt x="394628" y="768350"/>
                </a:lnTo>
                <a:lnTo>
                  <a:pt x="409943" y="758190"/>
                </a:lnTo>
                <a:lnTo>
                  <a:pt x="429211" y="754380"/>
                </a:lnTo>
                <a:lnTo>
                  <a:pt x="990852" y="754380"/>
                </a:lnTo>
                <a:lnTo>
                  <a:pt x="993350" y="749300"/>
                </a:lnTo>
                <a:lnTo>
                  <a:pt x="997055" y="741680"/>
                </a:lnTo>
                <a:lnTo>
                  <a:pt x="1000716" y="734060"/>
                </a:lnTo>
                <a:lnTo>
                  <a:pt x="1004340" y="726440"/>
                </a:lnTo>
                <a:lnTo>
                  <a:pt x="352241" y="726440"/>
                </a:lnTo>
                <a:lnTo>
                  <a:pt x="345867" y="722630"/>
                </a:lnTo>
                <a:lnTo>
                  <a:pt x="341658" y="717550"/>
                </a:lnTo>
                <a:lnTo>
                  <a:pt x="338575" y="708660"/>
                </a:lnTo>
                <a:lnTo>
                  <a:pt x="258609" y="471170"/>
                </a:lnTo>
                <a:lnTo>
                  <a:pt x="253971" y="457200"/>
                </a:lnTo>
                <a:lnTo>
                  <a:pt x="251722" y="450850"/>
                </a:lnTo>
                <a:lnTo>
                  <a:pt x="249593" y="444500"/>
                </a:lnTo>
                <a:lnTo>
                  <a:pt x="248044" y="438150"/>
                </a:lnTo>
                <a:lnTo>
                  <a:pt x="245196" y="436880"/>
                </a:lnTo>
                <a:lnTo>
                  <a:pt x="200014" y="436880"/>
                </a:lnTo>
                <a:lnTo>
                  <a:pt x="197899" y="427990"/>
                </a:lnTo>
                <a:lnTo>
                  <a:pt x="194192" y="415290"/>
                </a:lnTo>
                <a:lnTo>
                  <a:pt x="190422" y="402590"/>
                </a:lnTo>
                <a:lnTo>
                  <a:pt x="198642" y="401320"/>
                </a:lnTo>
                <a:lnTo>
                  <a:pt x="1103132" y="401320"/>
                </a:lnTo>
                <a:lnTo>
                  <a:pt x="1105401" y="378460"/>
                </a:lnTo>
                <a:lnTo>
                  <a:pt x="1106981" y="355600"/>
                </a:lnTo>
                <a:lnTo>
                  <a:pt x="1107714" y="332740"/>
                </a:lnTo>
                <a:lnTo>
                  <a:pt x="1107599" y="307340"/>
                </a:lnTo>
                <a:lnTo>
                  <a:pt x="1104725" y="266700"/>
                </a:lnTo>
                <a:lnTo>
                  <a:pt x="1103884" y="259080"/>
                </a:lnTo>
                <a:lnTo>
                  <a:pt x="1102945" y="252730"/>
                </a:lnTo>
                <a:lnTo>
                  <a:pt x="1101892" y="245110"/>
                </a:lnTo>
                <a:lnTo>
                  <a:pt x="1100092" y="234950"/>
                </a:lnTo>
                <a:lnTo>
                  <a:pt x="1089445" y="191770"/>
                </a:lnTo>
                <a:lnTo>
                  <a:pt x="1080453" y="167640"/>
                </a:lnTo>
                <a:lnTo>
                  <a:pt x="1077921" y="161290"/>
                </a:lnTo>
                <a:lnTo>
                  <a:pt x="1075275" y="154940"/>
                </a:lnTo>
                <a:lnTo>
                  <a:pt x="1072479" y="149860"/>
                </a:lnTo>
                <a:lnTo>
                  <a:pt x="1069566" y="143510"/>
                </a:lnTo>
                <a:lnTo>
                  <a:pt x="1066523" y="138430"/>
                </a:lnTo>
                <a:lnTo>
                  <a:pt x="1061223" y="128270"/>
                </a:lnTo>
                <a:lnTo>
                  <a:pt x="1058993" y="124460"/>
                </a:lnTo>
                <a:lnTo>
                  <a:pt x="1056658" y="121920"/>
                </a:lnTo>
                <a:lnTo>
                  <a:pt x="1053121" y="115570"/>
                </a:lnTo>
                <a:lnTo>
                  <a:pt x="1049451" y="110490"/>
                </a:lnTo>
                <a:lnTo>
                  <a:pt x="1045644" y="105410"/>
                </a:lnTo>
                <a:lnTo>
                  <a:pt x="1041695" y="100330"/>
                </a:lnTo>
                <a:lnTo>
                  <a:pt x="1037639" y="96520"/>
                </a:lnTo>
                <a:lnTo>
                  <a:pt x="1033439" y="91440"/>
                </a:lnTo>
                <a:lnTo>
                  <a:pt x="1029096" y="86360"/>
                </a:lnTo>
                <a:lnTo>
                  <a:pt x="1024617" y="81280"/>
                </a:lnTo>
                <a:lnTo>
                  <a:pt x="1021245" y="78740"/>
                </a:lnTo>
                <a:lnTo>
                  <a:pt x="1017758" y="74930"/>
                </a:lnTo>
                <a:lnTo>
                  <a:pt x="1013078" y="71120"/>
                </a:lnTo>
                <a:lnTo>
                  <a:pt x="1011874" y="69850"/>
                </a:lnTo>
                <a:lnTo>
                  <a:pt x="1008282" y="67310"/>
                </a:lnTo>
                <a:lnTo>
                  <a:pt x="1005822" y="64770"/>
                </a:lnTo>
                <a:lnTo>
                  <a:pt x="1001885" y="62230"/>
                </a:lnTo>
                <a:lnTo>
                  <a:pt x="1000461" y="60960"/>
                </a:lnTo>
                <a:lnTo>
                  <a:pt x="996639" y="58420"/>
                </a:lnTo>
                <a:lnTo>
                  <a:pt x="994178" y="55880"/>
                </a:lnTo>
                <a:lnTo>
                  <a:pt x="990230" y="53340"/>
                </a:lnTo>
                <a:lnTo>
                  <a:pt x="988744" y="52070"/>
                </a:lnTo>
                <a:lnTo>
                  <a:pt x="987204" y="52070"/>
                </a:lnTo>
                <a:lnTo>
                  <a:pt x="984576" y="49530"/>
                </a:lnTo>
                <a:lnTo>
                  <a:pt x="979278" y="46990"/>
                </a:lnTo>
                <a:lnTo>
                  <a:pt x="977843" y="45720"/>
                </a:lnTo>
                <a:lnTo>
                  <a:pt x="976472" y="44450"/>
                </a:lnTo>
                <a:lnTo>
                  <a:pt x="975100" y="44450"/>
                </a:lnTo>
                <a:lnTo>
                  <a:pt x="967331" y="39370"/>
                </a:lnTo>
                <a:lnTo>
                  <a:pt x="963331" y="38100"/>
                </a:lnTo>
                <a:lnTo>
                  <a:pt x="962587" y="36830"/>
                </a:lnTo>
                <a:lnTo>
                  <a:pt x="961100" y="36830"/>
                </a:lnTo>
                <a:lnTo>
                  <a:pt x="957394" y="34290"/>
                </a:lnTo>
                <a:lnTo>
                  <a:pt x="949792" y="31750"/>
                </a:lnTo>
                <a:lnTo>
                  <a:pt x="948200" y="30480"/>
                </a:lnTo>
                <a:lnTo>
                  <a:pt x="944829" y="29210"/>
                </a:lnTo>
                <a:lnTo>
                  <a:pt x="936379" y="25400"/>
                </a:lnTo>
                <a:lnTo>
                  <a:pt x="934494" y="25400"/>
                </a:lnTo>
                <a:lnTo>
                  <a:pt x="932609" y="24130"/>
                </a:lnTo>
                <a:lnTo>
                  <a:pt x="927981" y="22860"/>
                </a:lnTo>
                <a:lnTo>
                  <a:pt x="925248" y="21590"/>
                </a:lnTo>
                <a:lnTo>
                  <a:pt x="922442" y="20320"/>
                </a:lnTo>
                <a:lnTo>
                  <a:pt x="920494" y="20320"/>
                </a:lnTo>
                <a:lnTo>
                  <a:pt x="916610" y="19050"/>
                </a:lnTo>
                <a:lnTo>
                  <a:pt x="910673" y="16510"/>
                </a:lnTo>
                <a:lnTo>
                  <a:pt x="905877" y="15240"/>
                </a:lnTo>
                <a:lnTo>
                  <a:pt x="904107" y="15240"/>
                </a:lnTo>
                <a:lnTo>
                  <a:pt x="902223" y="13970"/>
                </a:lnTo>
                <a:lnTo>
                  <a:pt x="893605" y="11430"/>
                </a:lnTo>
                <a:lnTo>
                  <a:pt x="889197" y="11430"/>
                </a:lnTo>
                <a:lnTo>
                  <a:pt x="887773" y="10160"/>
                </a:lnTo>
                <a:lnTo>
                  <a:pt x="884914" y="10160"/>
                </a:lnTo>
                <a:lnTo>
                  <a:pt x="880977" y="8890"/>
                </a:lnTo>
                <a:close/>
              </a:path>
              <a:path w="1108075" h="1108709">
                <a:moveTo>
                  <a:pt x="590442" y="754380"/>
                </a:moveTo>
                <a:lnTo>
                  <a:pt x="429211" y="754380"/>
                </a:lnTo>
                <a:lnTo>
                  <a:pt x="447890" y="756920"/>
                </a:lnTo>
                <a:lnTo>
                  <a:pt x="463084" y="767080"/>
                </a:lnTo>
                <a:lnTo>
                  <a:pt x="473535" y="782320"/>
                </a:lnTo>
                <a:lnTo>
                  <a:pt x="477984" y="800100"/>
                </a:lnTo>
                <a:lnTo>
                  <a:pt x="474561" y="820420"/>
                </a:lnTo>
                <a:lnTo>
                  <a:pt x="463339" y="836930"/>
                </a:lnTo>
                <a:lnTo>
                  <a:pt x="446375" y="848360"/>
                </a:lnTo>
                <a:lnTo>
                  <a:pt x="425724" y="850900"/>
                </a:lnTo>
                <a:lnTo>
                  <a:pt x="587353" y="850900"/>
                </a:lnTo>
                <a:lnTo>
                  <a:pt x="568255" y="847090"/>
                </a:lnTo>
                <a:lnTo>
                  <a:pt x="553074" y="836930"/>
                </a:lnTo>
                <a:lnTo>
                  <a:pt x="543182" y="820420"/>
                </a:lnTo>
                <a:lnTo>
                  <a:pt x="539951" y="801370"/>
                </a:lnTo>
                <a:lnTo>
                  <a:pt x="544236" y="782320"/>
                </a:lnTo>
                <a:lnTo>
                  <a:pt x="555026" y="767080"/>
                </a:lnTo>
                <a:lnTo>
                  <a:pt x="570902" y="756920"/>
                </a:lnTo>
                <a:lnTo>
                  <a:pt x="590442" y="754380"/>
                </a:lnTo>
                <a:close/>
              </a:path>
              <a:path w="1108075" h="1108709">
                <a:moveTo>
                  <a:pt x="990852" y="754380"/>
                </a:moveTo>
                <a:lnTo>
                  <a:pt x="590442" y="754380"/>
                </a:lnTo>
                <a:lnTo>
                  <a:pt x="609494" y="758190"/>
                </a:lnTo>
                <a:lnTo>
                  <a:pt x="624602" y="769620"/>
                </a:lnTo>
                <a:lnTo>
                  <a:pt x="634367" y="784860"/>
                </a:lnTo>
                <a:lnTo>
                  <a:pt x="637393" y="803910"/>
                </a:lnTo>
                <a:lnTo>
                  <a:pt x="632970" y="822960"/>
                </a:lnTo>
                <a:lnTo>
                  <a:pt x="622244" y="838200"/>
                </a:lnTo>
                <a:lnTo>
                  <a:pt x="606583" y="848360"/>
                </a:lnTo>
                <a:lnTo>
                  <a:pt x="587353" y="850900"/>
                </a:lnTo>
                <a:lnTo>
                  <a:pt x="934252" y="850900"/>
                </a:lnTo>
                <a:lnTo>
                  <a:pt x="941888" y="839470"/>
                </a:lnTo>
                <a:lnTo>
                  <a:pt x="966351" y="798830"/>
                </a:lnTo>
                <a:lnTo>
                  <a:pt x="989602" y="756920"/>
                </a:lnTo>
                <a:lnTo>
                  <a:pt x="990852" y="754380"/>
                </a:lnTo>
                <a:close/>
              </a:path>
              <a:path w="1108075" h="1108709">
                <a:moveTo>
                  <a:pt x="1103132" y="401320"/>
                </a:moveTo>
                <a:lnTo>
                  <a:pt x="264954" y="401320"/>
                </a:lnTo>
                <a:lnTo>
                  <a:pt x="269289" y="402590"/>
                </a:lnTo>
                <a:lnTo>
                  <a:pt x="275174" y="407670"/>
                </a:lnTo>
                <a:lnTo>
                  <a:pt x="277058" y="412750"/>
                </a:lnTo>
                <a:lnTo>
                  <a:pt x="282003" y="425450"/>
                </a:lnTo>
                <a:lnTo>
                  <a:pt x="286609" y="439420"/>
                </a:lnTo>
                <a:lnTo>
                  <a:pt x="290966" y="452120"/>
                </a:lnTo>
                <a:lnTo>
                  <a:pt x="295163" y="464820"/>
                </a:lnTo>
                <a:lnTo>
                  <a:pt x="297445" y="472440"/>
                </a:lnTo>
                <a:lnTo>
                  <a:pt x="300817" y="476250"/>
                </a:lnTo>
                <a:lnTo>
                  <a:pt x="718375" y="476250"/>
                </a:lnTo>
                <a:lnTo>
                  <a:pt x="726943" y="480060"/>
                </a:lnTo>
                <a:lnTo>
                  <a:pt x="732745" y="485140"/>
                </a:lnTo>
                <a:lnTo>
                  <a:pt x="735475" y="492760"/>
                </a:lnTo>
                <a:lnTo>
                  <a:pt x="734825" y="501650"/>
                </a:lnTo>
                <a:lnTo>
                  <a:pt x="723376" y="547370"/>
                </a:lnTo>
                <a:lnTo>
                  <a:pt x="717610" y="568960"/>
                </a:lnTo>
                <a:lnTo>
                  <a:pt x="711810" y="591820"/>
                </a:lnTo>
                <a:lnTo>
                  <a:pt x="704329" y="621030"/>
                </a:lnTo>
                <a:lnTo>
                  <a:pt x="689301" y="679450"/>
                </a:lnTo>
                <a:lnTo>
                  <a:pt x="681821" y="708660"/>
                </a:lnTo>
                <a:lnTo>
                  <a:pt x="678738" y="717550"/>
                </a:lnTo>
                <a:lnTo>
                  <a:pt x="674529" y="722630"/>
                </a:lnTo>
                <a:lnTo>
                  <a:pt x="668155" y="726440"/>
                </a:lnTo>
                <a:lnTo>
                  <a:pt x="1004340" y="726440"/>
                </a:lnTo>
                <a:lnTo>
                  <a:pt x="1034781" y="657860"/>
                </a:lnTo>
                <a:lnTo>
                  <a:pt x="1060940" y="586740"/>
                </a:lnTo>
                <a:lnTo>
                  <a:pt x="1064817" y="574040"/>
                </a:lnTo>
                <a:lnTo>
                  <a:pt x="1068559" y="562610"/>
                </a:lnTo>
                <a:lnTo>
                  <a:pt x="1072162" y="549910"/>
                </a:lnTo>
                <a:lnTo>
                  <a:pt x="1075621" y="538480"/>
                </a:lnTo>
                <a:lnTo>
                  <a:pt x="1079973" y="521970"/>
                </a:lnTo>
                <a:lnTo>
                  <a:pt x="1084039" y="506730"/>
                </a:lnTo>
                <a:lnTo>
                  <a:pt x="1087807" y="490220"/>
                </a:lnTo>
                <a:lnTo>
                  <a:pt x="1091264" y="473710"/>
                </a:lnTo>
                <a:lnTo>
                  <a:pt x="1092894" y="466090"/>
                </a:lnTo>
                <a:lnTo>
                  <a:pt x="1094443" y="458470"/>
                </a:lnTo>
                <a:lnTo>
                  <a:pt x="1095916" y="449580"/>
                </a:lnTo>
                <a:lnTo>
                  <a:pt x="1097316" y="441960"/>
                </a:lnTo>
                <a:lnTo>
                  <a:pt x="1099033" y="431800"/>
                </a:lnTo>
                <a:lnTo>
                  <a:pt x="1099829" y="425450"/>
                </a:lnTo>
                <a:lnTo>
                  <a:pt x="1103006" y="402590"/>
                </a:lnTo>
                <a:lnTo>
                  <a:pt x="1103132" y="401320"/>
                </a:lnTo>
                <a:close/>
              </a:path>
              <a:path w="1108075" h="1108709">
                <a:moveTo>
                  <a:pt x="851104" y="3810"/>
                </a:moveTo>
                <a:lnTo>
                  <a:pt x="712323" y="3810"/>
                </a:lnTo>
                <a:lnTo>
                  <a:pt x="700951" y="5080"/>
                </a:lnTo>
                <a:lnTo>
                  <a:pt x="699925" y="6350"/>
                </a:lnTo>
                <a:lnTo>
                  <a:pt x="691130" y="6350"/>
                </a:lnTo>
                <a:lnTo>
                  <a:pt x="676449" y="8890"/>
                </a:lnTo>
                <a:lnTo>
                  <a:pt x="876977" y="8890"/>
                </a:lnTo>
                <a:lnTo>
                  <a:pt x="872978" y="7620"/>
                </a:lnTo>
                <a:lnTo>
                  <a:pt x="869040" y="7620"/>
                </a:lnTo>
                <a:lnTo>
                  <a:pt x="863899" y="6350"/>
                </a:lnTo>
                <a:lnTo>
                  <a:pt x="860758" y="5080"/>
                </a:lnTo>
                <a:lnTo>
                  <a:pt x="855449" y="5080"/>
                </a:lnTo>
                <a:lnTo>
                  <a:pt x="851104" y="3810"/>
                </a:lnTo>
                <a:close/>
              </a:path>
              <a:path w="1108075" h="1108709">
                <a:moveTo>
                  <a:pt x="824780" y="1270"/>
                </a:moveTo>
                <a:lnTo>
                  <a:pt x="742381" y="1270"/>
                </a:lnTo>
                <a:lnTo>
                  <a:pt x="722773" y="3810"/>
                </a:lnTo>
                <a:lnTo>
                  <a:pt x="847963" y="3810"/>
                </a:lnTo>
                <a:lnTo>
                  <a:pt x="841628" y="2540"/>
                </a:lnTo>
                <a:lnTo>
                  <a:pt x="831743" y="2540"/>
                </a:lnTo>
                <a:lnTo>
                  <a:pt x="824780" y="1270"/>
                </a:lnTo>
                <a:close/>
              </a:path>
              <a:path w="1108075" h="1108709">
                <a:moveTo>
                  <a:pt x="808498" y="0"/>
                </a:moveTo>
                <a:lnTo>
                  <a:pt x="761777" y="0"/>
                </a:lnTo>
                <a:lnTo>
                  <a:pt x="752109" y="1270"/>
                </a:lnTo>
                <a:lnTo>
                  <a:pt x="813869" y="1270"/>
                </a:lnTo>
                <a:lnTo>
                  <a:pt x="808498" y="0"/>
                </a:lnTo>
                <a:close/>
              </a:path>
            </a:pathLst>
          </a:custGeom>
          <a:solidFill>
            <a:srgbClr val="FFC8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771971" y="6558951"/>
            <a:ext cx="1108075" cy="1108710"/>
          </a:xfrm>
          <a:custGeom>
            <a:avLst/>
            <a:gdLst/>
            <a:ahLst/>
            <a:cxnLst/>
            <a:rect l="l" t="t" r="r" b="b"/>
            <a:pathLst>
              <a:path w="1108075" h="1108709">
                <a:moveTo>
                  <a:pt x="531722" y="1107440"/>
                </a:moveTo>
                <a:lnTo>
                  <a:pt x="459472" y="1107440"/>
                </a:lnTo>
                <a:lnTo>
                  <a:pt x="463525" y="1108710"/>
                </a:lnTo>
                <a:lnTo>
                  <a:pt x="527554" y="1108710"/>
                </a:lnTo>
                <a:lnTo>
                  <a:pt x="531722" y="1107440"/>
                </a:lnTo>
                <a:close/>
              </a:path>
              <a:path w="1108075" h="1108709">
                <a:moveTo>
                  <a:pt x="547197" y="1106170"/>
                </a:moveTo>
                <a:lnTo>
                  <a:pt x="443934" y="1106170"/>
                </a:lnTo>
                <a:lnTo>
                  <a:pt x="451881" y="1107440"/>
                </a:lnTo>
                <a:lnTo>
                  <a:pt x="542915" y="1107440"/>
                </a:lnTo>
                <a:lnTo>
                  <a:pt x="547197" y="1106170"/>
                </a:lnTo>
                <a:close/>
              </a:path>
              <a:path w="1108075" h="1108709">
                <a:moveTo>
                  <a:pt x="559302" y="1104900"/>
                </a:moveTo>
                <a:lnTo>
                  <a:pt x="431944" y="1104900"/>
                </a:lnTo>
                <a:lnTo>
                  <a:pt x="439766" y="1106170"/>
                </a:lnTo>
                <a:lnTo>
                  <a:pt x="551428" y="1106170"/>
                </a:lnTo>
                <a:lnTo>
                  <a:pt x="559302" y="1104900"/>
                </a:lnTo>
                <a:close/>
              </a:path>
              <a:path w="1108075" h="1108709">
                <a:moveTo>
                  <a:pt x="575354" y="1102360"/>
                </a:moveTo>
                <a:lnTo>
                  <a:pt x="415955" y="1102360"/>
                </a:lnTo>
                <a:lnTo>
                  <a:pt x="424521" y="1104900"/>
                </a:lnTo>
                <a:lnTo>
                  <a:pt x="562904" y="1104900"/>
                </a:lnTo>
                <a:lnTo>
                  <a:pt x="570956" y="1103630"/>
                </a:lnTo>
                <a:lnTo>
                  <a:pt x="575354" y="1102360"/>
                </a:lnTo>
                <a:close/>
              </a:path>
              <a:path w="1108075" h="1108709">
                <a:moveTo>
                  <a:pt x="583186" y="1101090"/>
                </a:moveTo>
                <a:lnTo>
                  <a:pt x="408123" y="1101090"/>
                </a:lnTo>
                <a:lnTo>
                  <a:pt x="411610" y="1102360"/>
                </a:lnTo>
                <a:lnTo>
                  <a:pt x="579814" y="1102360"/>
                </a:lnTo>
                <a:lnTo>
                  <a:pt x="583186" y="1101090"/>
                </a:lnTo>
                <a:close/>
              </a:path>
              <a:path w="1108075" h="1108709">
                <a:moveTo>
                  <a:pt x="606882" y="1096010"/>
                </a:moveTo>
                <a:lnTo>
                  <a:pt x="381161" y="1096010"/>
                </a:lnTo>
                <a:lnTo>
                  <a:pt x="384480" y="1097280"/>
                </a:lnTo>
                <a:lnTo>
                  <a:pt x="387736" y="1097280"/>
                </a:lnTo>
                <a:lnTo>
                  <a:pt x="401150" y="1101090"/>
                </a:lnTo>
                <a:lnTo>
                  <a:pt x="586610" y="1101090"/>
                </a:lnTo>
                <a:lnTo>
                  <a:pt x="589971" y="1099820"/>
                </a:lnTo>
                <a:lnTo>
                  <a:pt x="594610" y="1099820"/>
                </a:lnTo>
                <a:lnTo>
                  <a:pt x="599112" y="1098550"/>
                </a:lnTo>
                <a:lnTo>
                  <a:pt x="606882" y="1096010"/>
                </a:lnTo>
                <a:close/>
              </a:path>
              <a:path w="1108075" h="1108709">
                <a:moveTo>
                  <a:pt x="930767" y="22860"/>
                </a:moveTo>
                <a:lnTo>
                  <a:pt x="607227" y="22860"/>
                </a:lnTo>
                <a:lnTo>
                  <a:pt x="594610" y="26670"/>
                </a:lnTo>
                <a:lnTo>
                  <a:pt x="579238" y="30480"/>
                </a:lnTo>
                <a:lnTo>
                  <a:pt x="564956" y="34290"/>
                </a:lnTo>
                <a:lnTo>
                  <a:pt x="562736" y="34290"/>
                </a:lnTo>
                <a:lnTo>
                  <a:pt x="550108" y="38100"/>
                </a:lnTo>
                <a:lnTo>
                  <a:pt x="542685" y="40640"/>
                </a:lnTo>
                <a:lnTo>
                  <a:pt x="541543" y="40640"/>
                </a:lnTo>
                <a:lnTo>
                  <a:pt x="540402" y="41910"/>
                </a:lnTo>
                <a:lnTo>
                  <a:pt x="529910" y="44450"/>
                </a:lnTo>
                <a:lnTo>
                  <a:pt x="508966" y="52070"/>
                </a:lnTo>
                <a:lnTo>
                  <a:pt x="497398" y="55880"/>
                </a:lnTo>
                <a:lnTo>
                  <a:pt x="496257" y="55880"/>
                </a:lnTo>
                <a:lnTo>
                  <a:pt x="488718" y="59690"/>
                </a:lnTo>
                <a:lnTo>
                  <a:pt x="476037" y="63500"/>
                </a:lnTo>
                <a:lnTo>
                  <a:pt x="475461" y="63500"/>
                </a:lnTo>
                <a:lnTo>
                  <a:pt x="474948" y="64770"/>
                </a:lnTo>
                <a:lnTo>
                  <a:pt x="474435" y="64770"/>
                </a:lnTo>
                <a:lnTo>
                  <a:pt x="460446" y="69850"/>
                </a:lnTo>
                <a:lnTo>
                  <a:pt x="452101" y="73660"/>
                </a:lnTo>
                <a:lnTo>
                  <a:pt x="451420" y="73660"/>
                </a:lnTo>
                <a:lnTo>
                  <a:pt x="433086" y="81280"/>
                </a:lnTo>
                <a:lnTo>
                  <a:pt x="431944" y="81280"/>
                </a:lnTo>
                <a:lnTo>
                  <a:pt x="430803" y="82550"/>
                </a:lnTo>
                <a:lnTo>
                  <a:pt x="429662" y="82550"/>
                </a:lnTo>
                <a:lnTo>
                  <a:pt x="419627" y="87630"/>
                </a:lnTo>
                <a:lnTo>
                  <a:pt x="409657" y="91440"/>
                </a:lnTo>
                <a:lnTo>
                  <a:pt x="399750" y="96520"/>
                </a:lnTo>
                <a:lnTo>
                  <a:pt x="389904" y="100330"/>
                </a:lnTo>
                <a:lnTo>
                  <a:pt x="388763" y="101600"/>
                </a:lnTo>
                <a:lnTo>
                  <a:pt x="380595" y="105410"/>
                </a:lnTo>
                <a:lnTo>
                  <a:pt x="374773" y="107950"/>
                </a:lnTo>
                <a:lnTo>
                  <a:pt x="354041" y="118110"/>
                </a:lnTo>
                <a:lnTo>
                  <a:pt x="347706" y="121920"/>
                </a:lnTo>
                <a:lnTo>
                  <a:pt x="346900" y="121920"/>
                </a:lnTo>
                <a:lnTo>
                  <a:pt x="346104" y="123190"/>
                </a:lnTo>
                <a:lnTo>
                  <a:pt x="339822" y="125730"/>
                </a:lnTo>
                <a:lnTo>
                  <a:pt x="326565" y="133350"/>
                </a:lnTo>
                <a:lnTo>
                  <a:pt x="316336" y="138430"/>
                </a:lnTo>
                <a:lnTo>
                  <a:pt x="307388" y="143510"/>
                </a:lnTo>
                <a:lnTo>
                  <a:pt x="298535" y="149860"/>
                </a:lnTo>
                <a:lnTo>
                  <a:pt x="289781" y="154940"/>
                </a:lnTo>
                <a:lnTo>
                  <a:pt x="288535" y="154940"/>
                </a:lnTo>
                <a:lnTo>
                  <a:pt x="285959" y="156210"/>
                </a:lnTo>
                <a:lnTo>
                  <a:pt x="281111" y="160020"/>
                </a:lnTo>
                <a:lnTo>
                  <a:pt x="276253" y="162560"/>
                </a:lnTo>
                <a:lnTo>
                  <a:pt x="270599" y="166370"/>
                </a:lnTo>
                <a:lnTo>
                  <a:pt x="269625" y="166370"/>
                </a:lnTo>
                <a:lnTo>
                  <a:pt x="268714" y="167640"/>
                </a:lnTo>
                <a:lnTo>
                  <a:pt x="257688" y="175260"/>
                </a:lnTo>
                <a:lnTo>
                  <a:pt x="244955" y="182880"/>
                </a:lnTo>
                <a:lnTo>
                  <a:pt x="240558" y="186690"/>
                </a:lnTo>
                <a:lnTo>
                  <a:pt x="236223" y="189230"/>
                </a:lnTo>
                <a:lnTo>
                  <a:pt x="234956" y="190500"/>
                </a:lnTo>
                <a:lnTo>
                  <a:pt x="232338" y="191770"/>
                </a:lnTo>
                <a:lnTo>
                  <a:pt x="224723" y="198120"/>
                </a:lnTo>
                <a:lnTo>
                  <a:pt x="217232" y="203200"/>
                </a:lnTo>
                <a:lnTo>
                  <a:pt x="209881" y="208280"/>
                </a:lnTo>
                <a:lnTo>
                  <a:pt x="202684" y="214630"/>
                </a:lnTo>
                <a:lnTo>
                  <a:pt x="201438" y="214630"/>
                </a:lnTo>
                <a:lnTo>
                  <a:pt x="198925" y="217170"/>
                </a:lnTo>
                <a:lnTo>
                  <a:pt x="195093" y="219710"/>
                </a:lnTo>
                <a:lnTo>
                  <a:pt x="191324" y="223520"/>
                </a:lnTo>
                <a:lnTo>
                  <a:pt x="185732" y="227330"/>
                </a:lnTo>
                <a:lnTo>
                  <a:pt x="184821" y="228600"/>
                </a:lnTo>
                <a:lnTo>
                  <a:pt x="180361" y="232410"/>
                </a:lnTo>
                <a:lnTo>
                  <a:pt x="175963" y="236220"/>
                </a:lnTo>
                <a:lnTo>
                  <a:pt x="169848" y="241300"/>
                </a:lnTo>
                <a:lnTo>
                  <a:pt x="168937" y="242570"/>
                </a:lnTo>
                <a:lnTo>
                  <a:pt x="162246" y="247650"/>
                </a:lnTo>
                <a:lnTo>
                  <a:pt x="157859" y="252730"/>
                </a:lnTo>
                <a:lnTo>
                  <a:pt x="156717" y="254000"/>
                </a:lnTo>
                <a:lnTo>
                  <a:pt x="155628" y="254000"/>
                </a:lnTo>
                <a:lnTo>
                  <a:pt x="151628" y="257810"/>
                </a:lnTo>
                <a:lnTo>
                  <a:pt x="147702" y="261620"/>
                </a:lnTo>
                <a:lnTo>
                  <a:pt x="135059" y="274320"/>
                </a:lnTo>
                <a:lnTo>
                  <a:pt x="126463" y="284480"/>
                </a:lnTo>
                <a:lnTo>
                  <a:pt x="118143" y="293370"/>
                </a:lnTo>
                <a:lnTo>
                  <a:pt x="110111" y="303530"/>
                </a:lnTo>
                <a:lnTo>
                  <a:pt x="102336" y="313690"/>
                </a:lnTo>
                <a:lnTo>
                  <a:pt x="94854" y="323850"/>
                </a:lnTo>
                <a:lnTo>
                  <a:pt x="87661" y="332740"/>
                </a:lnTo>
                <a:lnTo>
                  <a:pt x="80751" y="344170"/>
                </a:lnTo>
                <a:lnTo>
                  <a:pt x="74135" y="354330"/>
                </a:lnTo>
                <a:lnTo>
                  <a:pt x="67805" y="364490"/>
                </a:lnTo>
                <a:lnTo>
                  <a:pt x="61752" y="374650"/>
                </a:lnTo>
                <a:lnTo>
                  <a:pt x="55966" y="386080"/>
                </a:lnTo>
                <a:lnTo>
                  <a:pt x="54197" y="388620"/>
                </a:lnTo>
                <a:lnTo>
                  <a:pt x="52490" y="392430"/>
                </a:lnTo>
                <a:lnTo>
                  <a:pt x="50825" y="396240"/>
                </a:lnTo>
                <a:lnTo>
                  <a:pt x="48825" y="400050"/>
                </a:lnTo>
                <a:lnTo>
                  <a:pt x="45286" y="407670"/>
                </a:lnTo>
                <a:lnTo>
                  <a:pt x="40374" y="419100"/>
                </a:lnTo>
                <a:lnTo>
                  <a:pt x="35738" y="429260"/>
                </a:lnTo>
                <a:lnTo>
                  <a:pt x="21706" y="469900"/>
                </a:lnTo>
                <a:lnTo>
                  <a:pt x="8795" y="521970"/>
                </a:lnTo>
                <a:lnTo>
                  <a:pt x="2167" y="568960"/>
                </a:lnTo>
                <a:lnTo>
                  <a:pt x="0" y="610870"/>
                </a:lnTo>
                <a:lnTo>
                  <a:pt x="0" y="624840"/>
                </a:lnTo>
                <a:lnTo>
                  <a:pt x="2410" y="662940"/>
                </a:lnTo>
                <a:lnTo>
                  <a:pt x="9328" y="709930"/>
                </a:lnTo>
                <a:lnTo>
                  <a:pt x="19110" y="750570"/>
                </a:lnTo>
                <a:lnTo>
                  <a:pt x="36784" y="802640"/>
                </a:lnTo>
                <a:lnTo>
                  <a:pt x="57256" y="845820"/>
                </a:lnTo>
                <a:lnTo>
                  <a:pt x="82264" y="887730"/>
                </a:lnTo>
                <a:lnTo>
                  <a:pt x="111803" y="928370"/>
                </a:lnTo>
                <a:lnTo>
                  <a:pt x="145869" y="965200"/>
                </a:lnTo>
                <a:lnTo>
                  <a:pt x="150430" y="970280"/>
                </a:lnTo>
                <a:lnTo>
                  <a:pt x="155034" y="974090"/>
                </a:lnTo>
                <a:lnTo>
                  <a:pt x="159681" y="979170"/>
                </a:lnTo>
                <a:lnTo>
                  <a:pt x="166078" y="984250"/>
                </a:lnTo>
                <a:lnTo>
                  <a:pt x="167858" y="985520"/>
                </a:lnTo>
                <a:lnTo>
                  <a:pt x="174193" y="991870"/>
                </a:lnTo>
                <a:lnTo>
                  <a:pt x="183502" y="999490"/>
                </a:lnTo>
                <a:lnTo>
                  <a:pt x="185502" y="1000760"/>
                </a:lnTo>
                <a:lnTo>
                  <a:pt x="187554" y="1002030"/>
                </a:lnTo>
                <a:lnTo>
                  <a:pt x="198632" y="1010920"/>
                </a:lnTo>
                <a:lnTo>
                  <a:pt x="203260" y="1014730"/>
                </a:lnTo>
                <a:lnTo>
                  <a:pt x="205375" y="1016000"/>
                </a:lnTo>
                <a:lnTo>
                  <a:pt x="207543" y="1017270"/>
                </a:lnTo>
                <a:lnTo>
                  <a:pt x="214286" y="1022350"/>
                </a:lnTo>
                <a:lnTo>
                  <a:pt x="218851" y="1024890"/>
                </a:lnTo>
                <a:lnTo>
                  <a:pt x="223595" y="1028700"/>
                </a:lnTo>
                <a:lnTo>
                  <a:pt x="225647" y="1029970"/>
                </a:lnTo>
                <a:lnTo>
                  <a:pt x="227825" y="1031240"/>
                </a:lnTo>
                <a:lnTo>
                  <a:pt x="229930" y="1032510"/>
                </a:lnTo>
                <a:lnTo>
                  <a:pt x="239531" y="1038860"/>
                </a:lnTo>
                <a:lnTo>
                  <a:pt x="246610" y="1042670"/>
                </a:lnTo>
                <a:lnTo>
                  <a:pt x="248892" y="1043940"/>
                </a:lnTo>
                <a:lnTo>
                  <a:pt x="255981" y="1047750"/>
                </a:lnTo>
                <a:lnTo>
                  <a:pt x="287446" y="1064260"/>
                </a:lnTo>
                <a:lnTo>
                  <a:pt x="289959" y="1065530"/>
                </a:lnTo>
                <a:lnTo>
                  <a:pt x="292535" y="1065530"/>
                </a:lnTo>
                <a:lnTo>
                  <a:pt x="299896" y="1069340"/>
                </a:lnTo>
                <a:lnTo>
                  <a:pt x="304692" y="1071880"/>
                </a:lnTo>
                <a:lnTo>
                  <a:pt x="312356" y="1074420"/>
                </a:lnTo>
                <a:lnTo>
                  <a:pt x="315089" y="1075690"/>
                </a:lnTo>
                <a:lnTo>
                  <a:pt x="322576" y="1078230"/>
                </a:lnTo>
                <a:lnTo>
                  <a:pt x="327309" y="1080770"/>
                </a:lnTo>
                <a:lnTo>
                  <a:pt x="332052" y="1082040"/>
                </a:lnTo>
                <a:lnTo>
                  <a:pt x="334963" y="1083310"/>
                </a:lnTo>
                <a:lnTo>
                  <a:pt x="337874" y="1083310"/>
                </a:lnTo>
                <a:lnTo>
                  <a:pt x="340795" y="1084580"/>
                </a:lnTo>
                <a:lnTo>
                  <a:pt x="345465" y="1085850"/>
                </a:lnTo>
                <a:lnTo>
                  <a:pt x="350156" y="1088390"/>
                </a:lnTo>
                <a:lnTo>
                  <a:pt x="357926" y="1089660"/>
                </a:lnTo>
                <a:lnTo>
                  <a:pt x="361015" y="1090930"/>
                </a:lnTo>
                <a:lnTo>
                  <a:pt x="368658" y="1093470"/>
                </a:lnTo>
                <a:lnTo>
                  <a:pt x="377915" y="1096010"/>
                </a:lnTo>
                <a:lnTo>
                  <a:pt x="610138" y="1096010"/>
                </a:lnTo>
                <a:lnTo>
                  <a:pt x="613332" y="1094740"/>
                </a:lnTo>
                <a:lnTo>
                  <a:pt x="627331" y="1090930"/>
                </a:lnTo>
                <a:lnTo>
                  <a:pt x="630357" y="1090930"/>
                </a:lnTo>
                <a:lnTo>
                  <a:pt x="633383" y="1089660"/>
                </a:lnTo>
                <a:lnTo>
                  <a:pt x="641153" y="1087120"/>
                </a:lnTo>
                <a:lnTo>
                  <a:pt x="650566" y="1084580"/>
                </a:lnTo>
                <a:lnTo>
                  <a:pt x="656346" y="1082040"/>
                </a:lnTo>
                <a:lnTo>
                  <a:pt x="664053" y="1079500"/>
                </a:lnTo>
                <a:lnTo>
                  <a:pt x="668796" y="1078230"/>
                </a:lnTo>
                <a:lnTo>
                  <a:pt x="676272" y="1074420"/>
                </a:lnTo>
                <a:lnTo>
                  <a:pt x="679078" y="1074420"/>
                </a:lnTo>
                <a:lnTo>
                  <a:pt x="686670" y="1070610"/>
                </a:lnTo>
                <a:lnTo>
                  <a:pt x="696261" y="1066800"/>
                </a:lnTo>
                <a:lnTo>
                  <a:pt x="701402" y="1064260"/>
                </a:lnTo>
                <a:lnTo>
                  <a:pt x="708889" y="1060450"/>
                </a:lnTo>
                <a:lnTo>
                  <a:pt x="720941" y="1054100"/>
                </a:lnTo>
                <a:lnTo>
                  <a:pt x="723391" y="1054100"/>
                </a:lnTo>
                <a:lnTo>
                  <a:pt x="730522" y="1050290"/>
                </a:lnTo>
                <a:lnTo>
                  <a:pt x="740071" y="1043940"/>
                </a:lnTo>
                <a:lnTo>
                  <a:pt x="751830" y="1037590"/>
                </a:lnTo>
                <a:lnTo>
                  <a:pt x="763484" y="1029970"/>
                </a:lnTo>
                <a:lnTo>
                  <a:pt x="765714" y="1028700"/>
                </a:lnTo>
                <a:lnTo>
                  <a:pt x="772625" y="1023620"/>
                </a:lnTo>
                <a:lnTo>
                  <a:pt x="777190" y="1021080"/>
                </a:lnTo>
                <a:lnTo>
                  <a:pt x="781819" y="1017270"/>
                </a:lnTo>
                <a:lnTo>
                  <a:pt x="783934" y="1016000"/>
                </a:lnTo>
                <a:lnTo>
                  <a:pt x="786101" y="1014730"/>
                </a:lnTo>
                <a:lnTo>
                  <a:pt x="792782" y="1009650"/>
                </a:lnTo>
                <a:lnTo>
                  <a:pt x="797179" y="1005840"/>
                </a:lnTo>
                <a:lnTo>
                  <a:pt x="803755" y="1000760"/>
                </a:lnTo>
                <a:lnTo>
                  <a:pt x="807975" y="998220"/>
                </a:lnTo>
                <a:lnTo>
                  <a:pt x="812718" y="993140"/>
                </a:lnTo>
                <a:lnTo>
                  <a:pt x="821974" y="985520"/>
                </a:lnTo>
                <a:lnTo>
                  <a:pt x="823629" y="984250"/>
                </a:lnTo>
                <a:lnTo>
                  <a:pt x="825398" y="982980"/>
                </a:lnTo>
                <a:lnTo>
                  <a:pt x="827105" y="981710"/>
                </a:lnTo>
                <a:lnTo>
                  <a:pt x="831761" y="976630"/>
                </a:lnTo>
                <a:lnTo>
                  <a:pt x="836393" y="972820"/>
                </a:lnTo>
                <a:lnTo>
                  <a:pt x="840994" y="967740"/>
                </a:lnTo>
                <a:lnTo>
                  <a:pt x="845555" y="963930"/>
                </a:lnTo>
                <a:lnTo>
                  <a:pt x="852314" y="956310"/>
                </a:lnTo>
                <a:lnTo>
                  <a:pt x="859056" y="949960"/>
                </a:lnTo>
                <a:lnTo>
                  <a:pt x="876969" y="929640"/>
                </a:lnTo>
                <a:lnTo>
                  <a:pt x="881416" y="923290"/>
                </a:lnTo>
                <a:lnTo>
                  <a:pt x="890276" y="913130"/>
                </a:lnTo>
                <a:lnTo>
                  <a:pt x="904204" y="895350"/>
                </a:lnTo>
                <a:lnTo>
                  <a:pt x="909702" y="887730"/>
                </a:lnTo>
                <a:lnTo>
                  <a:pt x="502592" y="887730"/>
                </a:lnTo>
                <a:lnTo>
                  <a:pt x="492257" y="886460"/>
                </a:lnTo>
                <a:lnTo>
                  <a:pt x="440572" y="659130"/>
                </a:lnTo>
                <a:lnTo>
                  <a:pt x="441651" y="655320"/>
                </a:lnTo>
                <a:lnTo>
                  <a:pt x="458488" y="641350"/>
                </a:lnTo>
                <a:lnTo>
                  <a:pt x="423830" y="641350"/>
                </a:lnTo>
                <a:lnTo>
                  <a:pt x="421034" y="640080"/>
                </a:lnTo>
                <a:lnTo>
                  <a:pt x="224736" y="561340"/>
                </a:lnTo>
                <a:lnTo>
                  <a:pt x="225134" y="551180"/>
                </a:lnTo>
                <a:lnTo>
                  <a:pt x="232558" y="548640"/>
                </a:lnTo>
                <a:lnTo>
                  <a:pt x="696607" y="401320"/>
                </a:lnTo>
                <a:lnTo>
                  <a:pt x="1103181" y="401320"/>
                </a:lnTo>
                <a:lnTo>
                  <a:pt x="1105450" y="378460"/>
                </a:lnTo>
                <a:lnTo>
                  <a:pt x="1107033" y="355600"/>
                </a:lnTo>
                <a:lnTo>
                  <a:pt x="1107767" y="332740"/>
                </a:lnTo>
                <a:lnTo>
                  <a:pt x="1107652" y="307340"/>
                </a:lnTo>
                <a:lnTo>
                  <a:pt x="1104794" y="266700"/>
                </a:lnTo>
                <a:lnTo>
                  <a:pt x="1103949" y="259080"/>
                </a:lnTo>
                <a:lnTo>
                  <a:pt x="1102999" y="252730"/>
                </a:lnTo>
                <a:lnTo>
                  <a:pt x="1101945" y="245110"/>
                </a:lnTo>
                <a:lnTo>
                  <a:pt x="1100144" y="234950"/>
                </a:lnTo>
                <a:lnTo>
                  <a:pt x="1089487" y="191770"/>
                </a:lnTo>
                <a:lnTo>
                  <a:pt x="1080497" y="167640"/>
                </a:lnTo>
                <a:lnTo>
                  <a:pt x="1077968" y="161290"/>
                </a:lnTo>
                <a:lnTo>
                  <a:pt x="1075328" y="154940"/>
                </a:lnTo>
                <a:lnTo>
                  <a:pt x="1072531" y="149860"/>
                </a:lnTo>
                <a:lnTo>
                  <a:pt x="1069615" y="143510"/>
                </a:lnTo>
                <a:lnTo>
                  <a:pt x="1066571" y="138430"/>
                </a:lnTo>
                <a:lnTo>
                  <a:pt x="1061276" y="128270"/>
                </a:lnTo>
                <a:lnTo>
                  <a:pt x="1059046" y="124460"/>
                </a:lnTo>
                <a:lnTo>
                  <a:pt x="1056700" y="121920"/>
                </a:lnTo>
                <a:lnTo>
                  <a:pt x="1053170" y="115570"/>
                </a:lnTo>
                <a:lnTo>
                  <a:pt x="1049502" y="110490"/>
                </a:lnTo>
                <a:lnTo>
                  <a:pt x="1045692" y="105410"/>
                </a:lnTo>
                <a:lnTo>
                  <a:pt x="1041737" y="100330"/>
                </a:lnTo>
                <a:lnTo>
                  <a:pt x="1037682" y="96520"/>
                </a:lnTo>
                <a:lnTo>
                  <a:pt x="1033481" y="91440"/>
                </a:lnTo>
                <a:lnTo>
                  <a:pt x="1029139" y="86360"/>
                </a:lnTo>
                <a:lnTo>
                  <a:pt x="1024659" y="81280"/>
                </a:lnTo>
                <a:lnTo>
                  <a:pt x="1021298" y="78740"/>
                </a:lnTo>
                <a:lnTo>
                  <a:pt x="1017811" y="74930"/>
                </a:lnTo>
                <a:lnTo>
                  <a:pt x="1013131" y="71120"/>
                </a:lnTo>
                <a:lnTo>
                  <a:pt x="1011927" y="69850"/>
                </a:lnTo>
                <a:lnTo>
                  <a:pt x="1005875" y="64770"/>
                </a:lnTo>
                <a:lnTo>
                  <a:pt x="1003299" y="63500"/>
                </a:lnTo>
                <a:lnTo>
                  <a:pt x="1001938" y="62230"/>
                </a:lnTo>
                <a:lnTo>
                  <a:pt x="999079" y="59690"/>
                </a:lnTo>
                <a:lnTo>
                  <a:pt x="996681" y="58420"/>
                </a:lnTo>
                <a:lnTo>
                  <a:pt x="994221" y="55880"/>
                </a:lnTo>
                <a:lnTo>
                  <a:pt x="988797" y="52070"/>
                </a:lnTo>
                <a:lnTo>
                  <a:pt x="987257" y="52070"/>
                </a:lnTo>
                <a:lnTo>
                  <a:pt x="984629" y="49530"/>
                </a:lnTo>
                <a:lnTo>
                  <a:pt x="982011" y="48260"/>
                </a:lnTo>
                <a:lnTo>
                  <a:pt x="979320" y="46990"/>
                </a:lnTo>
                <a:lnTo>
                  <a:pt x="977886" y="45720"/>
                </a:lnTo>
                <a:lnTo>
                  <a:pt x="976514" y="44450"/>
                </a:lnTo>
                <a:lnTo>
                  <a:pt x="971268" y="41910"/>
                </a:lnTo>
                <a:lnTo>
                  <a:pt x="967384" y="39370"/>
                </a:lnTo>
                <a:lnTo>
                  <a:pt x="962640" y="36830"/>
                </a:lnTo>
                <a:lnTo>
                  <a:pt x="961153" y="36830"/>
                </a:lnTo>
                <a:lnTo>
                  <a:pt x="957447" y="34290"/>
                </a:lnTo>
                <a:lnTo>
                  <a:pt x="953677" y="33020"/>
                </a:lnTo>
                <a:lnTo>
                  <a:pt x="948243" y="30480"/>
                </a:lnTo>
                <a:lnTo>
                  <a:pt x="944882" y="29210"/>
                </a:lnTo>
                <a:lnTo>
                  <a:pt x="936421" y="25400"/>
                </a:lnTo>
                <a:lnTo>
                  <a:pt x="934536" y="25400"/>
                </a:lnTo>
                <a:lnTo>
                  <a:pt x="930767" y="22860"/>
                </a:lnTo>
                <a:close/>
              </a:path>
              <a:path w="1108075" h="1108709">
                <a:moveTo>
                  <a:pt x="1100059" y="424180"/>
                </a:moveTo>
                <a:lnTo>
                  <a:pt x="722646" y="424180"/>
                </a:lnTo>
                <a:lnTo>
                  <a:pt x="727649" y="426720"/>
                </a:lnTo>
                <a:lnTo>
                  <a:pt x="730596" y="430530"/>
                </a:lnTo>
                <a:lnTo>
                  <a:pt x="729904" y="436880"/>
                </a:lnTo>
                <a:lnTo>
                  <a:pt x="506078" y="881380"/>
                </a:lnTo>
                <a:lnTo>
                  <a:pt x="502592" y="887730"/>
                </a:lnTo>
                <a:lnTo>
                  <a:pt x="909702" y="887730"/>
                </a:lnTo>
                <a:lnTo>
                  <a:pt x="931480" y="855980"/>
                </a:lnTo>
                <a:lnTo>
                  <a:pt x="956380" y="816610"/>
                </a:lnTo>
                <a:lnTo>
                  <a:pt x="978842" y="777240"/>
                </a:lnTo>
                <a:lnTo>
                  <a:pt x="997105" y="741680"/>
                </a:lnTo>
                <a:lnTo>
                  <a:pt x="1020121" y="693420"/>
                </a:lnTo>
                <a:lnTo>
                  <a:pt x="1034855" y="657860"/>
                </a:lnTo>
                <a:lnTo>
                  <a:pt x="1060993" y="586740"/>
                </a:lnTo>
                <a:lnTo>
                  <a:pt x="1064868" y="574040"/>
                </a:lnTo>
                <a:lnTo>
                  <a:pt x="1068607" y="562610"/>
                </a:lnTo>
                <a:lnTo>
                  <a:pt x="1072206" y="549910"/>
                </a:lnTo>
                <a:lnTo>
                  <a:pt x="1075663" y="538480"/>
                </a:lnTo>
                <a:lnTo>
                  <a:pt x="1080022" y="521970"/>
                </a:lnTo>
                <a:lnTo>
                  <a:pt x="1084091" y="506730"/>
                </a:lnTo>
                <a:lnTo>
                  <a:pt x="1087860" y="490220"/>
                </a:lnTo>
                <a:lnTo>
                  <a:pt x="1091317" y="473710"/>
                </a:lnTo>
                <a:lnTo>
                  <a:pt x="1092946" y="466090"/>
                </a:lnTo>
                <a:lnTo>
                  <a:pt x="1094492" y="458470"/>
                </a:lnTo>
                <a:lnTo>
                  <a:pt x="1095964" y="449580"/>
                </a:lnTo>
                <a:lnTo>
                  <a:pt x="1097369" y="441960"/>
                </a:lnTo>
                <a:lnTo>
                  <a:pt x="1099086" y="431800"/>
                </a:lnTo>
                <a:lnTo>
                  <a:pt x="1099882" y="425450"/>
                </a:lnTo>
                <a:lnTo>
                  <a:pt x="1100059" y="424180"/>
                </a:lnTo>
                <a:close/>
              </a:path>
              <a:path w="1108075" h="1108709">
                <a:moveTo>
                  <a:pt x="1103181" y="401320"/>
                </a:moveTo>
                <a:lnTo>
                  <a:pt x="696607" y="401320"/>
                </a:lnTo>
                <a:lnTo>
                  <a:pt x="702503" y="402590"/>
                </a:lnTo>
                <a:lnTo>
                  <a:pt x="706416" y="406400"/>
                </a:lnTo>
                <a:lnTo>
                  <a:pt x="429316" y="638810"/>
                </a:lnTo>
                <a:lnTo>
                  <a:pt x="423830" y="641350"/>
                </a:lnTo>
                <a:lnTo>
                  <a:pt x="458488" y="641350"/>
                </a:lnTo>
                <a:lnTo>
                  <a:pt x="717171" y="426720"/>
                </a:lnTo>
                <a:lnTo>
                  <a:pt x="722646" y="424180"/>
                </a:lnTo>
                <a:lnTo>
                  <a:pt x="1100059" y="424180"/>
                </a:lnTo>
                <a:lnTo>
                  <a:pt x="1103055" y="402590"/>
                </a:lnTo>
                <a:lnTo>
                  <a:pt x="1103181" y="401320"/>
                </a:lnTo>
                <a:close/>
              </a:path>
              <a:path w="1108075" h="1108709">
                <a:moveTo>
                  <a:pt x="881020" y="8890"/>
                </a:moveTo>
                <a:lnTo>
                  <a:pt x="675413" y="8890"/>
                </a:lnTo>
                <a:lnTo>
                  <a:pt x="668503" y="10160"/>
                </a:lnTo>
                <a:lnTo>
                  <a:pt x="656733" y="12700"/>
                </a:lnTo>
                <a:lnTo>
                  <a:pt x="652629" y="12700"/>
                </a:lnTo>
                <a:lnTo>
                  <a:pt x="621508" y="20320"/>
                </a:lnTo>
                <a:lnTo>
                  <a:pt x="611112" y="21590"/>
                </a:lnTo>
                <a:lnTo>
                  <a:pt x="609792" y="22860"/>
                </a:lnTo>
                <a:lnTo>
                  <a:pt x="928024" y="22860"/>
                </a:lnTo>
                <a:lnTo>
                  <a:pt x="925291" y="21590"/>
                </a:lnTo>
                <a:lnTo>
                  <a:pt x="922485" y="20320"/>
                </a:lnTo>
                <a:lnTo>
                  <a:pt x="920547" y="20320"/>
                </a:lnTo>
                <a:lnTo>
                  <a:pt x="916663" y="19050"/>
                </a:lnTo>
                <a:lnTo>
                  <a:pt x="910726" y="16510"/>
                </a:lnTo>
                <a:lnTo>
                  <a:pt x="905930" y="15240"/>
                </a:lnTo>
                <a:lnTo>
                  <a:pt x="904150" y="15240"/>
                </a:lnTo>
                <a:lnTo>
                  <a:pt x="902276" y="13970"/>
                </a:lnTo>
                <a:lnTo>
                  <a:pt x="893648" y="11430"/>
                </a:lnTo>
                <a:lnTo>
                  <a:pt x="889250" y="11430"/>
                </a:lnTo>
                <a:lnTo>
                  <a:pt x="887826" y="10160"/>
                </a:lnTo>
                <a:lnTo>
                  <a:pt x="884967" y="10160"/>
                </a:lnTo>
                <a:lnTo>
                  <a:pt x="881020" y="8890"/>
                </a:lnTo>
                <a:close/>
              </a:path>
              <a:path w="1108075" h="1108709">
                <a:moveTo>
                  <a:pt x="851157" y="3810"/>
                </a:moveTo>
                <a:lnTo>
                  <a:pt x="712365" y="3810"/>
                </a:lnTo>
                <a:lnTo>
                  <a:pt x="700994" y="5080"/>
                </a:lnTo>
                <a:lnTo>
                  <a:pt x="699978" y="6350"/>
                </a:lnTo>
                <a:lnTo>
                  <a:pt x="691183" y="6350"/>
                </a:lnTo>
                <a:lnTo>
                  <a:pt x="676502" y="8890"/>
                </a:lnTo>
                <a:lnTo>
                  <a:pt x="877083" y="8890"/>
                </a:lnTo>
                <a:lnTo>
                  <a:pt x="873031" y="7620"/>
                </a:lnTo>
                <a:lnTo>
                  <a:pt x="869083" y="7620"/>
                </a:lnTo>
                <a:lnTo>
                  <a:pt x="863952" y="6350"/>
                </a:lnTo>
                <a:lnTo>
                  <a:pt x="860811" y="5080"/>
                </a:lnTo>
                <a:lnTo>
                  <a:pt x="851157" y="3810"/>
                </a:lnTo>
                <a:close/>
              </a:path>
              <a:path w="1108075" h="1108709">
                <a:moveTo>
                  <a:pt x="824823" y="1270"/>
                </a:moveTo>
                <a:lnTo>
                  <a:pt x="742438" y="1270"/>
                </a:lnTo>
                <a:lnTo>
                  <a:pt x="722826" y="3810"/>
                </a:lnTo>
                <a:lnTo>
                  <a:pt x="844874" y="3810"/>
                </a:lnTo>
                <a:lnTo>
                  <a:pt x="841670" y="2540"/>
                </a:lnTo>
                <a:lnTo>
                  <a:pt x="831796" y="2540"/>
                </a:lnTo>
                <a:lnTo>
                  <a:pt x="824823" y="1270"/>
                </a:lnTo>
                <a:close/>
              </a:path>
              <a:path w="1108075" h="1108709">
                <a:moveTo>
                  <a:pt x="808551" y="0"/>
                </a:moveTo>
                <a:lnTo>
                  <a:pt x="761830" y="0"/>
                </a:lnTo>
                <a:lnTo>
                  <a:pt x="752163" y="1270"/>
                </a:lnTo>
                <a:lnTo>
                  <a:pt x="813912" y="1270"/>
                </a:lnTo>
                <a:lnTo>
                  <a:pt x="808551" y="0"/>
                </a:lnTo>
                <a:close/>
              </a:path>
            </a:pathLst>
          </a:custGeom>
          <a:solidFill>
            <a:srgbClr val="FFAF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97893" y="681759"/>
            <a:ext cx="1832610" cy="7600950"/>
            <a:chOff x="397893" y="681759"/>
            <a:chExt cx="1832610" cy="7600950"/>
          </a:xfrm>
        </p:grpSpPr>
        <p:sp>
          <p:nvSpPr>
            <p:cNvPr id="40" name="object 40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97893" y="821964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8924944" y="622683"/>
            <a:ext cx="62293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5" b="1">
                <a:solidFill>
                  <a:srgbClr val="054B32"/>
                </a:solidFill>
                <a:latin typeface="Arial"/>
                <a:cs typeface="Arial"/>
              </a:rPr>
              <a:t>32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4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1303" y="6250375"/>
            <a:ext cx="4766945" cy="3044190"/>
            <a:chOff x="8761303" y="6250375"/>
            <a:chExt cx="4766945" cy="3044190"/>
          </a:xfrm>
        </p:grpSpPr>
        <p:sp>
          <p:nvSpPr>
            <p:cNvPr id="3" name="object 3"/>
            <p:cNvSpPr/>
            <p:nvPr/>
          </p:nvSpPr>
          <p:spPr>
            <a:xfrm>
              <a:off x="8761303" y="6250375"/>
              <a:ext cx="4766922" cy="30441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191600" y="6940121"/>
              <a:ext cx="1368425" cy="1573530"/>
            </a:xfrm>
            <a:custGeom>
              <a:avLst/>
              <a:gdLst/>
              <a:ahLst/>
              <a:cxnLst/>
              <a:rect l="l" t="t" r="r" b="b"/>
              <a:pathLst>
                <a:path w="1368425" h="1573529">
                  <a:moveTo>
                    <a:pt x="403747" y="0"/>
                  </a:moveTo>
                  <a:lnTo>
                    <a:pt x="354561" y="2514"/>
                  </a:lnTo>
                  <a:lnTo>
                    <a:pt x="312107" y="9514"/>
                  </a:lnTo>
                  <a:lnTo>
                    <a:pt x="271380" y="21205"/>
                  </a:lnTo>
                  <a:lnTo>
                    <a:pt x="232751" y="37917"/>
                  </a:lnTo>
                  <a:lnTo>
                    <a:pt x="186618" y="66984"/>
                  </a:lnTo>
                  <a:lnTo>
                    <a:pt x="156954" y="92375"/>
                  </a:lnTo>
                  <a:lnTo>
                    <a:pt x="125144" y="127275"/>
                  </a:lnTo>
                  <a:lnTo>
                    <a:pt x="94841" y="170991"/>
                  </a:lnTo>
                  <a:lnTo>
                    <a:pt x="69114" y="219324"/>
                  </a:lnTo>
                  <a:lnTo>
                    <a:pt x="53795" y="255648"/>
                  </a:lnTo>
                  <a:lnTo>
                    <a:pt x="41031" y="292286"/>
                  </a:lnTo>
                  <a:lnTo>
                    <a:pt x="24498" y="353655"/>
                  </a:lnTo>
                  <a:lnTo>
                    <a:pt x="14417" y="405423"/>
                  </a:lnTo>
                  <a:lnTo>
                    <a:pt x="6378" y="465490"/>
                  </a:lnTo>
                  <a:lnTo>
                    <a:pt x="2415" y="513200"/>
                  </a:lnTo>
                  <a:lnTo>
                    <a:pt x="0" y="594994"/>
                  </a:lnTo>
                  <a:lnTo>
                    <a:pt x="1213" y="650294"/>
                  </a:lnTo>
                  <a:lnTo>
                    <a:pt x="5057" y="712530"/>
                  </a:lnTo>
                  <a:lnTo>
                    <a:pt x="9839" y="761475"/>
                  </a:lnTo>
                  <a:lnTo>
                    <a:pt x="18508" y="825578"/>
                  </a:lnTo>
                  <a:lnTo>
                    <a:pt x="33353" y="907229"/>
                  </a:lnTo>
                  <a:lnTo>
                    <a:pt x="42466" y="948328"/>
                  </a:lnTo>
                  <a:lnTo>
                    <a:pt x="56904" y="1004356"/>
                  </a:lnTo>
                  <a:lnTo>
                    <a:pt x="68402" y="1043593"/>
                  </a:lnTo>
                  <a:lnTo>
                    <a:pt x="86642" y="1098156"/>
                  </a:lnTo>
                  <a:lnTo>
                    <a:pt x="107470" y="1151828"/>
                  </a:lnTo>
                  <a:lnTo>
                    <a:pt x="131416" y="1204677"/>
                  </a:lnTo>
                  <a:lnTo>
                    <a:pt x="155342" y="1249754"/>
                  </a:lnTo>
                  <a:lnTo>
                    <a:pt x="176813" y="1284516"/>
                  </a:lnTo>
                  <a:lnTo>
                    <a:pt x="205909" y="1325140"/>
                  </a:lnTo>
                  <a:lnTo>
                    <a:pt x="237507" y="1362839"/>
                  </a:lnTo>
                  <a:lnTo>
                    <a:pt x="271424" y="1397615"/>
                  </a:lnTo>
                  <a:lnTo>
                    <a:pt x="307536" y="1429445"/>
                  </a:lnTo>
                  <a:lnTo>
                    <a:pt x="345519" y="1458118"/>
                  </a:lnTo>
                  <a:lnTo>
                    <a:pt x="378577" y="1479693"/>
                  </a:lnTo>
                  <a:lnTo>
                    <a:pt x="419706" y="1502746"/>
                  </a:lnTo>
                  <a:lnTo>
                    <a:pt x="455047" y="1519512"/>
                  </a:lnTo>
                  <a:lnTo>
                    <a:pt x="498640" y="1536740"/>
                  </a:lnTo>
                  <a:lnTo>
                    <a:pt x="543292" y="1550648"/>
                  </a:lnTo>
                  <a:lnTo>
                    <a:pt x="588816" y="1561273"/>
                  </a:lnTo>
                  <a:lnTo>
                    <a:pt x="635013" y="1568540"/>
                  </a:lnTo>
                  <a:lnTo>
                    <a:pt x="681721" y="1572410"/>
                  </a:lnTo>
                  <a:lnTo>
                    <a:pt x="713074" y="1573137"/>
                  </a:lnTo>
                  <a:lnTo>
                    <a:pt x="736638" y="1572598"/>
                  </a:lnTo>
                  <a:lnTo>
                    <a:pt x="783770" y="1568946"/>
                  </a:lnTo>
                  <a:lnTo>
                    <a:pt x="857403" y="1556118"/>
                  </a:lnTo>
                  <a:lnTo>
                    <a:pt x="907023" y="1542293"/>
                  </a:lnTo>
                  <a:lnTo>
                    <a:pt x="955958" y="1524296"/>
                  </a:lnTo>
                  <a:lnTo>
                    <a:pt x="1003980" y="1502070"/>
                  </a:lnTo>
                  <a:lnTo>
                    <a:pt x="1050864" y="1475558"/>
                  </a:lnTo>
                  <a:lnTo>
                    <a:pt x="1099743" y="1442240"/>
                  </a:lnTo>
                  <a:lnTo>
                    <a:pt x="1134558" y="1414178"/>
                  </a:lnTo>
                  <a:lnTo>
                    <a:pt x="1174536" y="1376902"/>
                  </a:lnTo>
                  <a:lnTo>
                    <a:pt x="1204033" y="1344756"/>
                  </a:lnTo>
                  <a:lnTo>
                    <a:pt x="1237696" y="1302422"/>
                  </a:lnTo>
                  <a:lnTo>
                    <a:pt x="1261989" y="1266685"/>
                  </a:lnTo>
                  <a:lnTo>
                    <a:pt x="1269622" y="1254047"/>
                  </a:lnTo>
                  <a:lnTo>
                    <a:pt x="1273182" y="1248455"/>
                  </a:lnTo>
                  <a:lnTo>
                    <a:pt x="1278627" y="1239000"/>
                  </a:lnTo>
                  <a:lnTo>
                    <a:pt x="1288910" y="1220383"/>
                  </a:lnTo>
                  <a:lnTo>
                    <a:pt x="1293873" y="1210718"/>
                  </a:lnTo>
                  <a:lnTo>
                    <a:pt x="1300448" y="1197033"/>
                  </a:lnTo>
                  <a:lnTo>
                    <a:pt x="1303286" y="1191578"/>
                  </a:lnTo>
                  <a:lnTo>
                    <a:pt x="1320228" y="1152113"/>
                  </a:lnTo>
                  <a:lnTo>
                    <a:pt x="1340824" y="1091821"/>
                  </a:lnTo>
                  <a:lnTo>
                    <a:pt x="1344866" y="1076555"/>
                  </a:lnTo>
                  <a:lnTo>
                    <a:pt x="1346405" y="1071330"/>
                  </a:lnTo>
                  <a:lnTo>
                    <a:pt x="1349054" y="1060692"/>
                  </a:lnTo>
                  <a:lnTo>
                    <a:pt x="1352478" y="1044797"/>
                  </a:lnTo>
                  <a:lnTo>
                    <a:pt x="1353703" y="1039886"/>
                  </a:lnTo>
                  <a:lnTo>
                    <a:pt x="1355766" y="1029425"/>
                  </a:lnTo>
                  <a:lnTo>
                    <a:pt x="1358457" y="1013342"/>
                  </a:lnTo>
                  <a:lnTo>
                    <a:pt x="1359452" y="1008452"/>
                  </a:lnTo>
                  <a:lnTo>
                    <a:pt x="1361033" y="997782"/>
                  </a:lnTo>
                  <a:lnTo>
                    <a:pt x="1362918" y="981511"/>
                  </a:lnTo>
                  <a:lnTo>
                    <a:pt x="1363672" y="976642"/>
                  </a:lnTo>
                  <a:lnTo>
                    <a:pt x="1364834" y="965794"/>
                  </a:lnTo>
                  <a:lnTo>
                    <a:pt x="1365965" y="949166"/>
                  </a:lnTo>
                  <a:lnTo>
                    <a:pt x="1366719" y="939952"/>
                  </a:lnTo>
                  <a:lnTo>
                    <a:pt x="1367033" y="933711"/>
                  </a:lnTo>
                  <a:lnTo>
                    <a:pt x="1367797" y="901503"/>
                  </a:lnTo>
                  <a:lnTo>
                    <a:pt x="1367368" y="884330"/>
                  </a:lnTo>
                  <a:lnTo>
                    <a:pt x="1367420" y="880079"/>
                  </a:lnTo>
                  <a:lnTo>
                    <a:pt x="1366960" y="869221"/>
                  </a:lnTo>
                  <a:lnTo>
                    <a:pt x="1365713" y="851923"/>
                  </a:lnTo>
                  <a:lnTo>
                    <a:pt x="1365567" y="847860"/>
                  </a:lnTo>
                  <a:lnTo>
                    <a:pt x="1364645" y="836960"/>
                  </a:lnTo>
                  <a:lnTo>
                    <a:pt x="1362509" y="819516"/>
                  </a:lnTo>
                  <a:lnTo>
                    <a:pt x="1361672" y="811725"/>
                  </a:lnTo>
                  <a:lnTo>
                    <a:pt x="1360698" y="804773"/>
                  </a:lnTo>
                  <a:lnTo>
                    <a:pt x="1357661" y="787182"/>
                  </a:lnTo>
                  <a:lnTo>
                    <a:pt x="1357201" y="783433"/>
                  </a:lnTo>
                  <a:lnTo>
                    <a:pt x="1355180" y="772658"/>
                  </a:lnTo>
                  <a:lnTo>
                    <a:pt x="1351253" y="754931"/>
                  </a:lnTo>
                  <a:lnTo>
                    <a:pt x="1350646" y="751465"/>
                  </a:lnTo>
                  <a:lnTo>
                    <a:pt x="1348112" y="740869"/>
                  </a:lnTo>
                  <a:lnTo>
                    <a:pt x="1343295" y="723320"/>
                  </a:lnTo>
                  <a:lnTo>
                    <a:pt x="1339390" y="709226"/>
                  </a:lnTo>
                  <a:lnTo>
                    <a:pt x="1333641" y="691677"/>
                  </a:lnTo>
                  <a:lnTo>
                    <a:pt x="1331568" y="685080"/>
                  </a:lnTo>
                  <a:lnTo>
                    <a:pt x="1329086" y="677981"/>
                  </a:lnTo>
                  <a:lnTo>
                    <a:pt x="1322448" y="660599"/>
                  </a:lnTo>
                  <a:lnTo>
                    <a:pt x="1320060" y="654076"/>
                  </a:lnTo>
                  <a:lnTo>
                    <a:pt x="1317233" y="647133"/>
                  </a:lnTo>
                  <a:lnTo>
                    <a:pt x="1309652" y="630076"/>
                  </a:lnTo>
                  <a:lnTo>
                    <a:pt x="1308396" y="626757"/>
                  </a:lnTo>
                  <a:lnTo>
                    <a:pt x="1303475" y="616129"/>
                  </a:lnTo>
                  <a:lnTo>
                    <a:pt x="1294669" y="598768"/>
                  </a:lnTo>
                  <a:lnTo>
                    <a:pt x="1293496" y="596025"/>
                  </a:lnTo>
                  <a:lnTo>
                    <a:pt x="1264924" y="546264"/>
                  </a:lnTo>
                  <a:lnTo>
                    <a:pt x="1243581" y="514132"/>
                  </a:lnTo>
                  <a:lnTo>
                    <a:pt x="1214361" y="474559"/>
                  </a:lnTo>
                  <a:lnTo>
                    <a:pt x="1159374" y="409549"/>
                  </a:lnTo>
                  <a:lnTo>
                    <a:pt x="1111178" y="359431"/>
                  </a:lnTo>
                  <a:lnTo>
                    <a:pt x="1058843" y="310296"/>
                  </a:lnTo>
                  <a:lnTo>
                    <a:pt x="1025923" y="281783"/>
                  </a:lnTo>
                  <a:lnTo>
                    <a:pt x="987587" y="250468"/>
                  </a:lnTo>
                  <a:lnTo>
                    <a:pt x="947963" y="220195"/>
                  </a:lnTo>
                  <a:lnTo>
                    <a:pt x="907226" y="191125"/>
                  </a:lnTo>
                  <a:lnTo>
                    <a:pt x="865551" y="163420"/>
                  </a:lnTo>
                  <a:lnTo>
                    <a:pt x="808819" y="129044"/>
                  </a:lnTo>
                  <a:lnTo>
                    <a:pt x="770425" y="107810"/>
                  </a:lnTo>
                  <a:lnTo>
                    <a:pt x="722050" y="83437"/>
                  </a:lnTo>
                  <a:lnTo>
                    <a:pt x="673431" y="61717"/>
                  </a:lnTo>
                  <a:lnTo>
                    <a:pt x="615109" y="39528"/>
                  </a:lnTo>
                  <a:lnTo>
                    <a:pt x="557173" y="21823"/>
                  </a:lnTo>
                  <a:lnTo>
                    <a:pt x="518933" y="12765"/>
                  </a:lnTo>
                  <a:lnTo>
                    <a:pt x="481196" y="6043"/>
                  </a:lnTo>
                  <a:lnTo>
                    <a:pt x="430548" y="822"/>
                  </a:lnTo>
                  <a:lnTo>
                    <a:pt x="417091" y="233"/>
                  </a:lnTo>
                  <a:lnTo>
                    <a:pt x="403747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419442" y="6876774"/>
              <a:ext cx="1047115" cy="1591945"/>
            </a:xfrm>
            <a:custGeom>
              <a:avLst/>
              <a:gdLst/>
              <a:ahLst/>
              <a:cxnLst/>
              <a:rect l="l" t="t" r="r" b="b"/>
              <a:pathLst>
                <a:path w="1047115" h="1591945">
                  <a:moveTo>
                    <a:pt x="1047088" y="0"/>
                  </a:moveTo>
                  <a:lnTo>
                    <a:pt x="0" y="0"/>
                  </a:lnTo>
                  <a:lnTo>
                    <a:pt x="0" y="1591574"/>
                  </a:lnTo>
                  <a:lnTo>
                    <a:pt x="1047088" y="1591574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191596" y="6638541"/>
              <a:ext cx="1382785" cy="18747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631168" y="2106167"/>
            <a:ext cx="3729354" cy="3342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80" b="1">
                <a:solidFill>
                  <a:srgbClr val="054B32"/>
                </a:solidFill>
                <a:latin typeface="Arial"/>
                <a:cs typeface="Arial"/>
              </a:rPr>
              <a:t>Photography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85">
                <a:solidFill>
                  <a:srgbClr val="003023"/>
                </a:solidFill>
                <a:latin typeface="Arial"/>
                <a:cs typeface="Arial"/>
              </a:rPr>
              <a:t>Our </a:t>
            </a:r>
            <a:r>
              <a:rPr dirty="0" sz="1800" spc="145">
                <a:solidFill>
                  <a:srgbClr val="003023"/>
                </a:solidFill>
                <a:latin typeface="Arial"/>
                <a:cs typeface="Arial"/>
              </a:rPr>
              <a:t>photography </a:t>
            </a:r>
            <a:r>
              <a:rPr dirty="0" sz="1800" spc="85">
                <a:solidFill>
                  <a:srgbClr val="003023"/>
                </a:solidFill>
                <a:latin typeface="Arial"/>
                <a:cs typeface="Arial"/>
              </a:rPr>
              <a:t>should </a:t>
            </a:r>
            <a:r>
              <a:rPr dirty="0" sz="1800" spc="90">
                <a:solidFill>
                  <a:srgbClr val="003023"/>
                </a:solidFill>
                <a:latin typeface="Arial"/>
                <a:cs typeface="Arial"/>
              </a:rPr>
              <a:t>tell  </a:t>
            </a:r>
            <a:r>
              <a:rPr dirty="0" sz="1800" spc="40">
                <a:solidFill>
                  <a:srgbClr val="003023"/>
                </a:solidFill>
                <a:latin typeface="Arial"/>
                <a:cs typeface="Arial"/>
              </a:rPr>
              <a:t>stories, </a:t>
            </a:r>
            <a:r>
              <a:rPr dirty="0" sz="1800" spc="100">
                <a:solidFill>
                  <a:srgbClr val="003023"/>
                </a:solidFill>
                <a:latin typeface="Arial"/>
                <a:cs typeface="Arial"/>
              </a:rPr>
              <a:t>show </a:t>
            </a:r>
            <a:r>
              <a:rPr dirty="0" sz="1800" spc="155">
                <a:solidFill>
                  <a:srgbClr val="003023"/>
                </a:solidFill>
                <a:latin typeface="Arial"/>
                <a:cs typeface="Arial"/>
              </a:rPr>
              <a:t>how </a:t>
            </a:r>
            <a:r>
              <a:rPr dirty="0" sz="1800" spc="130">
                <a:solidFill>
                  <a:srgbClr val="003023"/>
                </a:solidFill>
                <a:latin typeface="Arial"/>
                <a:cs typeface="Arial"/>
              </a:rPr>
              <a:t>we </a:t>
            </a:r>
            <a:r>
              <a:rPr dirty="0" sz="1800" spc="35">
                <a:solidFill>
                  <a:srgbClr val="003023"/>
                </a:solidFill>
                <a:latin typeface="Arial"/>
                <a:cs typeface="Arial"/>
              </a:rPr>
              <a:t>live </a:t>
            </a:r>
            <a:r>
              <a:rPr dirty="0" sz="1800" spc="125">
                <a:solidFill>
                  <a:srgbClr val="003023"/>
                </a:solidFill>
                <a:latin typeface="Arial"/>
                <a:cs typeface="Arial"/>
              </a:rPr>
              <a:t>our  </a:t>
            </a:r>
            <a:r>
              <a:rPr dirty="0" sz="1800" spc="95">
                <a:solidFill>
                  <a:srgbClr val="003023"/>
                </a:solidFill>
                <a:latin typeface="Arial"/>
                <a:cs typeface="Arial"/>
              </a:rPr>
              <a:t>daily</a:t>
            </a:r>
            <a:r>
              <a:rPr dirty="0" sz="1800" spc="-7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003023"/>
                </a:solidFill>
                <a:latin typeface="Arial"/>
                <a:cs typeface="Arial"/>
              </a:rPr>
              <a:t>life</a:t>
            </a:r>
            <a:r>
              <a:rPr dirty="0" sz="1800" spc="-4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03023"/>
                </a:solidFill>
                <a:latin typeface="Arial"/>
                <a:cs typeface="Arial"/>
              </a:rPr>
              <a:t>and</a:t>
            </a:r>
            <a:r>
              <a:rPr dirty="0" sz="1800" spc="-4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003023"/>
                </a:solidFill>
                <a:latin typeface="Arial"/>
                <a:cs typeface="Arial"/>
              </a:rPr>
              <a:t>how</a:t>
            </a:r>
            <a:r>
              <a:rPr dirty="0" sz="1800" spc="-12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003023"/>
                </a:solidFill>
                <a:latin typeface="Arial"/>
                <a:cs typeface="Arial"/>
              </a:rPr>
              <a:t>Avo</a:t>
            </a:r>
            <a:r>
              <a:rPr dirty="0" sz="1800" spc="-4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03023"/>
                </a:solidFill>
                <a:latin typeface="Arial"/>
                <a:cs typeface="Arial"/>
              </a:rPr>
              <a:t>provides</a:t>
            </a:r>
            <a:r>
              <a:rPr dirty="0" sz="1800" spc="-4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003023"/>
                </a:solidFill>
                <a:latin typeface="Arial"/>
                <a:cs typeface="Arial"/>
              </a:rPr>
              <a:t>us  </a:t>
            </a:r>
            <a:r>
              <a:rPr dirty="0" sz="1800" spc="155">
                <a:solidFill>
                  <a:srgbClr val="003023"/>
                </a:solidFill>
                <a:latin typeface="Arial"/>
                <a:cs typeface="Arial"/>
              </a:rPr>
              <a:t>with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03023"/>
                </a:solidFill>
                <a:latin typeface="Arial"/>
                <a:cs typeface="Arial"/>
              </a:rPr>
              <a:t>a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003023"/>
                </a:solidFill>
                <a:latin typeface="Arial"/>
                <a:cs typeface="Arial"/>
              </a:rPr>
              <a:t>little</a:t>
            </a:r>
            <a:r>
              <a:rPr dirty="0" sz="1800" spc="-4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5">
                <a:solidFill>
                  <a:srgbClr val="003023"/>
                </a:solidFill>
                <a:latin typeface="Arial"/>
                <a:cs typeface="Arial"/>
              </a:rPr>
              <a:t>“yay!”.</a:t>
            </a:r>
            <a:endParaRPr sz="1800">
              <a:latin typeface="Arial"/>
              <a:cs typeface="Arial"/>
            </a:endParaRPr>
          </a:p>
          <a:p>
            <a:pPr algn="just" marL="12700" marR="617220">
              <a:lnSpc>
                <a:spcPct val="100800"/>
              </a:lnSpc>
              <a:spcBef>
                <a:spcPts val="2175"/>
              </a:spcBef>
            </a:pPr>
            <a:r>
              <a:rPr dirty="0" sz="1800" spc="35">
                <a:solidFill>
                  <a:srgbClr val="003023"/>
                </a:solidFill>
                <a:latin typeface="Arial"/>
                <a:cs typeface="Arial"/>
              </a:rPr>
              <a:t>The </a:t>
            </a:r>
            <a:r>
              <a:rPr dirty="0" sz="1800" spc="100">
                <a:solidFill>
                  <a:srgbClr val="003023"/>
                </a:solidFill>
                <a:latin typeface="Arial"/>
                <a:cs typeface="Arial"/>
              </a:rPr>
              <a:t>setup </a:t>
            </a:r>
            <a:r>
              <a:rPr dirty="0" sz="1800" spc="-20">
                <a:solidFill>
                  <a:srgbClr val="003023"/>
                </a:solidFill>
                <a:latin typeface="Arial"/>
                <a:cs typeface="Arial"/>
              </a:rPr>
              <a:t>is </a:t>
            </a:r>
            <a:r>
              <a:rPr dirty="0" sz="1800" spc="190">
                <a:solidFill>
                  <a:srgbClr val="003023"/>
                </a:solidFill>
                <a:latin typeface="Arial"/>
                <a:cs typeface="Arial"/>
              </a:rPr>
              <a:t>a </a:t>
            </a:r>
            <a:r>
              <a:rPr dirty="0" sz="1800" spc="105">
                <a:solidFill>
                  <a:srgbClr val="003023"/>
                </a:solidFill>
                <a:latin typeface="Arial"/>
                <a:cs typeface="Arial"/>
              </a:rPr>
              <a:t>typical </a:t>
            </a:r>
            <a:r>
              <a:rPr dirty="0" sz="1800" spc="35">
                <a:solidFill>
                  <a:srgbClr val="003023"/>
                </a:solidFill>
                <a:latin typeface="Arial"/>
                <a:cs typeface="Arial"/>
              </a:rPr>
              <a:t>desk  </a:t>
            </a:r>
            <a:r>
              <a:rPr dirty="0" sz="1800" spc="215">
                <a:solidFill>
                  <a:srgbClr val="003023"/>
                </a:solidFill>
                <a:latin typeface="Arial"/>
                <a:cs typeface="Arial"/>
              </a:rPr>
              <a:t>at</a:t>
            </a:r>
            <a:r>
              <a:rPr dirty="0" sz="1800" spc="-9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03023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003023"/>
                </a:solidFill>
                <a:latin typeface="Arial"/>
                <a:cs typeface="Arial"/>
              </a:rPr>
              <a:t>office,</a:t>
            </a:r>
            <a:r>
              <a:rPr dirty="0" sz="1800" spc="-6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50">
                <a:solidFill>
                  <a:srgbClr val="003023"/>
                </a:solidFill>
                <a:latin typeface="Arial"/>
                <a:cs typeface="Arial"/>
              </a:rPr>
              <a:t>photographed</a:t>
            </a:r>
            <a:endParaRPr sz="1800">
              <a:latin typeface="Arial"/>
              <a:cs typeface="Arial"/>
            </a:endParaRPr>
          </a:p>
          <a:p>
            <a:pPr algn="just" marL="12700" marR="479425">
              <a:lnSpc>
                <a:spcPct val="100800"/>
              </a:lnSpc>
            </a:pPr>
            <a:r>
              <a:rPr dirty="0" sz="1800" spc="155">
                <a:solidFill>
                  <a:srgbClr val="003023"/>
                </a:solidFill>
                <a:latin typeface="Arial"/>
                <a:cs typeface="Arial"/>
              </a:rPr>
              <a:t>from</a:t>
            </a:r>
            <a:r>
              <a:rPr dirty="0" sz="1800" spc="-3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03023"/>
                </a:solidFill>
                <a:latin typeface="Arial"/>
                <a:cs typeface="Arial"/>
              </a:rPr>
              <a:t>above. </a:t>
            </a:r>
            <a:r>
              <a:rPr dirty="0" sz="1800" spc="35">
                <a:solidFill>
                  <a:srgbClr val="003023"/>
                </a:solidFill>
                <a:latin typeface="Arial"/>
                <a:cs typeface="Arial"/>
              </a:rPr>
              <a:t>The </a:t>
            </a:r>
            <a:r>
              <a:rPr dirty="0" sz="1800" spc="114">
                <a:solidFill>
                  <a:srgbClr val="003023"/>
                </a:solidFill>
                <a:latin typeface="Arial"/>
                <a:cs typeface="Arial"/>
              </a:rPr>
              <a:t>background  </a:t>
            </a:r>
            <a:r>
              <a:rPr dirty="0" sz="1800" spc="-20">
                <a:solidFill>
                  <a:srgbClr val="003023"/>
                </a:solidFill>
                <a:latin typeface="Arial"/>
                <a:cs typeface="Arial"/>
              </a:rPr>
              <a:t>is</a:t>
            </a:r>
            <a:r>
              <a:rPr dirty="0" sz="1800" spc="-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003023"/>
                </a:solidFill>
                <a:latin typeface="Arial"/>
                <a:cs typeface="Arial"/>
              </a:rPr>
              <a:t>colored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03023"/>
                </a:solidFill>
                <a:latin typeface="Arial"/>
                <a:cs typeface="Arial"/>
              </a:rPr>
              <a:t>in</a:t>
            </a:r>
            <a:r>
              <a:rPr dirty="0" sz="1800" spc="-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03023"/>
                </a:solidFill>
                <a:latin typeface="Arial"/>
                <a:cs typeface="Arial"/>
              </a:rPr>
              <a:t>one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03023"/>
                </a:solidFill>
                <a:latin typeface="Arial"/>
                <a:cs typeface="Arial"/>
              </a:rPr>
              <a:t>of</a:t>
            </a:r>
            <a:r>
              <a:rPr dirty="0" sz="1800" spc="-13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03023"/>
                </a:solidFill>
                <a:latin typeface="Arial"/>
                <a:cs typeface="Arial"/>
              </a:rPr>
              <a:t>the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50">
                <a:solidFill>
                  <a:srgbClr val="003023"/>
                </a:solidFill>
                <a:latin typeface="Arial"/>
                <a:cs typeface="Arial"/>
              </a:rPr>
              <a:t>brand  </a:t>
            </a:r>
            <a:r>
              <a:rPr dirty="0" sz="1800" spc="40">
                <a:solidFill>
                  <a:srgbClr val="003023"/>
                </a:solidFill>
                <a:latin typeface="Arial"/>
                <a:cs typeface="Arial"/>
              </a:rPr>
              <a:t>colors.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61251" y="2936025"/>
            <a:ext cx="4767580" cy="3044190"/>
            <a:chOff x="8761251" y="2936025"/>
            <a:chExt cx="4767580" cy="3044190"/>
          </a:xfrm>
        </p:grpSpPr>
        <p:sp>
          <p:nvSpPr>
            <p:cNvPr id="9" name="object 9"/>
            <p:cNvSpPr/>
            <p:nvPr/>
          </p:nvSpPr>
          <p:spPr>
            <a:xfrm>
              <a:off x="8761251" y="2936025"/>
              <a:ext cx="4766975" cy="30441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86580" y="4122286"/>
              <a:ext cx="1290320" cy="1400810"/>
            </a:xfrm>
            <a:custGeom>
              <a:avLst/>
              <a:gdLst/>
              <a:ahLst/>
              <a:cxnLst/>
              <a:rect l="l" t="t" r="r" b="b"/>
              <a:pathLst>
                <a:path w="1290320" h="1400810">
                  <a:moveTo>
                    <a:pt x="367390" y="0"/>
                  </a:moveTo>
                  <a:lnTo>
                    <a:pt x="325607" y="1621"/>
                  </a:lnTo>
                  <a:lnTo>
                    <a:pt x="279876" y="7817"/>
                  </a:lnTo>
                  <a:lnTo>
                    <a:pt x="238401" y="18362"/>
                  </a:lnTo>
                  <a:lnTo>
                    <a:pt x="195083" y="35586"/>
                  </a:lnTo>
                  <a:lnTo>
                    <a:pt x="155259" y="59036"/>
                  </a:lnTo>
                  <a:lnTo>
                    <a:pt x="115493" y="92799"/>
                  </a:lnTo>
                  <a:lnTo>
                    <a:pt x="89808" y="122494"/>
                  </a:lnTo>
                  <a:lnTo>
                    <a:pt x="61411" y="166493"/>
                  </a:lnTo>
                  <a:lnTo>
                    <a:pt x="40480" y="211204"/>
                  </a:lnTo>
                  <a:lnTo>
                    <a:pt x="21381" y="270396"/>
                  </a:lnTo>
                  <a:lnTo>
                    <a:pt x="11120" y="317766"/>
                  </a:lnTo>
                  <a:lnTo>
                    <a:pt x="4921" y="362225"/>
                  </a:lnTo>
                  <a:lnTo>
                    <a:pt x="1150" y="410179"/>
                  </a:lnTo>
                  <a:lnTo>
                    <a:pt x="0" y="461228"/>
                  </a:lnTo>
                  <a:lnTo>
                    <a:pt x="879" y="496672"/>
                  </a:lnTo>
                  <a:lnTo>
                    <a:pt x="4185" y="547862"/>
                  </a:lnTo>
                  <a:lnTo>
                    <a:pt x="14041" y="629495"/>
                  </a:lnTo>
                  <a:lnTo>
                    <a:pt x="24690" y="689470"/>
                  </a:lnTo>
                  <a:lnTo>
                    <a:pt x="38979" y="753434"/>
                  </a:lnTo>
                  <a:lnTo>
                    <a:pt x="48741" y="790547"/>
                  </a:lnTo>
                  <a:lnTo>
                    <a:pt x="67683" y="853687"/>
                  </a:lnTo>
                  <a:lnTo>
                    <a:pt x="83379" y="899340"/>
                  </a:lnTo>
                  <a:lnTo>
                    <a:pt x="102377" y="948637"/>
                  </a:lnTo>
                  <a:lnTo>
                    <a:pt x="131074" y="1013724"/>
                  </a:lnTo>
                  <a:lnTo>
                    <a:pt x="158408" y="1067310"/>
                  </a:lnTo>
                  <a:lnTo>
                    <a:pt x="178277" y="1101878"/>
                  </a:lnTo>
                  <a:lnTo>
                    <a:pt x="203554" y="1141175"/>
                  </a:lnTo>
                  <a:lnTo>
                    <a:pt x="231077" y="1178340"/>
                  </a:lnTo>
                  <a:lnTo>
                    <a:pt x="261133" y="1213142"/>
                  </a:lnTo>
                  <a:lnTo>
                    <a:pt x="293178" y="1245003"/>
                  </a:lnTo>
                  <a:lnTo>
                    <a:pt x="327144" y="1274022"/>
                  </a:lnTo>
                  <a:lnTo>
                    <a:pt x="375046" y="1308176"/>
                  </a:lnTo>
                  <a:lnTo>
                    <a:pt x="412635" y="1330270"/>
                  </a:lnTo>
                  <a:lnTo>
                    <a:pt x="464809" y="1355149"/>
                  </a:lnTo>
                  <a:lnTo>
                    <a:pt x="505146" y="1370299"/>
                  </a:lnTo>
                  <a:lnTo>
                    <a:pt x="546411" y="1382433"/>
                  </a:lnTo>
                  <a:lnTo>
                    <a:pt x="602439" y="1393834"/>
                  </a:lnTo>
                  <a:lnTo>
                    <a:pt x="645017" y="1398791"/>
                  </a:lnTo>
                  <a:lnTo>
                    <a:pt x="687849" y="1400634"/>
                  </a:lnTo>
                  <a:lnTo>
                    <a:pt x="702135" y="1400529"/>
                  </a:lnTo>
                  <a:lnTo>
                    <a:pt x="745119" y="1398238"/>
                  </a:lnTo>
                  <a:lnTo>
                    <a:pt x="802160" y="1390198"/>
                  </a:lnTo>
                  <a:lnTo>
                    <a:pt x="844518" y="1380488"/>
                  </a:lnTo>
                  <a:lnTo>
                    <a:pt x="889117" y="1366549"/>
                  </a:lnTo>
                  <a:lnTo>
                    <a:pt x="932867" y="1348929"/>
                  </a:lnTo>
                  <a:lnTo>
                    <a:pt x="975557" y="1327597"/>
                  </a:lnTo>
                  <a:lnTo>
                    <a:pt x="1016976" y="1302525"/>
                  </a:lnTo>
                  <a:lnTo>
                    <a:pt x="1056910" y="1273685"/>
                  </a:lnTo>
                  <a:lnTo>
                    <a:pt x="1097956" y="1238471"/>
                  </a:lnTo>
                  <a:lnTo>
                    <a:pt x="1126740" y="1209467"/>
                  </a:lnTo>
                  <a:lnTo>
                    <a:pt x="1159263" y="1171583"/>
                  </a:lnTo>
                  <a:lnTo>
                    <a:pt x="1193680" y="1122946"/>
                  </a:lnTo>
                  <a:lnTo>
                    <a:pt x="1213837" y="1088852"/>
                  </a:lnTo>
                  <a:lnTo>
                    <a:pt x="1235700" y="1045053"/>
                  </a:lnTo>
                  <a:lnTo>
                    <a:pt x="1250600" y="1008719"/>
                  </a:lnTo>
                  <a:lnTo>
                    <a:pt x="1255176" y="995641"/>
                  </a:lnTo>
                  <a:lnTo>
                    <a:pt x="1257176" y="990405"/>
                  </a:lnTo>
                  <a:lnTo>
                    <a:pt x="1268495" y="952898"/>
                  </a:lnTo>
                  <a:lnTo>
                    <a:pt x="1280955" y="896146"/>
                  </a:lnTo>
                  <a:lnTo>
                    <a:pt x="1286662" y="852326"/>
                  </a:lnTo>
                  <a:lnTo>
                    <a:pt x="1287269" y="847750"/>
                  </a:lnTo>
                  <a:lnTo>
                    <a:pt x="1288055" y="838054"/>
                  </a:lnTo>
                  <a:lnTo>
                    <a:pt x="1288829" y="823206"/>
                  </a:lnTo>
                  <a:lnTo>
                    <a:pt x="1289217" y="818672"/>
                  </a:lnTo>
                  <a:lnTo>
                    <a:pt x="1289541" y="808840"/>
                  </a:lnTo>
                  <a:lnTo>
                    <a:pt x="1289562" y="793898"/>
                  </a:lnTo>
                  <a:lnTo>
                    <a:pt x="1289740" y="789406"/>
                  </a:lnTo>
                  <a:lnTo>
                    <a:pt x="1289667" y="779459"/>
                  </a:lnTo>
                  <a:lnTo>
                    <a:pt x="1288955" y="764265"/>
                  </a:lnTo>
                  <a:lnTo>
                    <a:pt x="1288327" y="750151"/>
                  </a:lnTo>
                  <a:lnTo>
                    <a:pt x="1285657" y="720885"/>
                  </a:lnTo>
                  <a:lnTo>
                    <a:pt x="1283468" y="705367"/>
                  </a:lnTo>
                  <a:lnTo>
                    <a:pt x="1281521" y="691713"/>
                  </a:lnTo>
                  <a:lnTo>
                    <a:pt x="1278578" y="676163"/>
                  </a:lnTo>
                  <a:lnTo>
                    <a:pt x="1276044" y="662719"/>
                  </a:lnTo>
                  <a:lnTo>
                    <a:pt x="1270694" y="640154"/>
                  </a:lnTo>
                  <a:lnTo>
                    <a:pt x="1264485" y="618322"/>
                  </a:lnTo>
                  <a:lnTo>
                    <a:pt x="1263678" y="614972"/>
                  </a:lnTo>
                  <a:lnTo>
                    <a:pt x="1260705" y="605412"/>
                  </a:lnTo>
                  <a:lnTo>
                    <a:pt x="1255281" y="589747"/>
                  </a:lnTo>
                  <a:lnTo>
                    <a:pt x="1254370" y="586658"/>
                  </a:lnTo>
                  <a:lnTo>
                    <a:pt x="1239700" y="549539"/>
                  </a:lnTo>
                  <a:lnTo>
                    <a:pt x="1216339" y="501541"/>
                  </a:lnTo>
                  <a:lnTo>
                    <a:pt x="1204361" y="480861"/>
                  </a:lnTo>
                  <a:lnTo>
                    <a:pt x="1201157" y="475143"/>
                  </a:lnTo>
                  <a:lnTo>
                    <a:pt x="1197272" y="468850"/>
                  </a:lnTo>
                  <a:lnTo>
                    <a:pt x="1187429" y="454013"/>
                  </a:lnTo>
                  <a:lnTo>
                    <a:pt x="1186079" y="451657"/>
                  </a:lnTo>
                  <a:lnTo>
                    <a:pt x="1153703" y="407899"/>
                  </a:lnTo>
                  <a:lnTo>
                    <a:pt x="1112479" y="361220"/>
                  </a:lnTo>
                  <a:lnTo>
                    <a:pt x="1077876" y="326747"/>
                  </a:lnTo>
                  <a:lnTo>
                    <a:pt x="1044449" y="296405"/>
                  </a:lnTo>
                  <a:lnTo>
                    <a:pt x="995312" y="255934"/>
                  </a:lnTo>
                  <a:lnTo>
                    <a:pt x="942515" y="216774"/>
                  </a:lnTo>
                  <a:lnTo>
                    <a:pt x="909553" y="194314"/>
                  </a:lnTo>
                  <a:lnTo>
                    <a:pt x="871367" y="169867"/>
                  </a:lnTo>
                  <a:lnTo>
                    <a:pt x="832116" y="146496"/>
                  </a:lnTo>
                  <a:lnTo>
                    <a:pt x="791976" y="124331"/>
                  </a:lnTo>
                  <a:lnTo>
                    <a:pt x="751128" y="103500"/>
                  </a:lnTo>
                  <a:lnTo>
                    <a:pt x="695863" y="78171"/>
                  </a:lnTo>
                  <a:lnTo>
                    <a:pt x="658677" y="62860"/>
                  </a:lnTo>
                  <a:lnTo>
                    <a:pt x="612071" y="45735"/>
                  </a:lnTo>
                  <a:lnTo>
                    <a:pt x="571731" y="32843"/>
                  </a:lnTo>
                  <a:lnTo>
                    <a:pt x="510074" y="16917"/>
                  </a:lnTo>
                  <a:lnTo>
                    <a:pt x="455462" y="6812"/>
                  </a:lnTo>
                  <a:lnTo>
                    <a:pt x="402074" y="1172"/>
                  </a:lnTo>
                  <a:lnTo>
                    <a:pt x="384606" y="310"/>
                  </a:lnTo>
                  <a:close/>
                </a:path>
              </a:pathLst>
            </a:custGeom>
            <a:solidFill>
              <a:srgbClr val="BE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224629" y="4504564"/>
              <a:ext cx="1466215" cy="890269"/>
            </a:xfrm>
            <a:custGeom>
              <a:avLst/>
              <a:gdLst/>
              <a:ahLst/>
              <a:cxnLst/>
              <a:rect l="l" t="t" r="r" b="b"/>
              <a:pathLst>
                <a:path w="1466215" h="890270">
                  <a:moveTo>
                    <a:pt x="1465923" y="0"/>
                  </a:moveTo>
                  <a:lnTo>
                    <a:pt x="0" y="0"/>
                  </a:lnTo>
                  <a:lnTo>
                    <a:pt x="0" y="890025"/>
                  </a:lnTo>
                  <a:lnTo>
                    <a:pt x="1465923" y="890025"/>
                  </a:lnTo>
                  <a:lnTo>
                    <a:pt x="146592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114025" y="4435833"/>
              <a:ext cx="1632557" cy="10025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3735079" y="8239131"/>
            <a:ext cx="4767580" cy="3069590"/>
            <a:chOff x="13735079" y="8239131"/>
            <a:chExt cx="4767580" cy="3069590"/>
          </a:xfrm>
        </p:grpSpPr>
        <p:sp>
          <p:nvSpPr>
            <p:cNvPr id="14" name="object 14"/>
            <p:cNvSpPr/>
            <p:nvPr/>
          </p:nvSpPr>
          <p:spPr>
            <a:xfrm>
              <a:off x="13735079" y="8239131"/>
              <a:ext cx="4766975" cy="30694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068871" y="9163480"/>
              <a:ext cx="1290320" cy="1341120"/>
            </a:xfrm>
            <a:custGeom>
              <a:avLst/>
              <a:gdLst/>
              <a:ahLst/>
              <a:cxnLst/>
              <a:rect l="l" t="t" r="r" b="b"/>
              <a:pathLst>
                <a:path w="1290319" h="1341120">
                  <a:moveTo>
                    <a:pt x="933205" y="0"/>
                  </a:moveTo>
                  <a:lnTo>
                    <a:pt x="885730" y="1497"/>
                  </a:lnTo>
                  <a:lnTo>
                    <a:pt x="829983" y="7915"/>
                  </a:lnTo>
                  <a:lnTo>
                    <a:pt x="771598" y="18952"/>
                  </a:lnTo>
                  <a:lnTo>
                    <a:pt x="713202" y="34103"/>
                  </a:lnTo>
                  <a:lnTo>
                    <a:pt x="665308" y="49323"/>
                  </a:lnTo>
                  <a:lnTo>
                    <a:pt x="590022" y="77955"/>
                  </a:lnTo>
                  <a:lnTo>
                    <a:pt x="535513" y="102184"/>
                  </a:lnTo>
                  <a:lnTo>
                    <a:pt x="478079" y="130824"/>
                  </a:lnTo>
                  <a:lnTo>
                    <a:pt x="422423" y="161826"/>
                  </a:lnTo>
                  <a:lnTo>
                    <a:pt x="389536" y="181659"/>
                  </a:lnTo>
                  <a:lnTo>
                    <a:pt x="349841" y="207292"/>
                  </a:lnTo>
                  <a:lnTo>
                    <a:pt x="307464" y="236919"/>
                  </a:lnTo>
                  <a:lnTo>
                    <a:pt x="238253" y="291163"/>
                  </a:lnTo>
                  <a:lnTo>
                    <a:pt x="199846" y="325397"/>
                  </a:lnTo>
                  <a:lnTo>
                    <a:pt x="163103" y="361978"/>
                  </a:lnTo>
                  <a:lnTo>
                    <a:pt x="132853" y="396113"/>
                  </a:lnTo>
                  <a:lnTo>
                    <a:pt x="101824" y="437182"/>
                  </a:lnTo>
                  <a:lnTo>
                    <a:pt x="78010" y="474646"/>
                  </a:lnTo>
                  <a:lnTo>
                    <a:pt x="57395" y="513278"/>
                  </a:lnTo>
                  <a:lnTo>
                    <a:pt x="37383" y="559534"/>
                  </a:lnTo>
                  <a:lnTo>
                    <a:pt x="21645" y="606846"/>
                  </a:lnTo>
                  <a:lnTo>
                    <a:pt x="10252" y="654933"/>
                  </a:lnTo>
                  <a:lnTo>
                    <a:pt x="3823" y="696574"/>
                  </a:lnTo>
                  <a:lnTo>
                    <a:pt x="257" y="745369"/>
                  </a:lnTo>
                  <a:lnTo>
                    <a:pt x="0" y="759337"/>
                  </a:lnTo>
                  <a:lnTo>
                    <a:pt x="71" y="773285"/>
                  </a:lnTo>
                  <a:lnTo>
                    <a:pt x="2406" y="815015"/>
                  </a:lnTo>
                  <a:lnTo>
                    <a:pt x="7757" y="856455"/>
                  </a:lnTo>
                  <a:lnTo>
                    <a:pt x="16134" y="897394"/>
                  </a:lnTo>
                  <a:lnTo>
                    <a:pt x="27513" y="937703"/>
                  </a:lnTo>
                  <a:lnTo>
                    <a:pt x="44547" y="983726"/>
                  </a:lnTo>
                  <a:lnTo>
                    <a:pt x="62354" y="1022036"/>
                  </a:lnTo>
                  <a:lnTo>
                    <a:pt x="96134" y="1079656"/>
                  </a:lnTo>
                  <a:lnTo>
                    <a:pt x="123236" y="1116865"/>
                  </a:lnTo>
                  <a:lnTo>
                    <a:pt x="153615" y="1152194"/>
                  </a:lnTo>
                  <a:lnTo>
                    <a:pt x="187246" y="1185435"/>
                  </a:lnTo>
                  <a:lnTo>
                    <a:pt x="224107" y="1216381"/>
                  </a:lnTo>
                  <a:lnTo>
                    <a:pt x="267299" y="1246873"/>
                  </a:lnTo>
                  <a:lnTo>
                    <a:pt x="301685" y="1267228"/>
                  </a:lnTo>
                  <a:lnTo>
                    <a:pt x="345401" y="1289028"/>
                  </a:lnTo>
                  <a:lnTo>
                    <a:pt x="399787" y="1310085"/>
                  </a:lnTo>
                  <a:lnTo>
                    <a:pt x="436959" y="1321090"/>
                  </a:lnTo>
                  <a:lnTo>
                    <a:pt x="483785" y="1331394"/>
                  </a:lnTo>
                  <a:lnTo>
                    <a:pt x="521846" y="1336912"/>
                  </a:lnTo>
                  <a:lnTo>
                    <a:pt x="535364" y="1338137"/>
                  </a:lnTo>
                  <a:lnTo>
                    <a:pt x="540819" y="1338796"/>
                  </a:lnTo>
                  <a:lnTo>
                    <a:pt x="550474" y="1339446"/>
                  </a:lnTo>
                  <a:lnTo>
                    <a:pt x="579164" y="1340629"/>
                  </a:lnTo>
                  <a:lnTo>
                    <a:pt x="607624" y="1340493"/>
                  </a:lnTo>
                  <a:lnTo>
                    <a:pt x="636063" y="1339006"/>
                  </a:lnTo>
                  <a:lnTo>
                    <a:pt x="664700" y="1336147"/>
                  </a:lnTo>
                  <a:lnTo>
                    <a:pt x="679077" y="1334032"/>
                  </a:lnTo>
                  <a:lnTo>
                    <a:pt x="683569" y="1333530"/>
                  </a:lnTo>
                  <a:lnTo>
                    <a:pt x="692972" y="1331980"/>
                  </a:lnTo>
                  <a:lnTo>
                    <a:pt x="707275" y="1329205"/>
                  </a:lnTo>
                  <a:lnTo>
                    <a:pt x="711683" y="1328504"/>
                  </a:lnTo>
                  <a:lnTo>
                    <a:pt x="721107" y="1326483"/>
                  </a:lnTo>
                  <a:lnTo>
                    <a:pt x="735316" y="1322975"/>
                  </a:lnTo>
                  <a:lnTo>
                    <a:pt x="749075" y="1319656"/>
                  </a:lnTo>
                  <a:lnTo>
                    <a:pt x="763347" y="1315394"/>
                  </a:lnTo>
                  <a:lnTo>
                    <a:pt x="776624" y="1311457"/>
                  </a:lnTo>
                  <a:lnTo>
                    <a:pt x="803817" y="1302012"/>
                  </a:lnTo>
                  <a:lnTo>
                    <a:pt x="818057" y="1296285"/>
                  </a:lnTo>
                  <a:lnTo>
                    <a:pt x="830580" y="1291217"/>
                  </a:lnTo>
                  <a:lnTo>
                    <a:pt x="844664" y="1284746"/>
                  </a:lnTo>
                  <a:lnTo>
                    <a:pt x="856852" y="1279175"/>
                  </a:lnTo>
                  <a:lnTo>
                    <a:pt x="877050" y="1268788"/>
                  </a:lnTo>
                  <a:lnTo>
                    <a:pt x="896337" y="1257752"/>
                  </a:lnTo>
                  <a:lnTo>
                    <a:pt x="899332" y="1256202"/>
                  </a:lnTo>
                  <a:lnTo>
                    <a:pt x="907719" y="1251124"/>
                  </a:lnTo>
                  <a:lnTo>
                    <a:pt x="921321" y="1242297"/>
                  </a:lnTo>
                  <a:lnTo>
                    <a:pt x="924043" y="1240705"/>
                  </a:lnTo>
                  <a:lnTo>
                    <a:pt x="955864" y="1218057"/>
                  </a:lnTo>
                  <a:lnTo>
                    <a:pt x="995978" y="1184623"/>
                  </a:lnTo>
                  <a:lnTo>
                    <a:pt x="1012816" y="1168404"/>
                  </a:lnTo>
                  <a:lnTo>
                    <a:pt x="1017486" y="1164027"/>
                  </a:lnTo>
                  <a:lnTo>
                    <a:pt x="1022553" y="1158865"/>
                  </a:lnTo>
                  <a:lnTo>
                    <a:pt x="1034333" y="1146059"/>
                  </a:lnTo>
                  <a:lnTo>
                    <a:pt x="1036260" y="1144216"/>
                  </a:lnTo>
                  <a:lnTo>
                    <a:pt x="1070206" y="1103254"/>
                  </a:lnTo>
                  <a:lnTo>
                    <a:pt x="1104844" y="1053234"/>
                  </a:lnTo>
                  <a:lnTo>
                    <a:pt x="1129440" y="1012366"/>
                  </a:lnTo>
                  <a:lnTo>
                    <a:pt x="1150382" y="973593"/>
                  </a:lnTo>
                  <a:lnTo>
                    <a:pt x="1177249" y="917562"/>
                  </a:lnTo>
                  <a:lnTo>
                    <a:pt x="1202003" y="858382"/>
                  </a:lnTo>
                  <a:lnTo>
                    <a:pt x="1215563" y="821901"/>
                  </a:lnTo>
                  <a:lnTo>
                    <a:pt x="1229778" y="780010"/>
                  </a:lnTo>
                  <a:lnTo>
                    <a:pt x="1242717" y="737367"/>
                  </a:lnTo>
                  <a:lnTo>
                    <a:pt x="1254301" y="694170"/>
                  </a:lnTo>
                  <a:lnTo>
                    <a:pt x="1264452" y="650618"/>
                  </a:lnTo>
                  <a:lnTo>
                    <a:pt x="1275457" y="592369"/>
                  </a:lnTo>
                  <a:lnTo>
                    <a:pt x="1281222" y="553586"/>
                  </a:lnTo>
                  <a:lnTo>
                    <a:pt x="1286485" y="505468"/>
                  </a:lnTo>
                  <a:lnTo>
                    <a:pt x="1289205" y="464268"/>
                  </a:lnTo>
                  <a:lnTo>
                    <a:pt x="1290052" y="429905"/>
                  </a:lnTo>
                  <a:lnTo>
                    <a:pt x="1289773" y="402212"/>
                  </a:lnTo>
                  <a:lnTo>
                    <a:pt x="1286462" y="348177"/>
                  </a:lnTo>
                  <a:lnTo>
                    <a:pt x="1279201" y="296357"/>
                  </a:lnTo>
                  <a:lnTo>
                    <a:pt x="1267855" y="247238"/>
                  </a:lnTo>
                  <a:lnTo>
                    <a:pt x="1250484" y="197009"/>
                  </a:lnTo>
                  <a:lnTo>
                    <a:pt x="1231961" y="158857"/>
                  </a:lnTo>
                  <a:lnTo>
                    <a:pt x="1206956" y="120561"/>
                  </a:lnTo>
                  <a:lnTo>
                    <a:pt x="1176978" y="86814"/>
                  </a:lnTo>
                  <a:lnTo>
                    <a:pt x="1145073" y="60375"/>
                  </a:lnTo>
                  <a:lnTo>
                    <a:pt x="1102143" y="35245"/>
                  </a:lnTo>
                  <a:lnTo>
                    <a:pt x="1045003" y="14240"/>
                  </a:lnTo>
                  <a:lnTo>
                    <a:pt x="993999" y="4073"/>
                  </a:lnTo>
                  <a:lnTo>
                    <a:pt x="968398" y="1455"/>
                  </a:lnTo>
                  <a:close/>
                </a:path>
              </a:pathLst>
            </a:custGeom>
            <a:solidFill>
              <a:srgbClr val="8CC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077267" y="8890629"/>
              <a:ext cx="1214755" cy="1214755"/>
            </a:xfrm>
            <a:custGeom>
              <a:avLst/>
              <a:gdLst/>
              <a:ahLst/>
              <a:cxnLst/>
              <a:rect l="l" t="t" r="r" b="b"/>
              <a:pathLst>
                <a:path w="1214755" h="1214754">
                  <a:moveTo>
                    <a:pt x="1214622" y="0"/>
                  </a:moveTo>
                  <a:lnTo>
                    <a:pt x="0" y="0"/>
                  </a:lnTo>
                  <a:lnTo>
                    <a:pt x="0" y="1214622"/>
                  </a:lnTo>
                  <a:lnTo>
                    <a:pt x="1214622" y="1214622"/>
                  </a:lnTo>
                  <a:lnTo>
                    <a:pt x="1214622" y="0"/>
                  </a:lnTo>
                  <a:close/>
                </a:path>
              </a:pathLst>
            </a:custGeom>
            <a:solidFill>
              <a:srgbClr val="000000">
                <a:alpha val="3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971721" y="8774601"/>
              <a:ext cx="1387182" cy="14344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8761251" y="9564734"/>
            <a:ext cx="4767580" cy="1744345"/>
            <a:chOff x="8761251" y="9564734"/>
            <a:chExt cx="4767580" cy="1744345"/>
          </a:xfrm>
        </p:grpSpPr>
        <p:sp>
          <p:nvSpPr>
            <p:cNvPr id="19" name="object 19"/>
            <p:cNvSpPr/>
            <p:nvPr/>
          </p:nvSpPr>
          <p:spPr>
            <a:xfrm>
              <a:off x="8761251" y="9564734"/>
              <a:ext cx="4766975" cy="174382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297111" y="10265886"/>
              <a:ext cx="1473835" cy="1042669"/>
            </a:xfrm>
            <a:custGeom>
              <a:avLst/>
              <a:gdLst/>
              <a:ahLst/>
              <a:cxnLst/>
              <a:rect l="l" t="t" r="r" b="b"/>
              <a:pathLst>
                <a:path w="1473834" h="1042670">
                  <a:moveTo>
                    <a:pt x="1218130" y="43180"/>
                  </a:moveTo>
                  <a:lnTo>
                    <a:pt x="580767" y="43180"/>
                  </a:lnTo>
                  <a:lnTo>
                    <a:pt x="565804" y="46990"/>
                  </a:lnTo>
                  <a:lnTo>
                    <a:pt x="558391" y="48260"/>
                  </a:lnTo>
                  <a:lnTo>
                    <a:pt x="556726" y="49530"/>
                  </a:lnTo>
                  <a:lnTo>
                    <a:pt x="540756" y="53340"/>
                  </a:lnTo>
                  <a:lnTo>
                    <a:pt x="516000" y="60960"/>
                  </a:lnTo>
                  <a:lnTo>
                    <a:pt x="500225" y="66040"/>
                  </a:lnTo>
                  <a:lnTo>
                    <a:pt x="498456" y="66040"/>
                  </a:lnTo>
                  <a:lnTo>
                    <a:pt x="491587" y="68580"/>
                  </a:lnTo>
                  <a:lnTo>
                    <a:pt x="475524" y="73660"/>
                  </a:lnTo>
                  <a:lnTo>
                    <a:pt x="474236" y="73660"/>
                  </a:lnTo>
                  <a:lnTo>
                    <a:pt x="458677" y="78740"/>
                  </a:lnTo>
                  <a:lnTo>
                    <a:pt x="451001" y="82550"/>
                  </a:lnTo>
                  <a:lnTo>
                    <a:pt x="448237" y="82550"/>
                  </a:lnTo>
                  <a:lnTo>
                    <a:pt x="446855" y="83820"/>
                  </a:lnTo>
                  <a:lnTo>
                    <a:pt x="440552" y="86360"/>
                  </a:lnTo>
                  <a:lnTo>
                    <a:pt x="424426" y="91440"/>
                  </a:lnTo>
                  <a:lnTo>
                    <a:pt x="422625" y="92710"/>
                  </a:lnTo>
                  <a:lnTo>
                    <a:pt x="411707" y="96520"/>
                  </a:lnTo>
                  <a:lnTo>
                    <a:pt x="400952" y="101600"/>
                  </a:lnTo>
                  <a:lnTo>
                    <a:pt x="390356" y="105410"/>
                  </a:lnTo>
                  <a:lnTo>
                    <a:pt x="379915" y="110490"/>
                  </a:lnTo>
                  <a:lnTo>
                    <a:pt x="378082" y="111760"/>
                  </a:lnTo>
                  <a:lnTo>
                    <a:pt x="376260" y="111760"/>
                  </a:lnTo>
                  <a:lnTo>
                    <a:pt x="374428" y="113030"/>
                  </a:lnTo>
                  <a:lnTo>
                    <a:pt x="363475" y="118110"/>
                  </a:lnTo>
                  <a:lnTo>
                    <a:pt x="353863" y="121920"/>
                  </a:lnTo>
                  <a:lnTo>
                    <a:pt x="347350" y="125730"/>
                  </a:lnTo>
                  <a:lnTo>
                    <a:pt x="340963" y="128270"/>
                  </a:lnTo>
                  <a:lnTo>
                    <a:pt x="330503" y="134620"/>
                  </a:lnTo>
                  <a:lnTo>
                    <a:pt x="320587" y="139700"/>
                  </a:lnTo>
                  <a:lnTo>
                    <a:pt x="314095" y="143510"/>
                  </a:lnTo>
                  <a:lnTo>
                    <a:pt x="312398" y="143510"/>
                  </a:lnTo>
                  <a:lnTo>
                    <a:pt x="304702" y="148590"/>
                  </a:lnTo>
                  <a:lnTo>
                    <a:pt x="298860" y="151130"/>
                  </a:lnTo>
                  <a:lnTo>
                    <a:pt x="293163" y="154940"/>
                  </a:lnTo>
                  <a:lnTo>
                    <a:pt x="279640" y="163830"/>
                  </a:lnTo>
                  <a:lnTo>
                    <a:pt x="266421" y="171450"/>
                  </a:lnTo>
                  <a:lnTo>
                    <a:pt x="253492" y="180340"/>
                  </a:lnTo>
                  <a:lnTo>
                    <a:pt x="240840" y="190500"/>
                  </a:lnTo>
                  <a:lnTo>
                    <a:pt x="228542" y="199390"/>
                  </a:lnTo>
                  <a:lnTo>
                    <a:pt x="193428" y="229870"/>
                  </a:lnTo>
                  <a:lnTo>
                    <a:pt x="161077" y="261620"/>
                  </a:lnTo>
                  <a:lnTo>
                    <a:pt x="150937" y="273050"/>
                  </a:lnTo>
                  <a:lnTo>
                    <a:pt x="145972" y="278130"/>
                  </a:lnTo>
                  <a:lnTo>
                    <a:pt x="141088" y="284480"/>
                  </a:lnTo>
                  <a:lnTo>
                    <a:pt x="136273" y="289560"/>
                  </a:lnTo>
                  <a:lnTo>
                    <a:pt x="131514" y="295910"/>
                  </a:lnTo>
                  <a:lnTo>
                    <a:pt x="122325" y="307340"/>
                  </a:lnTo>
                  <a:lnTo>
                    <a:pt x="113455" y="320040"/>
                  </a:lnTo>
                  <a:lnTo>
                    <a:pt x="104914" y="331470"/>
                  </a:lnTo>
                  <a:lnTo>
                    <a:pt x="73921" y="382270"/>
                  </a:lnTo>
                  <a:lnTo>
                    <a:pt x="48203" y="434340"/>
                  </a:lnTo>
                  <a:lnTo>
                    <a:pt x="32396" y="476250"/>
                  </a:lnTo>
                  <a:lnTo>
                    <a:pt x="19716" y="518160"/>
                  </a:lnTo>
                  <a:lnTo>
                    <a:pt x="10114" y="561340"/>
                  </a:lnTo>
                  <a:lnTo>
                    <a:pt x="3675" y="604520"/>
                  </a:lnTo>
                  <a:lnTo>
                    <a:pt x="427" y="647700"/>
                  </a:lnTo>
                  <a:lnTo>
                    <a:pt x="0" y="676910"/>
                  </a:lnTo>
                  <a:lnTo>
                    <a:pt x="700" y="699770"/>
                  </a:lnTo>
                  <a:lnTo>
                    <a:pt x="4517" y="744220"/>
                  </a:lnTo>
                  <a:lnTo>
                    <a:pt x="17153" y="812800"/>
                  </a:lnTo>
                  <a:lnTo>
                    <a:pt x="30531" y="858520"/>
                  </a:lnTo>
                  <a:lnTo>
                    <a:pt x="47818" y="905510"/>
                  </a:lnTo>
                  <a:lnTo>
                    <a:pt x="69065" y="949960"/>
                  </a:lnTo>
                  <a:lnTo>
                    <a:pt x="94321" y="993140"/>
                  </a:lnTo>
                  <a:lnTo>
                    <a:pt x="98618" y="1000760"/>
                  </a:lnTo>
                  <a:lnTo>
                    <a:pt x="102994" y="1007110"/>
                  </a:lnTo>
                  <a:lnTo>
                    <a:pt x="107444" y="1013460"/>
                  </a:lnTo>
                  <a:lnTo>
                    <a:pt x="115368" y="1024890"/>
                  </a:lnTo>
                  <a:lnTo>
                    <a:pt x="117022" y="1027430"/>
                  </a:lnTo>
                  <a:lnTo>
                    <a:pt x="121546" y="1032510"/>
                  </a:lnTo>
                  <a:lnTo>
                    <a:pt x="125985" y="1038860"/>
                  </a:lnTo>
                  <a:lnTo>
                    <a:pt x="129250" y="1042670"/>
                  </a:lnTo>
                  <a:lnTo>
                    <a:pt x="1139804" y="1042670"/>
                  </a:lnTo>
                  <a:lnTo>
                    <a:pt x="1187754" y="991870"/>
                  </a:lnTo>
                  <a:lnTo>
                    <a:pt x="1207651" y="967740"/>
                  </a:lnTo>
                  <a:lnTo>
                    <a:pt x="1214235" y="960120"/>
                  </a:lnTo>
                  <a:lnTo>
                    <a:pt x="1243304" y="924560"/>
                  </a:lnTo>
                  <a:lnTo>
                    <a:pt x="1271385" y="886460"/>
                  </a:lnTo>
                  <a:lnTo>
                    <a:pt x="1298327" y="848360"/>
                  </a:lnTo>
                  <a:lnTo>
                    <a:pt x="1323980" y="808990"/>
                  </a:lnTo>
                  <a:lnTo>
                    <a:pt x="1348098" y="768350"/>
                  </a:lnTo>
                  <a:lnTo>
                    <a:pt x="1355770" y="755650"/>
                  </a:lnTo>
                  <a:lnTo>
                    <a:pt x="1365746" y="737870"/>
                  </a:lnTo>
                  <a:lnTo>
                    <a:pt x="1375374" y="718820"/>
                  </a:lnTo>
                  <a:lnTo>
                    <a:pt x="1384645" y="701040"/>
                  </a:lnTo>
                  <a:lnTo>
                    <a:pt x="1393549" y="683260"/>
                  </a:lnTo>
                  <a:lnTo>
                    <a:pt x="1397852" y="673100"/>
                  </a:lnTo>
                  <a:lnTo>
                    <a:pt x="1402046" y="664210"/>
                  </a:lnTo>
                  <a:lnTo>
                    <a:pt x="1406129" y="655320"/>
                  </a:lnTo>
                  <a:lnTo>
                    <a:pt x="1412752" y="640080"/>
                  </a:lnTo>
                  <a:lnTo>
                    <a:pt x="1415328" y="633730"/>
                  </a:lnTo>
                  <a:lnTo>
                    <a:pt x="1417831" y="627380"/>
                  </a:lnTo>
                  <a:lnTo>
                    <a:pt x="1428500" y="600710"/>
                  </a:lnTo>
                  <a:lnTo>
                    <a:pt x="1438172" y="572770"/>
                  </a:lnTo>
                  <a:lnTo>
                    <a:pt x="1446793" y="546100"/>
                  </a:lnTo>
                  <a:lnTo>
                    <a:pt x="1454311" y="518160"/>
                  </a:lnTo>
                  <a:lnTo>
                    <a:pt x="1455830" y="511810"/>
                  </a:lnTo>
                  <a:lnTo>
                    <a:pt x="1457275" y="506730"/>
                  </a:lnTo>
                  <a:lnTo>
                    <a:pt x="1460007" y="494030"/>
                  </a:lnTo>
                  <a:lnTo>
                    <a:pt x="1461285" y="488950"/>
                  </a:lnTo>
                  <a:lnTo>
                    <a:pt x="1464191" y="473710"/>
                  </a:lnTo>
                  <a:lnTo>
                    <a:pt x="1470647" y="429260"/>
                  </a:lnTo>
                  <a:lnTo>
                    <a:pt x="1473425" y="387350"/>
                  </a:lnTo>
                  <a:lnTo>
                    <a:pt x="1473533" y="374650"/>
                  </a:lnTo>
                  <a:lnTo>
                    <a:pt x="1473316" y="361950"/>
                  </a:lnTo>
                  <a:lnTo>
                    <a:pt x="1472803" y="350520"/>
                  </a:lnTo>
                  <a:lnTo>
                    <a:pt x="1472342" y="345440"/>
                  </a:lnTo>
                  <a:lnTo>
                    <a:pt x="1471944" y="339090"/>
                  </a:lnTo>
                  <a:lnTo>
                    <a:pt x="1471389" y="334010"/>
                  </a:lnTo>
                  <a:lnTo>
                    <a:pt x="1470771" y="327660"/>
                  </a:lnTo>
                  <a:lnTo>
                    <a:pt x="1469740" y="320040"/>
                  </a:lnTo>
                  <a:lnTo>
                    <a:pt x="1461952" y="280670"/>
                  </a:lnTo>
                  <a:lnTo>
                    <a:pt x="1449703" y="242570"/>
                  </a:lnTo>
                  <a:lnTo>
                    <a:pt x="1446694" y="236220"/>
                  </a:lnTo>
                  <a:lnTo>
                    <a:pt x="1443511" y="228600"/>
                  </a:lnTo>
                  <a:lnTo>
                    <a:pt x="1440144" y="220980"/>
                  </a:lnTo>
                  <a:lnTo>
                    <a:pt x="1436556" y="214630"/>
                  </a:lnTo>
                  <a:lnTo>
                    <a:pt x="1432788" y="207010"/>
                  </a:lnTo>
                  <a:lnTo>
                    <a:pt x="1428833" y="200660"/>
                  </a:lnTo>
                  <a:lnTo>
                    <a:pt x="1424679" y="193040"/>
                  </a:lnTo>
                  <a:lnTo>
                    <a:pt x="1421506" y="187960"/>
                  </a:lnTo>
                  <a:lnTo>
                    <a:pt x="1418166" y="184150"/>
                  </a:lnTo>
                  <a:lnTo>
                    <a:pt x="1414731" y="179070"/>
                  </a:lnTo>
                  <a:lnTo>
                    <a:pt x="1413632" y="177800"/>
                  </a:lnTo>
                  <a:lnTo>
                    <a:pt x="1411244" y="173990"/>
                  </a:lnTo>
                  <a:lnTo>
                    <a:pt x="1408899" y="171450"/>
                  </a:lnTo>
                  <a:lnTo>
                    <a:pt x="1406417" y="167640"/>
                  </a:lnTo>
                  <a:lnTo>
                    <a:pt x="1403915" y="165100"/>
                  </a:lnTo>
                  <a:lnTo>
                    <a:pt x="1402480" y="162560"/>
                  </a:lnTo>
                  <a:lnTo>
                    <a:pt x="1401025" y="161290"/>
                  </a:lnTo>
                  <a:lnTo>
                    <a:pt x="1394732" y="153670"/>
                  </a:lnTo>
                  <a:lnTo>
                    <a:pt x="1389099" y="147320"/>
                  </a:lnTo>
                  <a:lnTo>
                    <a:pt x="1384837" y="143510"/>
                  </a:lnTo>
                  <a:lnTo>
                    <a:pt x="1376345" y="134620"/>
                  </a:lnTo>
                  <a:lnTo>
                    <a:pt x="1374827" y="133350"/>
                  </a:lnTo>
                  <a:lnTo>
                    <a:pt x="1370785" y="129540"/>
                  </a:lnTo>
                  <a:lnTo>
                    <a:pt x="1366649" y="125730"/>
                  </a:lnTo>
                  <a:lnTo>
                    <a:pt x="1362345" y="121920"/>
                  </a:lnTo>
                  <a:lnTo>
                    <a:pt x="1361550" y="121920"/>
                  </a:lnTo>
                  <a:lnTo>
                    <a:pt x="1360743" y="120650"/>
                  </a:lnTo>
                  <a:lnTo>
                    <a:pt x="1355874" y="116840"/>
                  </a:lnTo>
                  <a:lnTo>
                    <a:pt x="1351833" y="114300"/>
                  </a:lnTo>
                  <a:lnTo>
                    <a:pt x="1345822" y="109220"/>
                  </a:lnTo>
                  <a:lnTo>
                    <a:pt x="1342168" y="106680"/>
                  </a:lnTo>
                  <a:lnTo>
                    <a:pt x="1336001" y="102870"/>
                  </a:lnTo>
                  <a:lnTo>
                    <a:pt x="1332828" y="100330"/>
                  </a:lnTo>
                  <a:lnTo>
                    <a:pt x="1328629" y="97790"/>
                  </a:lnTo>
                  <a:lnTo>
                    <a:pt x="1326441" y="95250"/>
                  </a:lnTo>
                  <a:lnTo>
                    <a:pt x="1323446" y="93980"/>
                  </a:lnTo>
                  <a:lnTo>
                    <a:pt x="1320305" y="91440"/>
                  </a:lnTo>
                  <a:lnTo>
                    <a:pt x="1317205" y="90170"/>
                  </a:lnTo>
                  <a:lnTo>
                    <a:pt x="1315028" y="88900"/>
                  </a:lnTo>
                  <a:lnTo>
                    <a:pt x="1303887" y="82550"/>
                  </a:lnTo>
                  <a:lnTo>
                    <a:pt x="1298400" y="78740"/>
                  </a:lnTo>
                  <a:lnTo>
                    <a:pt x="1294222" y="76200"/>
                  </a:lnTo>
                  <a:lnTo>
                    <a:pt x="1289321" y="73660"/>
                  </a:lnTo>
                  <a:lnTo>
                    <a:pt x="1279144" y="68580"/>
                  </a:lnTo>
                  <a:lnTo>
                    <a:pt x="1277489" y="68580"/>
                  </a:lnTo>
                  <a:lnTo>
                    <a:pt x="1274170" y="66040"/>
                  </a:lnTo>
                  <a:lnTo>
                    <a:pt x="1269594" y="64770"/>
                  </a:lnTo>
                  <a:lnTo>
                    <a:pt x="1260317" y="59690"/>
                  </a:lnTo>
                  <a:lnTo>
                    <a:pt x="1258055" y="58420"/>
                  </a:lnTo>
                  <a:lnTo>
                    <a:pt x="1255689" y="58420"/>
                  </a:lnTo>
                  <a:lnTo>
                    <a:pt x="1249637" y="55880"/>
                  </a:lnTo>
                  <a:lnTo>
                    <a:pt x="1245888" y="53340"/>
                  </a:lnTo>
                  <a:lnTo>
                    <a:pt x="1239595" y="52070"/>
                  </a:lnTo>
                  <a:lnTo>
                    <a:pt x="1234517" y="49530"/>
                  </a:lnTo>
                  <a:lnTo>
                    <a:pt x="1223229" y="45720"/>
                  </a:lnTo>
                  <a:lnTo>
                    <a:pt x="1218130" y="43180"/>
                  </a:lnTo>
                  <a:close/>
                </a:path>
                <a:path w="1473834" h="1042670">
                  <a:moveTo>
                    <a:pt x="1077663" y="10160"/>
                  </a:moveTo>
                  <a:lnTo>
                    <a:pt x="757202" y="10160"/>
                  </a:lnTo>
                  <a:lnTo>
                    <a:pt x="756500" y="11430"/>
                  </a:lnTo>
                  <a:lnTo>
                    <a:pt x="748789" y="11430"/>
                  </a:lnTo>
                  <a:lnTo>
                    <a:pt x="734751" y="13970"/>
                  </a:lnTo>
                  <a:lnTo>
                    <a:pt x="725925" y="15240"/>
                  </a:lnTo>
                  <a:lnTo>
                    <a:pt x="725025" y="15240"/>
                  </a:lnTo>
                  <a:lnTo>
                    <a:pt x="700303" y="19050"/>
                  </a:lnTo>
                  <a:lnTo>
                    <a:pt x="697287" y="19050"/>
                  </a:lnTo>
                  <a:lnTo>
                    <a:pt x="682203" y="21590"/>
                  </a:lnTo>
                  <a:lnTo>
                    <a:pt x="641886" y="29210"/>
                  </a:lnTo>
                  <a:lnTo>
                    <a:pt x="640273" y="29210"/>
                  </a:lnTo>
                  <a:lnTo>
                    <a:pt x="638713" y="30480"/>
                  </a:lnTo>
                  <a:lnTo>
                    <a:pt x="629143" y="31750"/>
                  </a:lnTo>
                  <a:lnTo>
                    <a:pt x="621185" y="34290"/>
                  </a:lnTo>
                  <a:lnTo>
                    <a:pt x="612431" y="35560"/>
                  </a:lnTo>
                  <a:lnTo>
                    <a:pt x="611415" y="35560"/>
                  </a:lnTo>
                  <a:lnTo>
                    <a:pt x="603867" y="38100"/>
                  </a:lnTo>
                  <a:lnTo>
                    <a:pt x="590697" y="40640"/>
                  </a:lnTo>
                  <a:lnTo>
                    <a:pt x="581867" y="43180"/>
                  </a:lnTo>
                  <a:lnTo>
                    <a:pt x="1215596" y="43180"/>
                  </a:lnTo>
                  <a:lnTo>
                    <a:pt x="1211429" y="40640"/>
                  </a:lnTo>
                  <a:lnTo>
                    <a:pt x="1203052" y="38100"/>
                  </a:lnTo>
                  <a:lnTo>
                    <a:pt x="1200780" y="38100"/>
                  </a:lnTo>
                  <a:lnTo>
                    <a:pt x="1198591" y="36830"/>
                  </a:lnTo>
                  <a:lnTo>
                    <a:pt x="1189911" y="34290"/>
                  </a:lnTo>
                  <a:lnTo>
                    <a:pt x="1183419" y="33020"/>
                  </a:lnTo>
                  <a:lnTo>
                    <a:pt x="1176822" y="30480"/>
                  </a:lnTo>
                  <a:lnTo>
                    <a:pt x="1174372" y="30480"/>
                  </a:lnTo>
                  <a:lnTo>
                    <a:pt x="1168477" y="27940"/>
                  </a:lnTo>
                  <a:lnTo>
                    <a:pt x="1156530" y="25400"/>
                  </a:lnTo>
                  <a:lnTo>
                    <a:pt x="1154729" y="25400"/>
                  </a:lnTo>
                  <a:lnTo>
                    <a:pt x="1152823" y="24130"/>
                  </a:lnTo>
                  <a:lnTo>
                    <a:pt x="1150938" y="24130"/>
                  </a:lnTo>
                  <a:lnTo>
                    <a:pt x="1102103" y="13970"/>
                  </a:lnTo>
                  <a:lnTo>
                    <a:pt x="1089938" y="12700"/>
                  </a:lnTo>
                  <a:lnTo>
                    <a:pt x="1077663" y="10160"/>
                  </a:lnTo>
                  <a:close/>
                </a:path>
                <a:path w="1473834" h="1042670">
                  <a:moveTo>
                    <a:pt x="1001487" y="2540"/>
                  </a:moveTo>
                  <a:lnTo>
                    <a:pt x="843126" y="2540"/>
                  </a:lnTo>
                  <a:lnTo>
                    <a:pt x="786384" y="7620"/>
                  </a:lnTo>
                  <a:lnTo>
                    <a:pt x="783347" y="7620"/>
                  </a:lnTo>
                  <a:lnTo>
                    <a:pt x="776974" y="8890"/>
                  </a:lnTo>
                  <a:lnTo>
                    <a:pt x="770598" y="8890"/>
                  </a:lnTo>
                  <a:lnTo>
                    <a:pt x="757872" y="10160"/>
                  </a:lnTo>
                  <a:lnTo>
                    <a:pt x="1071632" y="10160"/>
                  </a:lnTo>
                  <a:lnTo>
                    <a:pt x="1064543" y="8890"/>
                  </a:lnTo>
                  <a:lnTo>
                    <a:pt x="1050166" y="7620"/>
                  </a:lnTo>
                  <a:lnTo>
                    <a:pt x="1048920" y="6350"/>
                  </a:lnTo>
                  <a:lnTo>
                    <a:pt x="1039948" y="6350"/>
                  </a:lnTo>
                  <a:lnTo>
                    <a:pt x="1033518" y="5080"/>
                  </a:lnTo>
                  <a:lnTo>
                    <a:pt x="1019225" y="3810"/>
                  </a:lnTo>
                  <a:lnTo>
                    <a:pt x="1008984" y="3810"/>
                  </a:lnTo>
                  <a:lnTo>
                    <a:pt x="1001487" y="2540"/>
                  </a:lnTo>
                  <a:close/>
                </a:path>
                <a:path w="1473834" h="1042670">
                  <a:moveTo>
                    <a:pt x="975464" y="1270"/>
                  </a:moveTo>
                  <a:lnTo>
                    <a:pt x="864193" y="1270"/>
                  </a:lnTo>
                  <a:lnTo>
                    <a:pt x="855952" y="2540"/>
                  </a:lnTo>
                  <a:lnTo>
                    <a:pt x="988713" y="2540"/>
                  </a:lnTo>
                  <a:lnTo>
                    <a:pt x="975464" y="1270"/>
                  </a:lnTo>
                  <a:close/>
                </a:path>
                <a:path w="1473834" h="1042670">
                  <a:moveTo>
                    <a:pt x="948759" y="0"/>
                  </a:moveTo>
                  <a:lnTo>
                    <a:pt x="896290" y="0"/>
                  </a:lnTo>
                  <a:lnTo>
                    <a:pt x="889318" y="1270"/>
                  </a:lnTo>
                  <a:lnTo>
                    <a:pt x="962143" y="1270"/>
                  </a:lnTo>
                  <a:lnTo>
                    <a:pt x="948759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251699" y="10008229"/>
              <a:ext cx="1342367" cy="126318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13735079" y="0"/>
            <a:ext cx="4766975" cy="13422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13735079" y="1549691"/>
            <a:ext cx="4767580" cy="3107055"/>
            <a:chOff x="13735079" y="1549691"/>
            <a:chExt cx="4767580" cy="3107055"/>
          </a:xfrm>
        </p:grpSpPr>
        <p:sp>
          <p:nvSpPr>
            <p:cNvPr id="24" name="object 24"/>
            <p:cNvSpPr/>
            <p:nvPr/>
          </p:nvSpPr>
          <p:spPr>
            <a:xfrm>
              <a:off x="13735079" y="1612411"/>
              <a:ext cx="4766975" cy="30441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938906" y="1977471"/>
              <a:ext cx="1499235" cy="1435100"/>
            </a:xfrm>
            <a:custGeom>
              <a:avLst/>
              <a:gdLst/>
              <a:ahLst/>
              <a:cxnLst/>
              <a:rect l="l" t="t" r="r" b="b"/>
              <a:pathLst>
                <a:path w="1499234" h="1435100">
                  <a:moveTo>
                    <a:pt x="480936" y="0"/>
                  </a:moveTo>
                  <a:lnTo>
                    <a:pt x="419481" y="1668"/>
                  </a:lnTo>
                  <a:lnTo>
                    <a:pt x="363413" y="7106"/>
                  </a:lnTo>
                  <a:lnTo>
                    <a:pt x="312890" y="15849"/>
                  </a:lnTo>
                  <a:lnTo>
                    <a:pt x="263644" y="28649"/>
                  </a:lnTo>
                  <a:lnTo>
                    <a:pt x="220474" y="44173"/>
                  </a:lnTo>
                  <a:lnTo>
                    <a:pt x="177798" y="64801"/>
                  </a:lnTo>
                  <a:lnTo>
                    <a:pt x="134959" y="92653"/>
                  </a:lnTo>
                  <a:lnTo>
                    <a:pt x="103110" y="120084"/>
                  </a:lnTo>
                  <a:lnTo>
                    <a:pt x="71254" y="156442"/>
                  </a:lnTo>
                  <a:lnTo>
                    <a:pt x="46448" y="195624"/>
                  </a:lnTo>
                  <a:lnTo>
                    <a:pt x="23643" y="247696"/>
                  </a:lnTo>
                  <a:lnTo>
                    <a:pt x="11224" y="292291"/>
                  </a:lnTo>
                  <a:lnTo>
                    <a:pt x="3790" y="335630"/>
                  </a:lnTo>
                  <a:lnTo>
                    <a:pt x="335" y="380132"/>
                  </a:lnTo>
                  <a:lnTo>
                    <a:pt x="0" y="411534"/>
                  </a:lnTo>
                  <a:lnTo>
                    <a:pt x="1162" y="442925"/>
                  </a:lnTo>
                  <a:lnTo>
                    <a:pt x="6764" y="498746"/>
                  </a:lnTo>
                  <a:lnTo>
                    <a:pt x="15416" y="550457"/>
                  </a:lnTo>
                  <a:lnTo>
                    <a:pt x="30625" y="615816"/>
                  </a:lnTo>
                  <a:lnTo>
                    <a:pt x="46036" y="668390"/>
                  </a:lnTo>
                  <a:lnTo>
                    <a:pt x="71432" y="740581"/>
                  </a:lnTo>
                  <a:lnTo>
                    <a:pt x="95724" y="799553"/>
                  </a:lnTo>
                  <a:lnTo>
                    <a:pt x="128447" y="869456"/>
                  </a:lnTo>
                  <a:lnTo>
                    <a:pt x="145942" y="903514"/>
                  </a:lnTo>
                  <a:lnTo>
                    <a:pt x="166057" y="940198"/>
                  </a:lnTo>
                  <a:lnTo>
                    <a:pt x="208488" y="1011037"/>
                  </a:lnTo>
                  <a:lnTo>
                    <a:pt x="231375" y="1046111"/>
                  </a:lnTo>
                  <a:lnTo>
                    <a:pt x="264472" y="1093247"/>
                  </a:lnTo>
                  <a:lnTo>
                    <a:pt x="288954" y="1125774"/>
                  </a:lnTo>
                  <a:lnTo>
                    <a:pt x="325089" y="1170202"/>
                  </a:lnTo>
                  <a:lnTo>
                    <a:pt x="363349" y="1212912"/>
                  </a:lnTo>
                  <a:lnTo>
                    <a:pt x="404228" y="1253770"/>
                  </a:lnTo>
                  <a:lnTo>
                    <a:pt x="442384" y="1287381"/>
                  </a:lnTo>
                  <a:lnTo>
                    <a:pt x="474633" y="1312264"/>
                  </a:lnTo>
                  <a:lnTo>
                    <a:pt x="516066" y="1339934"/>
                  </a:lnTo>
                  <a:lnTo>
                    <a:pt x="558820" y="1364018"/>
                  </a:lnTo>
                  <a:lnTo>
                    <a:pt x="602732" y="1384562"/>
                  </a:lnTo>
                  <a:lnTo>
                    <a:pt x="647655" y="1401598"/>
                  </a:lnTo>
                  <a:lnTo>
                    <a:pt x="693240" y="1415055"/>
                  </a:lnTo>
                  <a:lnTo>
                    <a:pt x="731730" y="1423614"/>
                  </a:lnTo>
                  <a:lnTo>
                    <a:pt x="778294" y="1430735"/>
                  </a:lnTo>
                  <a:lnTo>
                    <a:pt x="817239" y="1434018"/>
                  </a:lnTo>
                  <a:lnTo>
                    <a:pt x="848479" y="1434949"/>
                  </a:lnTo>
                  <a:lnTo>
                    <a:pt x="864078" y="1434853"/>
                  </a:lnTo>
                  <a:lnTo>
                    <a:pt x="910744" y="1432227"/>
                  </a:lnTo>
                  <a:lnTo>
                    <a:pt x="957080" y="1426246"/>
                  </a:lnTo>
                  <a:lnTo>
                    <a:pt x="1002865" y="1416902"/>
                  </a:lnTo>
                  <a:lnTo>
                    <a:pt x="1047949" y="1404220"/>
                  </a:lnTo>
                  <a:lnTo>
                    <a:pt x="1099432" y="1385242"/>
                  </a:lnTo>
                  <a:lnTo>
                    <a:pt x="1142285" y="1365405"/>
                  </a:lnTo>
                  <a:lnTo>
                    <a:pt x="1206744" y="1327786"/>
                  </a:lnTo>
                  <a:lnTo>
                    <a:pt x="1248368" y="1297610"/>
                  </a:lnTo>
                  <a:lnTo>
                    <a:pt x="1287893" y="1263790"/>
                  </a:lnTo>
                  <a:lnTo>
                    <a:pt x="1325086" y="1226351"/>
                  </a:lnTo>
                  <a:lnTo>
                    <a:pt x="1359717" y="1185322"/>
                  </a:lnTo>
                  <a:lnTo>
                    <a:pt x="1393842" y="1137250"/>
                  </a:lnTo>
                  <a:lnTo>
                    <a:pt x="1416637" y="1098989"/>
                  </a:lnTo>
                  <a:lnTo>
                    <a:pt x="1441045" y="1050342"/>
                  </a:lnTo>
                  <a:lnTo>
                    <a:pt x="1457432" y="1010123"/>
                  </a:lnTo>
                  <a:lnTo>
                    <a:pt x="1474154" y="958973"/>
                  </a:lnTo>
                  <a:lnTo>
                    <a:pt x="1484405" y="917236"/>
                  </a:lnTo>
                  <a:lnTo>
                    <a:pt x="1487137" y="902807"/>
                  </a:lnTo>
                  <a:lnTo>
                    <a:pt x="1488520" y="896367"/>
                  </a:lnTo>
                  <a:lnTo>
                    <a:pt x="1490321" y="885645"/>
                  </a:lnTo>
                  <a:lnTo>
                    <a:pt x="1493441" y="864735"/>
                  </a:lnTo>
                  <a:lnTo>
                    <a:pt x="1494708" y="854012"/>
                  </a:lnTo>
                  <a:lnTo>
                    <a:pt x="1496080" y="838976"/>
                  </a:lnTo>
                  <a:lnTo>
                    <a:pt x="1496823" y="832903"/>
                  </a:lnTo>
                  <a:lnTo>
                    <a:pt x="1497566" y="822160"/>
                  </a:lnTo>
                  <a:lnTo>
                    <a:pt x="1498634" y="801093"/>
                  </a:lnTo>
                  <a:lnTo>
                    <a:pt x="1498907" y="790255"/>
                  </a:lnTo>
                  <a:lnTo>
                    <a:pt x="1499001" y="769230"/>
                  </a:lnTo>
                  <a:lnTo>
                    <a:pt x="1498771" y="758591"/>
                  </a:lnTo>
                  <a:lnTo>
                    <a:pt x="1497127" y="726948"/>
                  </a:lnTo>
                  <a:lnTo>
                    <a:pt x="1495567" y="711326"/>
                  </a:lnTo>
                  <a:lnTo>
                    <a:pt x="1495179" y="705923"/>
                  </a:lnTo>
                  <a:lnTo>
                    <a:pt x="1493944" y="695096"/>
                  </a:lnTo>
                  <a:lnTo>
                    <a:pt x="1491598" y="679096"/>
                  </a:lnTo>
                  <a:lnTo>
                    <a:pt x="1491033" y="674102"/>
                  </a:lnTo>
                  <a:lnTo>
                    <a:pt x="1489305" y="663631"/>
                  </a:lnTo>
                  <a:lnTo>
                    <a:pt x="1486216" y="647726"/>
                  </a:lnTo>
                  <a:lnTo>
                    <a:pt x="1485431" y="642836"/>
                  </a:lnTo>
                  <a:lnTo>
                    <a:pt x="1483179" y="632354"/>
                  </a:lnTo>
                  <a:lnTo>
                    <a:pt x="1479263" y="616533"/>
                  </a:lnTo>
                  <a:lnTo>
                    <a:pt x="1478269" y="611737"/>
                  </a:lnTo>
                  <a:lnTo>
                    <a:pt x="1475557" y="601235"/>
                  </a:lnTo>
                  <a:lnTo>
                    <a:pt x="1470803" y="585361"/>
                  </a:lnTo>
                  <a:lnTo>
                    <a:pt x="1468290" y="576524"/>
                  </a:lnTo>
                  <a:lnTo>
                    <a:pt x="1466416" y="570597"/>
                  </a:lnTo>
                  <a:lnTo>
                    <a:pt x="1455871" y="540347"/>
                  </a:lnTo>
                  <a:lnTo>
                    <a:pt x="1449474" y="524515"/>
                  </a:lnTo>
                  <a:lnTo>
                    <a:pt x="1448039" y="520536"/>
                  </a:lnTo>
                  <a:lnTo>
                    <a:pt x="1443809" y="510578"/>
                  </a:lnTo>
                  <a:lnTo>
                    <a:pt x="1436595" y="494913"/>
                  </a:lnTo>
                  <a:lnTo>
                    <a:pt x="1430375" y="481354"/>
                  </a:lnTo>
                  <a:lnTo>
                    <a:pt x="1422270" y="465867"/>
                  </a:lnTo>
                  <a:lnTo>
                    <a:pt x="1418763" y="458904"/>
                  </a:lnTo>
                  <a:lnTo>
                    <a:pt x="1415422" y="452768"/>
                  </a:lnTo>
                  <a:lnTo>
                    <a:pt x="1406438" y="437449"/>
                  </a:lnTo>
                  <a:lnTo>
                    <a:pt x="1404700" y="434119"/>
                  </a:lnTo>
                  <a:lnTo>
                    <a:pt x="1399035" y="424790"/>
                  </a:lnTo>
                  <a:lnTo>
                    <a:pt x="1389161" y="409659"/>
                  </a:lnTo>
                  <a:lnTo>
                    <a:pt x="1387392" y="406633"/>
                  </a:lnTo>
                  <a:lnTo>
                    <a:pt x="1381308" y="397670"/>
                  </a:lnTo>
                  <a:lnTo>
                    <a:pt x="1346335" y="351494"/>
                  </a:lnTo>
                  <a:lnTo>
                    <a:pt x="1329237" y="331882"/>
                  </a:lnTo>
                  <a:lnTo>
                    <a:pt x="1324724" y="326646"/>
                  </a:lnTo>
                  <a:lnTo>
                    <a:pt x="1319645" y="321170"/>
                  </a:lnTo>
                  <a:lnTo>
                    <a:pt x="1306598" y="307924"/>
                  </a:lnTo>
                  <a:lnTo>
                    <a:pt x="1304253" y="305275"/>
                  </a:lnTo>
                  <a:lnTo>
                    <a:pt x="1295929" y="297097"/>
                  </a:lnTo>
                  <a:lnTo>
                    <a:pt x="1281625" y="283998"/>
                  </a:lnTo>
                  <a:lnTo>
                    <a:pt x="1279563" y="281862"/>
                  </a:lnTo>
                  <a:lnTo>
                    <a:pt x="1235432" y="245497"/>
                  </a:lnTo>
                  <a:lnTo>
                    <a:pt x="1204225" y="223016"/>
                  </a:lnTo>
                  <a:lnTo>
                    <a:pt x="1163034" y="196370"/>
                  </a:lnTo>
                  <a:lnTo>
                    <a:pt x="1096279" y="158885"/>
                  </a:lnTo>
                  <a:lnTo>
                    <a:pt x="1057998" y="139814"/>
                  </a:lnTo>
                  <a:lnTo>
                    <a:pt x="993515" y="111106"/>
                  </a:lnTo>
                  <a:lnTo>
                    <a:pt x="929541" y="86291"/>
                  </a:lnTo>
                  <a:lnTo>
                    <a:pt x="872412" y="66820"/>
                  </a:lnTo>
                  <a:lnTo>
                    <a:pt x="824734" y="52454"/>
                  </a:lnTo>
                  <a:lnTo>
                    <a:pt x="776434" y="39595"/>
                  </a:lnTo>
                  <a:lnTo>
                    <a:pt x="727737" y="28331"/>
                  </a:lnTo>
                  <a:lnTo>
                    <a:pt x="662608" y="16122"/>
                  </a:lnTo>
                  <a:lnTo>
                    <a:pt x="619248" y="9737"/>
                  </a:lnTo>
                  <a:lnTo>
                    <a:pt x="565439" y="3912"/>
                  </a:lnTo>
                  <a:lnTo>
                    <a:pt x="512329" y="646"/>
                  </a:lnTo>
                  <a:lnTo>
                    <a:pt x="480936" y="0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208018" y="1818792"/>
              <a:ext cx="1340485" cy="1393190"/>
            </a:xfrm>
            <a:custGeom>
              <a:avLst/>
              <a:gdLst/>
              <a:ahLst/>
              <a:cxnLst/>
              <a:rect l="l" t="t" r="r" b="b"/>
              <a:pathLst>
                <a:path w="1340484" h="1393189">
                  <a:moveTo>
                    <a:pt x="1340273" y="0"/>
                  </a:moveTo>
                  <a:lnTo>
                    <a:pt x="0" y="0"/>
                  </a:lnTo>
                  <a:lnTo>
                    <a:pt x="0" y="1392627"/>
                  </a:lnTo>
                  <a:lnTo>
                    <a:pt x="1340273" y="1392627"/>
                  </a:lnTo>
                  <a:lnTo>
                    <a:pt x="1340273" y="0"/>
                  </a:lnTo>
                  <a:close/>
                </a:path>
              </a:pathLst>
            </a:custGeom>
            <a:solidFill>
              <a:srgbClr val="000000">
                <a:alpha val="3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938917" y="1549691"/>
              <a:ext cx="1752512" cy="16924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3735079" y="4926771"/>
            <a:ext cx="4767580" cy="3044190"/>
            <a:chOff x="13735079" y="4926771"/>
            <a:chExt cx="4767580" cy="3044190"/>
          </a:xfrm>
        </p:grpSpPr>
        <p:sp>
          <p:nvSpPr>
            <p:cNvPr id="29" name="object 29"/>
            <p:cNvSpPr/>
            <p:nvPr/>
          </p:nvSpPr>
          <p:spPr>
            <a:xfrm>
              <a:off x="13735079" y="4926771"/>
              <a:ext cx="4766975" cy="304416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559746" y="5770153"/>
              <a:ext cx="1640839" cy="1357630"/>
            </a:xfrm>
            <a:custGeom>
              <a:avLst/>
              <a:gdLst/>
              <a:ahLst/>
              <a:cxnLst/>
              <a:rect l="l" t="t" r="r" b="b"/>
              <a:pathLst>
                <a:path w="1640840" h="1357629">
                  <a:moveTo>
                    <a:pt x="649469" y="0"/>
                  </a:moveTo>
                  <a:lnTo>
                    <a:pt x="608926" y="1332"/>
                  </a:lnTo>
                  <a:lnTo>
                    <a:pt x="560935" y="6309"/>
                  </a:lnTo>
                  <a:lnTo>
                    <a:pt x="513670" y="14717"/>
                  </a:lnTo>
                  <a:lnTo>
                    <a:pt x="467409" y="26549"/>
                  </a:lnTo>
                  <a:lnTo>
                    <a:pt x="422243" y="41720"/>
                  </a:lnTo>
                  <a:lnTo>
                    <a:pt x="385634" y="56826"/>
                  </a:lnTo>
                  <a:lnTo>
                    <a:pt x="343046" y="77845"/>
                  </a:lnTo>
                  <a:lnTo>
                    <a:pt x="308812" y="97695"/>
                  </a:lnTo>
                  <a:lnTo>
                    <a:pt x="269447" y="124253"/>
                  </a:lnTo>
                  <a:lnTo>
                    <a:pt x="231927" y="153680"/>
                  </a:lnTo>
                  <a:lnTo>
                    <a:pt x="202307" y="180370"/>
                  </a:lnTo>
                  <a:lnTo>
                    <a:pt x="168911" y="214871"/>
                  </a:lnTo>
                  <a:lnTo>
                    <a:pt x="121536" y="274182"/>
                  </a:lnTo>
                  <a:lnTo>
                    <a:pt x="93095" y="318090"/>
                  </a:lnTo>
                  <a:lnTo>
                    <a:pt x="67983" y="364711"/>
                  </a:lnTo>
                  <a:lnTo>
                    <a:pt x="46413" y="413936"/>
                  </a:lnTo>
                  <a:lnTo>
                    <a:pt x="28595" y="465656"/>
                  </a:lnTo>
                  <a:lnTo>
                    <a:pt x="13832" y="523895"/>
                  </a:lnTo>
                  <a:lnTo>
                    <a:pt x="6230" y="568669"/>
                  </a:lnTo>
                  <a:lnTo>
                    <a:pt x="910" y="623934"/>
                  </a:lnTo>
                  <a:lnTo>
                    <a:pt x="0" y="657148"/>
                  </a:lnTo>
                  <a:lnTo>
                    <a:pt x="104" y="668236"/>
                  </a:lnTo>
                  <a:lnTo>
                    <a:pt x="2984" y="723093"/>
                  </a:lnTo>
                  <a:lnTo>
                    <a:pt x="8565" y="766621"/>
                  </a:lnTo>
                  <a:lnTo>
                    <a:pt x="11256" y="781364"/>
                  </a:lnTo>
                  <a:lnTo>
                    <a:pt x="12313" y="788013"/>
                  </a:lnTo>
                  <a:lnTo>
                    <a:pt x="14533" y="798881"/>
                  </a:lnTo>
                  <a:lnTo>
                    <a:pt x="19235" y="819959"/>
                  </a:lnTo>
                  <a:lnTo>
                    <a:pt x="21967" y="830650"/>
                  </a:lnTo>
                  <a:lnTo>
                    <a:pt x="26177" y="845487"/>
                  </a:lnTo>
                  <a:lnTo>
                    <a:pt x="27695" y="851550"/>
                  </a:lnTo>
                  <a:lnTo>
                    <a:pt x="41370" y="892973"/>
                  </a:lnTo>
                  <a:lnTo>
                    <a:pt x="66270" y="952688"/>
                  </a:lnTo>
                  <a:lnTo>
                    <a:pt x="73474" y="967023"/>
                  </a:lnTo>
                  <a:lnTo>
                    <a:pt x="75819" y="972028"/>
                  </a:lnTo>
                  <a:lnTo>
                    <a:pt x="80960" y="981902"/>
                  </a:lnTo>
                  <a:lnTo>
                    <a:pt x="89054" y="996299"/>
                  </a:lnTo>
                  <a:lnTo>
                    <a:pt x="91431" y="1000854"/>
                  </a:lnTo>
                  <a:lnTo>
                    <a:pt x="96897" y="1010215"/>
                  </a:lnTo>
                  <a:lnTo>
                    <a:pt x="105672" y="1024257"/>
                  </a:lnTo>
                  <a:lnTo>
                    <a:pt x="108206" y="1028644"/>
                  </a:lnTo>
                  <a:lnTo>
                    <a:pt x="114185" y="1037817"/>
                  </a:lnTo>
                  <a:lnTo>
                    <a:pt x="123703" y="1051471"/>
                  </a:lnTo>
                  <a:lnTo>
                    <a:pt x="126404" y="1055680"/>
                  </a:lnTo>
                  <a:lnTo>
                    <a:pt x="132823" y="1064716"/>
                  </a:lnTo>
                  <a:lnTo>
                    <a:pt x="143157" y="1078119"/>
                  </a:lnTo>
                  <a:lnTo>
                    <a:pt x="148780" y="1085637"/>
                  </a:lnTo>
                  <a:lnTo>
                    <a:pt x="152738" y="1090600"/>
                  </a:lnTo>
                  <a:lnTo>
                    <a:pt x="173827" y="1115615"/>
                  </a:lnTo>
                  <a:lnTo>
                    <a:pt x="185722" y="1128379"/>
                  </a:lnTo>
                  <a:lnTo>
                    <a:pt x="188538" y="1131657"/>
                  </a:lnTo>
                  <a:lnTo>
                    <a:pt x="196192" y="1139604"/>
                  </a:lnTo>
                  <a:lnTo>
                    <a:pt x="208789" y="1151918"/>
                  </a:lnTo>
                  <a:lnTo>
                    <a:pt x="211637" y="1154912"/>
                  </a:lnTo>
                  <a:lnTo>
                    <a:pt x="219668" y="1162588"/>
                  </a:lnTo>
                  <a:lnTo>
                    <a:pt x="233029" y="1174409"/>
                  </a:lnTo>
                  <a:lnTo>
                    <a:pt x="238914" y="1179781"/>
                  </a:lnTo>
                  <a:lnTo>
                    <a:pt x="244338" y="1184419"/>
                  </a:lnTo>
                  <a:lnTo>
                    <a:pt x="258484" y="1195749"/>
                  </a:lnTo>
                  <a:lnTo>
                    <a:pt x="261353" y="1198293"/>
                  </a:lnTo>
                  <a:lnTo>
                    <a:pt x="270148" y="1205131"/>
                  </a:lnTo>
                  <a:lnTo>
                    <a:pt x="285059" y="1215968"/>
                  </a:lnTo>
                  <a:lnTo>
                    <a:pt x="287855" y="1218199"/>
                  </a:lnTo>
                  <a:lnTo>
                    <a:pt x="296912" y="1224544"/>
                  </a:lnTo>
                  <a:lnTo>
                    <a:pt x="312398" y="1234659"/>
                  </a:lnTo>
                  <a:lnTo>
                    <a:pt x="324848" y="1242753"/>
                  </a:lnTo>
                  <a:lnTo>
                    <a:pt x="341026" y="1252229"/>
                  </a:lnTo>
                  <a:lnTo>
                    <a:pt x="347036" y="1255862"/>
                  </a:lnTo>
                  <a:lnTo>
                    <a:pt x="353706" y="1259590"/>
                  </a:lnTo>
                  <a:lnTo>
                    <a:pt x="376658" y="1271694"/>
                  </a:lnTo>
                  <a:lnTo>
                    <a:pt x="383485" y="1275066"/>
                  </a:lnTo>
                  <a:lnTo>
                    <a:pt x="400731" y="1282950"/>
                  </a:lnTo>
                  <a:lnTo>
                    <a:pt x="403914" y="1284626"/>
                  </a:lnTo>
                  <a:lnTo>
                    <a:pt x="414814" y="1289401"/>
                  </a:lnTo>
                  <a:lnTo>
                    <a:pt x="433201" y="1296678"/>
                  </a:lnTo>
                  <a:lnTo>
                    <a:pt x="435934" y="1297976"/>
                  </a:lnTo>
                  <a:lnTo>
                    <a:pt x="472393" y="1310772"/>
                  </a:lnTo>
                  <a:lnTo>
                    <a:pt x="529020" y="1326677"/>
                  </a:lnTo>
                  <a:lnTo>
                    <a:pt x="577876" y="1337119"/>
                  </a:lnTo>
                  <a:lnTo>
                    <a:pt x="654970" y="1348579"/>
                  </a:lnTo>
                  <a:lnTo>
                    <a:pt x="698299" y="1352849"/>
                  </a:lnTo>
                  <a:lnTo>
                    <a:pt x="770020" y="1356771"/>
                  </a:lnTo>
                  <a:lnTo>
                    <a:pt x="806718" y="1357409"/>
                  </a:lnTo>
                  <a:lnTo>
                    <a:pt x="839831" y="1357166"/>
                  </a:lnTo>
                  <a:lnTo>
                    <a:pt x="901185" y="1354962"/>
                  </a:lnTo>
                  <a:lnTo>
                    <a:pt x="951701" y="1351324"/>
                  </a:lnTo>
                  <a:lnTo>
                    <a:pt x="1002252" y="1346019"/>
                  </a:lnTo>
                  <a:lnTo>
                    <a:pt x="1052596" y="1339043"/>
                  </a:lnTo>
                  <a:lnTo>
                    <a:pt x="1102445" y="1330304"/>
                  </a:lnTo>
                  <a:lnTo>
                    <a:pt x="1140730" y="1322337"/>
                  </a:lnTo>
                  <a:lnTo>
                    <a:pt x="1183823" y="1311982"/>
                  </a:lnTo>
                  <a:lnTo>
                    <a:pt x="1236414" y="1297074"/>
                  </a:lnTo>
                  <a:lnTo>
                    <a:pt x="1297204" y="1276316"/>
                  </a:lnTo>
                  <a:lnTo>
                    <a:pt x="1354917" y="1252382"/>
                  </a:lnTo>
                  <a:lnTo>
                    <a:pt x="1406135" y="1226806"/>
                  </a:lnTo>
                  <a:lnTo>
                    <a:pt x="1450877" y="1200094"/>
                  </a:lnTo>
                  <a:lnTo>
                    <a:pt x="1492920" y="1169979"/>
                  </a:lnTo>
                  <a:lnTo>
                    <a:pt x="1528194" y="1139478"/>
                  </a:lnTo>
                  <a:lnTo>
                    <a:pt x="1561134" y="1104291"/>
                  </a:lnTo>
                  <a:lnTo>
                    <a:pt x="1586967" y="1069413"/>
                  </a:lnTo>
                  <a:lnTo>
                    <a:pt x="1608098" y="1032148"/>
                  </a:lnTo>
                  <a:lnTo>
                    <a:pt x="1624240" y="992504"/>
                  </a:lnTo>
                  <a:lnTo>
                    <a:pt x="1633929" y="955494"/>
                  </a:lnTo>
                  <a:lnTo>
                    <a:pt x="1639416" y="916208"/>
                  </a:lnTo>
                  <a:lnTo>
                    <a:pt x="1640651" y="889057"/>
                  </a:lnTo>
                  <a:lnTo>
                    <a:pt x="1640128" y="868262"/>
                  </a:lnTo>
                  <a:lnTo>
                    <a:pt x="1633751" y="814609"/>
                  </a:lnTo>
                  <a:lnTo>
                    <a:pt x="1620798" y="760527"/>
                  </a:lnTo>
                  <a:lnTo>
                    <a:pt x="1608003" y="722601"/>
                  </a:lnTo>
                  <a:lnTo>
                    <a:pt x="1593061" y="686141"/>
                  </a:lnTo>
                  <a:lnTo>
                    <a:pt x="1564339" y="628321"/>
                  </a:lnTo>
                  <a:lnTo>
                    <a:pt x="1537158" y="582162"/>
                  </a:lnTo>
                  <a:lnTo>
                    <a:pt x="1502852" y="531062"/>
                  </a:lnTo>
                  <a:lnTo>
                    <a:pt x="1473766" y="492105"/>
                  </a:lnTo>
                  <a:lnTo>
                    <a:pt x="1420556" y="428258"/>
                  </a:lnTo>
                  <a:lnTo>
                    <a:pt x="1387051" y="391873"/>
                  </a:lnTo>
                  <a:lnTo>
                    <a:pt x="1348379" y="352700"/>
                  </a:lnTo>
                  <a:lnTo>
                    <a:pt x="1312927" y="319091"/>
                  </a:lnTo>
                  <a:lnTo>
                    <a:pt x="1283828" y="292981"/>
                  </a:lnTo>
                  <a:lnTo>
                    <a:pt x="1251302" y="265317"/>
                  </a:lnTo>
                  <a:lnTo>
                    <a:pt x="1185048" y="213195"/>
                  </a:lnTo>
                  <a:lnTo>
                    <a:pt x="1150467" y="188073"/>
                  </a:lnTo>
                  <a:lnTo>
                    <a:pt x="1101770" y="155169"/>
                  </a:lnTo>
                  <a:lnTo>
                    <a:pt x="1066616" y="133059"/>
                  </a:lnTo>
                  <a:lnTo>
                    <a:pt x="1016031" y="103835"/>
                  </a:lnTo>
                  <a:lnTo>
                    <a:pt x="964060" y="77018"/>
                  </a:lnTo>
                  <a:lnTo>
                    <a:pt x="910286" y="52925"/>
                  </a:lnTo>
                  <a:lnTo>
                    <a:pt x="861743" y="34748"/>
                  </a:lnTo>
                  <a:lnTo>
                    <a:pt x="822019" y="22751"/>
                  </a:lnTo>
                  <a:lnTo>
                    <a:pt x="772550" y="11436"/>
                  </a:lnTo>
                  <a:lnTo>
                    <a:pt x="723140" y="4026"/>
                  </a:lnTo>
                  <a:lnTo>
                    <a:pt x="673939" y="396"/>
                  </a:lnTo>
                  <a:lnTo>
                    <a:pt x="649469" y="0"/>
                  </a:lnTo>
                  <a:close/>
                </a:path>
              </a:pathLst>
            </a:custGeom>
            <a:solidFill>
              <a:srgbClr val="FFF0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5666538" y="5645974"/>
              <a:ext cx="1414145" cy="1664970"/>
            </a:xfrm>
            <a:custGeom>
              <a:avLst/>
              <a:gdLst/>
              <a:ahLst/>
              <a:cxnLst/>
              <a:rect l="l" t="t" r="r" b="b"/>
              <a:pathLst>
                <a:path w="1414144" h="1664970">
                  <a:moveTo>
                    <a:pt x="1413569" y="0"/>
                  </a:moveTo>
                  <a:lnTo>
                    <a:pt x="0" y="0"/>
                  </a:lnTo>
                  <a:lnTo>
                    <a:pt x="0" y="1664870"/>
                  </a:lnTo>
                  <a:lnTo>
                    <a:pt x="1413569" y="1664870"/>
                  </a:lnTo>
                  <a:lnTo>
                    <a:pt x="1413569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079331" y="5121624"/>
              <a:ext cx="2717090" cy="28259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8761251" y="0"/>
            <a:ext cx="4767580" cy="2666365"/>
            <a:chOff x="8761251" y="0"/>
            <a:chExt cx="4767580" cy="2666365"/>
          </a:xfrm>
        </p:grpSpPr>
        <p:sp>
          <p:nvSpPr>
            <p:cNvPr id="34" name="object 34"/>
            <p:cNvSpPr/>
            <p:nvPr/>
          </p:nvSpPr>
          <p:spPr>
            <a:xfrm>
              <a:off x="8761251" y="0"/>
              <a:ext cx="4766975" cy="26658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623969" y="964860"/>
              <a:ext cx="1338580" cy="1459230"/>
            </a:xfrm>
            <a:custGeom>
              <a:avLst/>
              <a:gdLst/>
              <a:ahLst/>
              <a:cxnLst/>
              <a:rect l="l" t="t" r="r" b="b"/>
              <a:pathLst>
                <a:path w="1338579" h="1459230">
                  <a:moveTo>
                    <a:pt x="950023" y="0"/>
                  </a:moveTo>
                  <a:lnTo>
                    <a:pt x="899072" y="3403"/>
                  </a:lnTo>
                  <a:lnTo>
                    <a:pt x="847136" y="11308"/>
                  </a:lnTo>
                  <a:lnTo>
                    <a:pt x="792263" y="24020"/>
                  </a:lnTo>
                  <a:lnTo>
                    <a:pt x="743537" y="38564"/>
                  </a:lnTo>
                  <a:lnTo>
                    <a:pt x="700051" y="53998"/>
                  </a:lnTo>
                  <a:lnTo>
                    <a:pt x="646523" y="76017"/>
                  </a:lnTo>
                  <a:lnTo>
                    <a:pt x="602306" y="96489"/>
                  </a:lnTo>
                  <a:lnTo>
                    <a:pt x="557375" y="119514"/>
                  </a:lnTo>
                  <a:lnTo>
                    <a:pt x="514269" y="143614"/>
                  </a:lnTo>
                  <a:lnTo>
                    <a:pt x="475108" y="167172"/>
                  </a:lnTo>
                  <a:lnTo>
                    <a:pt x="411223" y="209292"/>
                  </a:lnTo>
                  <a:lnTo>
                    <a:pt x="355769" y="249699"/>
                  </a:lnTo>
                  <a:lnTo>
                    <a:pt x="324407" y="274361"/>
                  </a:lnTo>
                  <a:lnTo>
                    <a:pt x="294378" y="299310"/>
                  </a:lnTo>
                  <a:lnTo>
                    <a:pt x="245824" y="342701"/>
                  </a:lnTo>
                  <a:lnTo>
                    <a:pt x="193428" y="395066"/>
                  </a:lnTo>
                  <a:lnTo>
                    <a:pt x="150330" y="443850"/>
                  </a:lnTo>
                  <a:lnTo>
                    <a:pt x="120498" y="482173"/>
                  </a:lnTo>
                  <a:lnTo>
                    <a:pt x="93534" y="521956"/>
                  </a:lnTo>
                  <a:lnTo>
                    <a:pt x="69777" y="563396"/>
                  </a:lnTo>
                  <a:lnTo>
                    <a:pt x="49588" y="605747"/>
                  </a:lnTo>
                  <a:lnTo>
                    <a:pt x="32861" y="648988"/>
                  </a:lnTo>
                  <a:lnTo>
                    <a:pt x="21580" y="685495"/>
                  </a:lnTo>
                  <a:lnTo>
                    <a:pt x="9749" y="737173"/>
                  </a:lnTo>
                  <a:lnTo>
                    <a:pt x="2593" y="789231"/>
                  </a:lnTo>
                  <a:lnTo>
                    <a:pt x="34" y="833954"/>
                  </a:lnTo>
                  <a:lnTo>
                    <a:pt x="0" y="856256"/>
                  </a:lnTo>
                  <a:lnTo>
                    <a:pt x="439" y="871115"/>
                  </a:lnTo>
                  <a:lnTo>
                    <a:pt x="3884" y="915521"/>
                  </a:lnTo>
                  <a:lnTo>
                    <a:pt x="10605" y="959448"/>
                  </a:lnTo>
                  <a:lnTo>
                    <a:pt x="20491" y="1002754"/>
                  </a:lnTo>
                  <a:lnTo>
                    <a:pt x="33528" y="1045226"/>
                  </a:lnTo>
                  <a:lnTo>
                    <a:pt x="49677" y="1086726"/>
                  </a:lnTo>
                  <a:lnTo>
                    <a:pt x="72390" y="1133697"/>
                  </a:lnTo>
                  <a:lnTo>
                    <a:pt x="95145" y="1172426"/>
                  </a:lnTo>
                  <a:lnTo>
                    <a:pt x="136770" y="1229965"/>
                  </a:lnTo>
                  <a:lnTo>
                    <a:pt x="169244" y="1266583"/>
                  </a:lnTo>
                  <a:lnTo>
                    <a:pt x="204994" y="1300876"/>
                  </a:lnTo>
                  <a:lnTo>
                    <a:pt x="243974" y="1332629"/>
                  </a:lnTo>
                  <a:lnTo>
                    <a:pt x="286137" y="1361623"/>
                  </a:lnTo>
                  <a:lnTo>
                    <a:pt x="334953" y="1389486"/>
                  </a:lnTo>
                  <a:lnTo>
                    <a:pt x="373412" y="1407538"/>
                  </a:lnTo>
                  <a:lnTo>
                    <a:pt x="421903" y="1426155"/>
                  </a:lnTo>
                  <a:lnTo>
                    <a:pt x="461640" y="1437956"/>
                  </a:lnTo>
                  <a:lnTo>
                    <a:pt x="511816" y="1449065"/>
                  </a:lnTo>
                  <a:lnTo>
                    <a:pt x="552454" y="1454929"/>
                  </a:lnTo>
                  <a:lnTo>
                    <a:pt x="603206" y="1458636"/>
                  </a:lnTo>
                  <a:lnTo>
                    <a:pt x="613531" y="1458835"/>
                  </a:lnTo>
                  <a:lnTo>
                    <a:pt x="627959" y="1458761"/>
                  </a:lnTo>
                  <a:lnTo>
                    <a:pt x="633792" y="1458908"/>
                  </a:lnTo>
                  <a:lnTo>
                    <a:pt x="674555" y="1456939"/>
                  </a:lnTo>
                  <a:lnTo>
                    <a:pt x="734616" y="1449421"/>
                  </a:lnTo>
                  <a:lnTo>
                    <a:pt x="779630" y="1439778"/>
                  </a:lnTo>
                  <a:lnTo>
                    <a:pt x="784332" y="1438783"/>
                  </a:lnTo>
                  <a:lnTo>
                    <a:pt x="794132" y="1436186"/>
                  </a:lnTo>
                  <a:lnTo>
                    <a:pt x="808980" y="1431788"/>
                  </a:lnTo>
                  <a:lnTo>
                    <a:pt x="813566" y="1430595"/>
                  </a:lnTo>
                  <a:lnTo>
                    <a:pt x="823336" y="1427506"/>
                  </a:lnTo>
                  <a:lnTo>
                    <a:pt x="838026" y="1422344"/>
                  </a:lnTo>
                  <a:lnTo>
                    <a:pt x="842497" y="1420951"/>
                  </a:lnTo>
                  <a:lnTo>
                    <a:pt x="852246" y="1417422"/>
                  </a:lnTo>
                  <a:lnTo>
                    <a:pt x="866916" y="1411464"/>
                  </a:lnTo>
                  <a:lnTo>
                    <a:pt x="875093" y="1408271"/>
                  </a:lnTo>
                  <a:lnTo>
                    <a:pt x="899051" y="1397643"/>
                  </a:lnTo>
                  <a:lnTo>
                    <a:pt x="908380" y="1393182"/>
                  </a:lnTo>
                  <a:lnTo>
                    <a:pt x="922861" y="1385664"/>
                  </a:lnTo>
                  <a:lnTo>
                    <a:pt x="926516" y="1383936"/>
                  </a:lnTo>
                  <a:lnTo>
                    <a:pt x="935605" y="1379026"/>
                  </a:lnTo>
                  <a:lnTo>
                    <a:pt x="949855" y="1370743"/>
                  </a:lnTo>
                  <a:lnTo>
                    <a:pt x="953269" y="1368932"/>
                  </a:lnTo>
                  <a:lnTo>
                    <a:pt x="962190" y="1363612"/>
                  </a:lnTo>
                  <a:lnTo>
                    <a:pt x="982493" y="1350555"/>
                  </a:lnTo>
                  <a:lnTo>
                    <a:pt x="988032" y="1346828"/>
                  </a:lnTo>
                  <a:lnTo>
                    <a:pt x="1001781" y="1336912"/>
                  </a:lnTo>
                  <a:lnTo>
                    <a:pt x="1004796" y="1334954"/>
                  </a:lnTo>
                  <a:lnTo>
                    <a:pt x="1013152" y="1328734"/>
                  </a:lnTo>
                  <a:lnTo>
                    <a:pt x="1026659" y="1318001"/>
                  </a:lnTo>
                  <a:lnTo>
                    <a:pt x="1029371" y="1316043"/>
                  </a:lnTo>
                  <a:lnTo>
                    <a:pt x="1037350" y="1309467"/>
                  </a:lnTo>
                  <a:lnTo>
                    <a:pt x="1050344" y="1298033"/>
                  </a:lnTo>
                  <a:lnTo>
                    <a:pt x="1060742" y="1288829"/>
                  </a:lnTo>
                  <a:lnTo>
                    <a:pt x="1073339" y="1276610"/>
                  </a:lnTo>
                  <a:lnTo>
                    <a:pt x="1078113" y="1272097"/>
                  </a:lnTo>
                  <a:lnTo>
                    <a:pt x="1083139" y="1267029"/>
                  </a:lnTo>
                  <a:lnTo>
                    <a:pt x="1095212" y="1254118"/>
                  </a:lnTo>
                  <a:lnTo>
                    <a:pt x="1099788" y="1249354"/>
                  </a:lnTo>
                  <a:lnTo>
                    <a:pt x="1104542" y="1244045"/>
                  </a:lnTo>
                  <a:lnTo>
                    <a:pt x="1115955" y="1230475"/>
                  </a:lnTo>
                  <a:lnTo>
                    <a:pt x="1118269" y="1228014"/>
                  </a:lnTo>
                  <a:lnTo>
                    <a:pt x="1125295" y="1219386"/>
                  </a:lnTo>
                  <a:lnTo>
                    <a:pt x="1136457" y="1204633"/>
                  </a:lnTo>
                  <a:lnTo>
                    <a:pt x="1138300" y="1202486"/>
                  </a:lnTo>
                  <a:lnTo>
                    <a:pt x="1170058" y="1155682"/>
                  </a:lnTo>
                  <a:lnTo>
                    <a:pt x="1198127" y="1105986"/>
                  </a:lnTo>
                  <a:lnTo>
                    <a:pt x="1216366" y="1069061"/>
                  </a:lnTo>
                  <a:lnTo>
                    <a:pt x="1241689" y="1010283"/>
                  </a:lnTo>
                  <a:lnTo>
                    <a:pt x="1264414" y="948247"/>
                  </a:lnTo>
                  <a:lnTo>
                    <a:pt x="1284578" y="883093"/>
                  </a:lnTo>
                  <a:lnTo>
                    <a:pt x="1295217" y="843105"/>
                  </a:lnTo>
                  <a:lnTo>
                    <a:pt x="1305990" y="797322"/>
                  </a:lnTo>
                  <a:lnTo>
                    <a:pt x="1315338" y="750872"/>
                  </a:lnTo>
                  <a:lnTo>
                    <a:pt x="1323195" y="703974"/>
                  </a:lnTo>
                  <a:lnTo>
                    <a:pt x="1329498" y="656849"/>
                  </a:lnTo>
                  <a:lnTo>
                    <a:pt x="1335215" y="594086"/>
                  </a:lnTo>
                  <a:lnTo>
                    <a:pt x="1337361" y="552454"/>
                  </a:lnTo>
                  <a:lnTo>
                    <a:pt x="1338032" y="500988"/>
                  </a:lnTo>
                  <a:lnTo>
                    <a:pt x="1336713" y="457116"/>
                  </a:lnTo>
                  <a:lnTo>
                    <a:pt x="1330985" y="391375"/>
                  </a:lnTo>
                  <a:lnTo>
                    <a:pt x="1321970" y="334523"/>
                  </a:lnTo>
                  <a:lnTo>
                    <a:pt x="1309012" y="280429"/>
                  </a:lnTo>
                  <a:lnTo>
                    <a:pt x="1292002" y="229595"/>
                  </a:lnTo>
                  <a:lnTo>
                    <a:pt x="1276709" y="194410"/>
                  </a:lnTo>
                  <a:lnTo>
                    <a:pt x="1254066" y="153450"/>
                  </a:lnTo>
                  <a:lnTo>
                    <a:pt x="1225285" y="113840"/>
                  </a:lnTo>
                  <a:lnTo>
                    <a:pt x="1191711" y="79344"/>
                  </a:lnTo>
                  <a:lnTo>
                    <a:pt x="1153252" y="50469"/>
                  </a:lnTo>
                  <a:lnTo>
                    <a:pt x="1108667" y="27465"/>
                  </a:lnTo>
                  <a:lnTo>
                    <a:pt x="1057067" y="10680"/>
                  </a:lnTo>
                  <a:lnTo>
                    <a:pt x="1013518" y="3036"/>
                  </a:lnTo>
                  <a:lnTo>
                    <a:pt x="994210" y="1162"/>
                  </a:lnTo>
                  <a:lnTo>
                    <a:pt x="977383" y="157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525019" y="929071"/>
              <a:ext cx="1162685" cy="1340485"/>
            </a:xfrm>
            <a:custGeom>
              <a:avLst/>
              <a:gdLst/>
              <a:ahLst/>
              <a:cxnLst/>
              <a:rect l="l" t="t" r="r" b="b"/>
              <a:pathLst>
                <a:path w="1162684" h="1340485">
                  <a:moveTo>
                    <a:pt x="1162268" y="0"/>
                  </a:moveTo>
                  <a:lnTo>
                    <a:pt x="0" y="0"/>
                  </a:lnTo>
                  <a:lnTo>
                    <a:pt x="0" y="1340273"/>
                  </a:lnTo>
                  <a:lnTo>
                    <a:pt x="1162268" y="1340273"/>
                  </a:lnTo>
                  <a:lnTo>
                    <a:pt x="1162268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433158" y="826781"/>
              <a:ext cx="1400931" cy="155916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52727" y="2106167"/>
            <a:ext cx="1728470" cy="62915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97893" y="681759"/>
            <a:ext cx="1832610" cy="8061959"/>
            <a:chOff x="397893" y="681759"/>
            <a:chExt cx="1832610" cy="8061959"/>
          </a:xfrm>
        </p:grpSpPr>
        <p:sp>
          <p:nvSpPr>
            <p:cNvPr id="41" name="object 41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97893" y="868036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8925571" y="622683"/>
            <a:ext cx="62230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10" b="1">
                <a:solidFill>
                  <a:srgbClr val="054B32"/>
                </a:solidFill>
                <a:latin typeface="Arial"/>
                <a:cs typeface="Arial"/>
              </a:rPr>
              <a:t>33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3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52727" y="8534579"/>
            <a:ext cx="1473200" cy="1276985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156" y="8744487"/>
            <a:ext cx="1249680" cy="1444625"/>
          </a:xfrm>
          <a:custGeom>
            <a:avLst/>
            <a:gdLst/>
            <a:ahLst/>
            <a:cxnLst/>
            <a:rect l="l" t="t" r="r" b="b"/>
            <a:pathLst>
              <a:path w="1249679" h="1444625">
                <a:moveTo>
                  <a:pt x="867995" y="0"/>
                </a:moveTo>
                <a:lnTo>
                  <a:pt x="825023" y="1675"/>
                </a:lnTo>
                <a:lnTo>
                  <a:pt x="784469" y="7298"/>
                </a:lnTo>
                <a:lnTo>
                  <a:pt x="728513" y="21067"/>
                </a:lnTo>
                <a:lnTo>
                  <a:pt x="681854" y="37098"/>
                </a:lnTo>
                <a:lnTo>
                  <a:pt x="628421" y="60406"/>
                </a:lnTo>
                <a:lnTo>
                  <a:pt x="573701" y="88971"/>
                </a:lnTo>
                <a:lnTo>
                  <a:pt x="526393" y="117451"/>
                </a:lnTo>
                <a:lnTo>
                  <a:pt x="487872" y="143220"/>
                </a:lnTo>
                <a:lnTo>
                  <a:pt x="449369" y="171104"/>
                </a:lnTo>
                <a:lnTo>
                  <a:pt x="410658" y="201501"/>
                </a:lnTo>
                <a:lnTo>
                  <a:pt x="363605" y="241545"/>
                </a:lnTo>
                <a:lnTo>
                  <a:pt x="302128" y="299268"/>
                </a:lnTo>
                <a:lnTo>
                  <a:pt x="259507" y="343457"/>
                </a:lnTo>
                <a:lnTo>
                  <a:pt x="209869" y="399642"/>
                </a:lnTo>
                <a:lnTo>
                  <a:pt x="176400" y="441142"/>
                </a:lnTo>
                <a:lnTo>
                  <a:pt x="123453" y="514549"/>
                </a:lnTo>
                <a:lnTo>
                  <a:pt x="95267" y="559256"/>
                </a:lnTo>
                <a:lnTo>
                  <a:pt x="69412" y="605709"/>
                </a:lnTo>
                <a:lnTo>
                  <a:pt x="49298" y="647812"/>
                </a:lnTo>
                <a:lnTo>
                  <a:pt x="30402" y="696817"/>
                </a:lnTo>
                <a:lnTo>
                  <a:pt x="17626" y="740143"/>
                </a:lnTo>
                <a:lnTo>
                  <a:pt x="8364" y="783607"/>
                </a:lnTo>
                <a:lnTo>
                  <a:pt x="1899" y="834209"/>
                </a:lnTo>
                <a:lnTo>
                  <a:pt x="0" y="884512"/>
                </a:lnTo>
                <a:lnTo>
                  <a:pt x="303" y="898779"/>
                </a:lnTo>
                <a:lnTo>
                  <a:pt x="5065" y="955312"/>
                </a:lnTo>
                <a:lnTo>
                  <a:pt x="12325" y="996912"/>
                </a:lnTo>
                <a:lnTo>
                  <a:pt x="22682" y="1037709"/>
                </a:lnTo>
                <a:lnTo>
                  <a:pt x="41196" y="1090472"/>
                </a:lnTo>
                <a:lnTo>
                  <a:pt x="58502" y="1128646"/>
                </a:lnTo>
                <a:lnTo>
                  <a:pt x="78664" y="1165402"/>
                </a:lnTo>
                <a:lnTo>
                  <a:pt x="101626" y="1200641"/>
                </a:lnTo>
                <a:lnTo>
                  <a:pt x="131847" y="1239633"/>
                </a:lnTo>
                <a:lnTo>
                  <a:pt x="160604" y="1270968"/>
                </a:lnTo>
                <a:lnTo>
                  <a:pt x="210803" y="1315949"/>
                </a:lnTo>
                <a:lnTo>
                  <a:pt x="248463" y="1343370"/>
                </a:lnTo>
                <a:lnTo>
                  <a:pt x="288827" y="1367979"/>
                </a:lnTo>
                <a:lnTo>
                  <a:pt x="331814" y="1389582"/>
                </a:lnTo>
                <a:lnTo>
                  <a:pt x="377340" y="1407988"/>
                </a:lnTo>
                <a:lnTo>
                  <a:pt x="429014" y="1424008"/>
                </a:lnTo>
                <a:lnTo>
                  <a:pt x="469023" y="1433003"/>
                </a:lnTo>
                <a:lnTo>
                  <a:pt x="518697" y="1440500"/>
                </a:lnTo>
                <a:lnTo>
                  <a:pt x="558790" y="1443453"/>
                </a:lnTo>
                <a:lnTo>
                  <a:pt x="588842" y="1444018"/>
                </a:lnTo>
                <a:lnTo>
                  <a:pt x="608705" y="1443662"/>
                </a:lnTo>
                <a:lnTo>
                  <a:pt x="648578" y="1440919"/>
                </a:lnTo>
                <a:lnTo>
                  <a:pt x="697707" y="1434144"/>
                </a:lnTo>
                <a:lnTo>
                  <a:pt x="721361" y="1429275"/>
                </a:lnTo>
                <a:lnTo>
                  <a:pt x="726963" y="1428228"/>
                </a:lnTo>
                <a:lnTo>
                  <a:pt x="765527" y="1418208"/>
                </a:lnTo>
                <a:lnTo>
                  <a:pt x="821505" y="1399151"/>
                </a:lnTo>
                <a:lnTo>
                  <a:pt x="862739" y="1381151"/>
                </a:lnTo>
                <a:lnTo>
                  <a:pt x="889314" y="1367832"/>
                </a:lnTo>
                <a:lnTo>
                  <a:pt x="893471" y="1365811"/>
                </a:lnTo>
                <a:lnTo>
                  <a:pt x="902235" y="1360963"/>
                </a:lnTo>
                <a:lnTo>
                  <a:pt x="915324" y="1353225"/>
                </a:lnTo>
                <a:lnTo>
                  <a:pt x="919345" y="1351037"/>
                </a:lnTo>
                <a:lnTo>
                  <a:pt x="952956" y="1329456"/>
                </a:lnTo>
                <a:lnTo>
                  <a:pt x="989667" y="1302138"/>
                </a:lnTo>
                <a:lnTo>
                  <a:pt x="1012724" y="1282871"/>
                </a:lnTo>
                <a:lnTo>
                  <a:pt x="1023205" y="1273772"/>
                </a:lnTo>
                <a:lnTo>
                  <a:pt x="1040220" y="1257574"/>
                </a:lnTo>
                <a:lnTo>
                  <a:pt x="1056157" y="1241040"/>
                </a:lnTo>
                <a:lnTo>
                  <a:pt x="1058681" y="1238621"/>
                </a:lnTo>
                <a:lnTo>
                  <a:pt x="1085141" y="1208423"/>
                </a:lnTo>
                <a:lnTo>
                  <a:pt x="1117265" y="1165577"/>
                </a:lnTo>
                <a:lnTo>
                  <a:pt x="1145840" y="1119358"/>
                </a:lnTo>
                <a:lnTo>
                  <a:pt x="1147599" y="1116615"/>
                </a:lnTo>
                <a:lnTo>
                  <a:pt x="1152730" y="1107201"/>
                </a:lnTo>
                <a:lnTo>
                  <a:pt x="1160709" y="1091265"/>
                </a:lnTo>
                <a:lnTo>
                  <a:pt x="1162091" y="1088909"/>
                </a:lnTo>
                <a:lnTo>
                  <a:pt x="1183902" y="1039109"/>
                </a:lnTo>
                <a:lnTo>
                  <a:pt x="1201675" y="987373"/>
                </a:lnTo>
                <a:lnTo>
                  <a:pt x="1212383" y="949460"/>
                </a:lnTo>
                <a:lnTo>
                  <a:pt x="1225890" y="889857"/>
                </a:lnTo>
                <a:lnTo>
                  <a:pt x="1236315" y="827752"/>
                </a:lnTo>
                <a:lnTo>
                  <a:pt x="1243733" y="763275"/>
                </a:lnTo>
                <a:lnTo>
                  <a:pt x="1246623" y="724040"/>
                </a:lnTo>
                <a:lnTo>
                  <a:pt x="1248590" y="679415"/>
                </a:lnTo>
                <a:lnTo>
                  <a:pt x="1249075" y="634458"/>
                </a:lnTo>
                <a:lnTo>
                  <a:pt x="1248057" y="589385"/>
                </a:lnTo>
                <a:lnTo>
                  <a:pt x="1245513" y="544412"/>
                </a:lnTo>
                <a:lnTo>
                  <a:pt x="1239565" y="485053"/>
                </a:lnTo>
                <a:lnTo>
                  <a:pt x="1234054" y="446019"/>
                </a:lnTo>
                <a:lnTo>
                  <a:pt x="1225348" y="398159"/>
                </a:lnTo>
                <a:lnTo>
                  <a:pt x="1214529" y="351612"/>
                </a:lnTo>
                <a:lnTo>
                  <a:pt x="1198699" y="297925"/>
                </a:lnTo>
                <a:lnTo>
                  <a:pt x="1179766" y="247018"/>
                </a:lnTo>
                <a:lnTo>
                  <a:pt x="1157561" y="199455"/>
                </a:lnTo>
                <a:lnTo>
                  <a:pt x="1132082" y="155743"/>
                </a:lnTo>
                <a:lnTo>
                  <a:pt x="1100302" y="112823"/>
                </a:lnTo>
                <a:lnTo>
                  <a:pt x="1070887" y="81849"/>
                </a:lnTo>
                <a:lnTo>
                  <a:pt x="1030765" y="49810"/>
                </a:lnTo>
                <a:lnTo>
                  <a:pt x="995478" y="29527"/>
                </a:lnTo>
                <a:lnTo>
                  <a:pt x="956171" y="13926"/>
                </a:lnTo>
                <a:lnTo>
                  <a:pt x="906319" y="2984"/>
                </a:lnTo>
                <a:lnTo>
                  <a:pt x="887262" y="942"/>
                </a:lnTo>
                <a:close/>
              </a:path>
            </a:pathLst>
          </a:custGeom>
          <a:solidFill>
            <a:srgbClr val="3C5F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163095" y="8807585"/>
            <a:ext cx="1345565" cy="1320800"/>
          </a:xfrm>
          <a:custGeom>
            <a:avLst/>
            <a:gdLst/>
            <a:ahLst/>
            <a:cxnLst/>
            <a:rect l="l" t="t" r="r" b="b"/>
            <a:pathLst>
              <a:path w="1345565" h="1320800">
                <a:moveTo>
                  <a:pt x="439232" y="0"/>
                </a:moveTo>
                <a:lnTo>
                  <a:pt x="399135" y="1001"/>
                </a:lnTo>
                <a:lnTo>
                  <a:pt x="345175" y="5483"/>
                </a:lnTo>
                <a:lnTo>
                  <a:pt x="290619" y="14355"/>
                </a:lnTo>
                <a:lnTo>
                  <a:pt x="252295" y="23789"/>
                </a:lnTo>
                <a:lnTo>
                  <a:pt x="209775" y="38057"/>
                </a:lnTo>
                <a:lnTo>
                  <a:pt x="172769" y="54574"/>
                </a:lnTo>
                <a:lnTo>
                  <a:pt x="136524" y="75818"/>
                </a:lnTo>
                <a:lnTo>
                  <a:pt x="96834" y="107211"/>
                </a:lnTo>
                <a:lnTo>
                  <a:pt x="69474" y="136686"/>
                </a:lnTo>
                <a:lnTo>
                  <a:pt x="45684" y="171167"/>
                </a:lnTo>
                <a:lnTo>
                  <a:pt x="25329" y="213417"/>
                </a:lnTo>
                <a:lnTo>
                  <a:pt x="11214" y="258410"/>
                </a:lnTo>
                <a:lnTo>
                  <a:pt x="2931" y="306775"/>
                </a:lnTo>
                <a:lnTo>
                  <a:pt x="0" y="357381"/>
                </a:lnTo>
                <a:lnTo>
                  <a:pt x="1015" y="393914"/>
                </a:lnTo>
                <a:lnTo>
                  <a:pt x="5790" y="443023"/>
                </a:lnTo>
                <a:lnTo>
                  <a:pt x="13392" y="488079"/>
                </a:lnTo>
                <a:lnTo>
                  <a:pt x="24270" y="535821"/>
                </a:lnTo>
                <a:lnTo>
                  <a:pt x="47412" y="612976"/>
                </a:lnTo>
                <a:lnTo>
                  <a:pt x="63322" y="656487"/>
                </a:lnTo>
                <a:lnTo>
                  <a:pt x="81264" y="700470"/>
                </a:lnTo>
                <a:lnTo>
                  <a:pt x="101546" y="745244"/>
                </a:lnTo>
                <a:lnTo>
                  <a:pt x="129183" y="800397"/>
                </a:lnTo>
                <a:lnTo>
                  <a:pt x="161346" y="858360"/>
                </a:lnTo>
                <a:lnTo>
                  <a:pt x="181345" y="891554"/>
                </a:lnTo>
                <a:lnTo>
                  <a:pt x="217511" y="947332"/>
                </a:lnTo>
                <a:lnTo>
                  <a:pt x="245489" y="987069"/>
                </a:lnTo>
                <a:lnTo>
                  <a:pt x="277575" y="1029378"/>
                </a:lnTo>
                <a:lnTo>
                  <a:pt x="335748" y="1098144"/>
                </a:lnTo>
                <a:lnTo>
                  <a:pt x="372093" y="1136088"/>
                </a:lnTo>
                <a:lnTo>
                  <a:pt x="410636" y="1172184"/>
                </a:lnTo>
                <a:lnTo>
                  <a:pt x="446321" y="1201670"/>
                </a:lnTo>
                <a:lnTo>
                  <a:pt x="488874" y="1231599"/>
                </a:lnTo>
                <a:lnTo>
                  <a:pt x="527387" y="1254247"/>
                </a:lnTo>
                <a:lnTo>
                  <a:pt x="566826" y="1273512"/>
                </a:lnTo>
                <a:lnTo>
                  <a:pt x="613722" y="1291750"/>
                </a:lnTo>
                <a:lnTo>
                  <a:pt x="661356" y="1305495"/>
                </a:lnTo>
                <a:lnTo>
                  <a:pt x="709457" y="1314703"/>
                </a:lnTo>
                <a:lnTo>
                  <a:pt x="750867" y="1319111"/>
                </a:lnTo>
                <a:lnTo>
                  <a:pt x="785338" y="1320310"/>
                </a:lnTo>
                <a:lnTo>
                  <a:pt x="799122" y="1320171"/>
                </a:lnTo>
                <a:lnTo>
                  <a:pt x="847094" y="1316900"/>
                </a:lnTo>
                <a:lnTo>
                  <a:pt x="887763" y="1310676"/>
                </a:lnTo>
                <a:lnTo>
                  <a:pt x="934434" y="1299482"/>
                </a:lnTo>
                <a:lnTo>
                  <a:pt x="973570" y="1286530"/>
                </a:lnTo>
                <a:lnTo>
                  <a:pt x="1011833" y="1270579"/>
                </a:lnTo>
                <a:lnTo>
                  <a:pt x="1048909" y="1251512"/>
                </a:lnTo>
                <a:lnTo>
                  <a:pt x="1084720" y="1229533"/>
                </a:lnTo>
                <a:lnTo>
                  <a:pt x="1121314" y="1202776"/>
                </a:lnTo>
                <a:lnTo>
                  <a:pt x="1156033" y="1172691"/>
                </a:lnTo>
                <a:lnTo>
                  <a:pt x="1188675" y="1139312"/>
                </a:lnTo>
                <a:lnTo>
                  <a:pt x="1219036" y="1102675"/>
                </a:lnTo>
                <a:lnTo>
                  <a:pt x="1246914" y="1062815"/>
                </a:lnTo>
                <a:lnTo>
                  <a:pt x="1273908" y="1016419"/>
                </a:lnTo>
                <a:lnTo>
                  <a:pt x="1299415" y="961185"/>
                </a:lnTo>
                <a:lnTo>
                  <a:pt x="1313153" y="923636"/>
                </a:lnTo>
                <a:lnTo>
                  <a:pt x="1326891" y="875753"/>
                </a:lnTo>
                <a:lnTo>
                  <a:pt x="1335132" y="836644"/>
                </a:lnTo>
                <a:lnTo>
                  <a:pt x="1342021" y="787578"/>
                </a:lnTo>
                <a:lnTo>
                  <a:pt x="1344796" y="747841"/>
                </a:lnTo>
                <a:lnTo>
                  <a:pt x="1345068" y="733778"/>
                </a:lnTo>
                <a:lnTo>
                  <a:pt x="1345330" y="728093"/>
                </a:lnTo>
                <a:lnTo>
                  <a:pt x="1344472" y="688272"/>
                </a:lnTo>
                <a:lnTo>
                  <a:pt x="1338922" y="629404"/>
                </a:lnTo>
                <a:lnTo>
                  <a:pt x="1331048" y="585113"/>
                </a:lnTo>
                <a:lnTo>
                  <a:pt x="1324326" y="556161"/>
                </a:lnTo>
                <a:lnTo>
                  <a:pt x="1323331" y="551637"/>
                </a:lnTo>
                <a:lnTo>
                  <a:pt x="1320692" y="541983"/>
                </a:lnTo>
                <a:lnTo>
                  <a:pt x="1316253" y="527439"/>
                </a:lnTo>
                <a:lnTo>
                  <a:pt x="1312033" y="513366"/>
                </a:lnTo>
                <a:lnTo>
                  <a:pt x="1302054" y="485283"/>
                </a:lnTo>
                <a:lnTo>
                  <a:pt x="1290871" y="457619"/>
                </a:lnTo>
                <a:lnTo>
                  <a:pt x="1284243" y="443169"/>
                </a:lnTo>
                <a:lnTo>
                  <a:pt x="1282735" y="439536"/>
                </a:lnTo>
                <a:lnTo>
                  <a:pt x="1278390" y="430468"/>
                </a:lnTo>
                <a:lnTo>
                  <a:pt x="1271050" y="416228"/>
                </a:lnTo>
                <a:lnTo>
                  <a:pt x="1264725" y="403903"/>
                </a:lnTo>
                <a:lnTo>
                  <a:pt x="1249773" y="377988"/>
                </a:lnTo>
                <a:lnTo>
                  <a:pt x="1240904" y="364156"/>
                </a:lnTo>
                <a:lnTo>
                  <a:pt x="1239166" y="361140"/>
                </a:lnTo>
                <a:lnTo>
                  <a:pt x="1216287" y="328304"/>
                </a:lnTo>
                <a:lnTo>
                  <a:pt x="1182613" y="286975"/>
                </a:lnTo>
                <a:lnTo>
                  <a:pt x="1144907" y="248306"/>
                </a:lnTo>
                <a:lnTo>
                  <a:pt x="1140279" y="243699"/>
                </a:lnTo>
                <a:lnTo>
                  <a:pt x="1134845" y="238736"/>
                </a:lnTo>
                <a:lnTo>
                  <a:pt x="1121421" y="227218"/>
                </a:lnTo>
                <a:lnTo>
                  <a:pt x="1119484" y="225322"/>
                </a:lnTo>
                <a:lnTo>
                  <a:pt x="1076825" y="192371"/>
                </a:lnTo>
                <a:lnTo>
                  <a:pt x="1025214" y="159188"/>
                </a:lnTo>
                <a:lnTo>
                  <a:pt x="983296" y="135915"/>
                </a:lnTo>
                <a:lnTo>
                  <a:pt x="943699" y="116321"/>
                </a:lnTo>
                <a:lnTo>
                  <a:pt x="886711" y="91511"/>
                </a:lnTo>
                <a:lnTo>
                  <a:pt x="826770" y="69065"/>
                </a:lnTo>
                <a:lnTo>
                  <a:pt x="789934" y="56982"/>
                </a:lnTo>
                <a:lnTo>
                  <a:pt x="747739" y="44523"/>
                </a:lnTo>
                <a:lnTo>
                  <a:pt x="704892" y="33425"/>
                </a:lnTo>
                <a:lnTo>
                  <a:pt x="661593" y="23760"/>
                </a:lnTo>
                <a:lnTo>
                  <a:pt x="618044" y="15601"/>
                </a:lnTo>
                <a:lnTo>
                  <a:pt x="559972" y="7329"/>
                </a:lnTo>
                <a:lnTo>
                  <a:pt x="521423" y="3463"/>
                </a:lnTo>
                <a:lnTo>
                  <a:pt x="502272" y="2052"/>
                </a:lnTo>
                <a:lnTo>
                  <a:pt x="473718" y="607"/>
                </a:lnTo>
                <a:close/>
              </a:path>
            </a:pathLst>
          </a:custGeom>
          <a:solidFill>
            <a:srgbClr val="BE9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93093" y="8775639"/>
            <a:ext cx="1300480" cy="1363345"/>
          </a:xfrm>
          <a:custGeom>
            <a:avLst/>
            <a:gdLst/>
            <a:ahLst/>
            <a:cxnLst/>
            <a:rect l="l" t="t" r="r" b="b"/>
            <a:pathLst>
              <a:path w="1300480" h="1363345">
                <a:moveTo>
                  <a:pt x="390180" y="0"/>
                </a:moveTo>
                <a:lnTo>
                  <a:pt x="334953" y="2155"/>
                </a:lnTo>
                <a:lnTo>
                  <a:pt x="295760" y="6846"/>
                </a:lnTo>
                <a:lnTo>
                  <a:pt x="251819" y="15829"/>
                </a:lnTo>
                <a:lnTo>
                  <a:pt x="213082" y="27715"/>
                </a:lnTo>
                <a:lnTo>
                  <a:pt x="174515" y="44383"/>
                </a:lnTo>
                <a:lnTo>
                  <a:pt x="131294" y="70708"/>
                </a:lnTo>
                <a:lnTo>
                  <a:pt x="100551" y="96624"/>
                </a:lnTo>
                <a:lnTo>
                  <a:pt x="72730" y="127942"/>
                </a:lnTo>
                <a:lnTo>
                  <a:pt x="47380" y="167407"/>
                </a:lnTo>
                <a:lnTo>
                  <a:pt x="27894" y="210337"/>
                </a:lnTo>
                <a:lnTo>
                  <a:pt x="13769" y="257341"/>
                </a:lnTo>
                <a:lnTo>
                  <a:pt x="4690" y="307203"/>
                </a:lnTo>
                <a:lnTo>
                  <a:pt x="31" y="379589"/>
                </a:lnTo>
                <a:lnTo>
                  <a:pt x="0" y="392918"/>
                </a:lnTo>
                <a:lnTo>
                  <a:pt x="1277" y="426069"/>
                </a:lnTo>
                <a:lnTo>
                  <a:pt x="5552" y="475174"/>
                </a:lnTo>
                <a:lnTo>
                  <a:pt x="19161" y="559416"/>
                </a:lnTo>
                <a:lnTo>
                  <a:pt x="31093" y="611799"/>
                </a:lnTo>
                <a:lnTo>
                  <a:pt x="43537" y="657643"/>
                </a:lnTo>
                <a:lnTo>
                  <a:pt x="58218" y="704553"/>
                </a:lnTo>
                <a:lnTo>
                  <a:pt x="78922" y="762668"/>
                </a:lnTo>
                <a:lnTo>
                  <a:pt x="103783" y="824116"/>
                </a:lnTo>
                <a:lnTo>
                  <a:pt x="119587" y="859501"/>
                </a:lnTo>
                <a:lnTo>
                  <a:pt x="148686" y="919269"/>
                </a:lnTo>
                <a:lnTo>
                  <a:pt x="171607" y="962126"/>
                </a:lnTo>
                <a:lnTo>
                  <a:pt x="198301" y="1008025"/>
                </a:lnTo>
                <a:lnTo>
                  <a:pt x="247657" y="1083368"/>
                </a:lnTo>
                <a:lnTo>
                  <a:pt x="279117" y="1125461"/>
                </a:lnTo>
                <a:lnTo>
                  <a:pt x="312974" y="1165984"/>
                </a:lnTo>
                <a:lnTo>
                  <a:pt x="344795" y="1199595"/>
                </a:lnTo>
                <a:lnTo>
                  <a:pt x="383387" y="1234489"/>
                </a:lnTo>
                <a:lnTo>
                  <a:pt x="418849" y="1261660"/>
                </a:lnTo>
                <a:lnTo>
                  <a:pt x="455648" y="1285590"/>
                </a:lnTo>
                <a:lnTo>
                  <a:pt x="499970" y="1309410"/>
                </a:lnTo>
                <a:lnTo>
                  <a:pt x="545578" y="1328856"/>
                </a:lnTo>
                <a:lnTo>
                  <a:pt x="592194" y="1343860"/>
                </a:lnTo>
                <a:lnTo>
                  <a:pt x="632759" y="1353277"/>
                </a:lnTo>
                <a:lnTo>
                  <a:pt x="680525" y="1360207"/>
                </a:lnTo>
                <a:lnTo>
                  <a:pt x="728535" y="1362812"/>
                </a:lnTo>
                <a:lnTo>
                  <a:pt x="749113" y="1362594"/>
                </a:lnTo>
                <a:lnTo>
                  <a:pt x="790143" y="1359789"/>
                </a:lnTo>
                <a:lnTo>
                  <a:pt x="830873" y="1353817"/>
                </a:lnTo>
                <a:lnTo>
                  <a:pt x="871144" y="1344697"/>
                </a:lnTo>
                <a:lnTo>
                  <a:pt x="917367" y="1330090"/>
                </a:lnTo>
                <a:lnTo>
                  <a:pt x="956042" y="1314164"/>
                </a:lnTo>
                <a:lnTo>
                  <a:pt x="1014619" y="1282958"/>
                </a:lnTo>
                <a:lnTo>
                  <a:pt x="1052746" y="1257325"/>
                </a:lnTo>
                <a:lnTo>
                  <a:pt x="1089214" y="1228172"/>
                </a:lnTo>
                <a:lnTo>
                  <a:pt x="1123817" y="1195508"/>
                </a:lnTo>
                <a:lnTo>
                  <a:pt x="1156352" y="1159345"/>
                </a:lnTo>
                <a:lnTo>
                  <a:pt x="1188791" y="1116582"/>
                </a:lnTo>
                <a:lnTo>
                  <a:pt x="1210779" y="1082290"/>
                </a:lnTo>
                <a:lnTo>
                  <a:pt x="1234716" y="1038417"/>
                </a:lnTo>
                <a:lnTo>
                  <a:pt x="1251166" y="1001915"/>
                </a:lnTo>
                <a:lnTo>
                  <a:pt x="1268474" y="955247"/>
                </a:lnTo>
                <a:lnTo>
                  <a:pt x="1279615" y="916955"/>
                </a:lnTo>
                <a:lnTo>
                  <a:pt x="1290222" y="868569"/>
                </a:lnTo>
                <a:lnTo>
                  <a:pt x="1293866" y="844716"/>
                </a:lnTo>
                <a:lnTo>
                  <a:pt x="1294819" y="839104"/>
                </a:lnTo>
                <a:lnTo>
                  <a:pt x="1296023" y="829135"/>
                </a:lnTo>
                <a:lnTo>
                  <a:pt x="1298819" y="799482"/>
                </a:lnTo>
                <a:lnTo>
                  <a:pt x="1300316" y="769964"/>
                </a:lnTo>
                <a:lnTo>
                  <a:pt x="1300483" y="740374"/>
                </a:lnTo>
                <a:lnTo>
                  <a:pt x="1299311" y="710500"/>
                </a:lnTo>
                <a:lnTo>
                  <a:pt x="1298065" y="695453"/>
                </a:lnTo>
                <a:lnTo>
                  <a:pt x="1297824" y="690762"/>
                </a:lnTo>
                <a:lnTo>
                  <a:pt x="1296840" y="680909"/>
                </a:lnTo>
                <a:lnTo>
                  <a:pt x="1294934" y="665894"/>
                </a:lnTo>
                <a:lnTo>
                  <a:pt x="1294494" y="661287"/>
                </a:lnTo>
                <a:lnTo>
                  <a:pt x="1293049" y="651381"/>
                </a:lnTo>
                <a:lnTo>
                  <a:pt x="1290410" y="636408"/>
                </a:lnTo>
                <a:lnTo>
                  <a:pt x="1289782" y="631885"/>
                </a:lnTo>
                <a:lnTo>
                  <a:pt x="1287929" y="621927"/>
                </a:lnTo>
                <a:lnTo>
                  <a:pt x="1281458" y="592828"/>
                </a:lnTo>
                <a:lnTo>
                  <a:pt x="1273730" y="564012"/>
                </a:lnTo>
                <a:lnTo>
                  <a:pt x="1268914" y="548872"/>
                </a:lnTo>
                <a:lnTo>
                  <a:pt x="1267856" y="545081"/>
                </a:lnTo>
                <a:lnTo>
                  <a:pt x="1264642" y="535553"/>
                </a:lnTo>
                <a:lnTo>
                  <a:pt x="1254317" y="507512"/>
                </a:lnTo>
                <a:lnTo>
                  <a:pt x="1242642" y="479973"/>
                </a:lnTo>
                <a:lnTo>
                  <a:pt x="1235522" y="465157"/>
                </a:lnTo>
                <a:lnTo>
                  <a:pt x="1234161" y="461953"/>
                </a:lnTo>
                <a:lnTo>
                  <a:pt x="1229658" y="452927"/>
                </a:lnTo>
                <a:lnTo>
                  <a:pt x="1221753" y="438226"/>
                </a:lnTo>
                <a:lnTo>
                  <a:pt x="1220350" y="435304"/>
                </a:lnTo>
                <a:lnTo>
                  <a:pt x="1199911" y="400813"/>
                </a:lnTo>
                <a:lnTo>
                  <a:pt x="1169336" y="357003"/>
                </a:lnTo>
                <a:lnTo>
                  <a:pt x="1154362" y="338480"/>
                </a:lnTo>
                <a:lnTo>
                  <a:pt x="1150320" y="333339"/>
                </a:lnTo>
                <a:lnTo>
                  <a:pt x="1145535" y="327747"/>
                </a:lnTo>
                <a:lnTo>
                  <a:pt x="1133619" y="314690"/>
                </a:lnTo>
                <a:lnTo>
                  <a:pt x="1131923" y="312565"/>
                </a:lnTo>
                <a:lnTo>
                  <a:pt x="1093600" y="274660"/>
                </a:lnTo>
                <a:lnTo>
                  <a:pt x="1046418" y="235436"/>
                </a:lnTo>
                <a:lnTo>
                  <a:pt x="1007651" y="207227"/>
                </a:lnTo>
                <a:lnTo>
                  <a:pt x="970734" y="182946"/>
                </a:lnTo>
                <a:lnTo>
                  <a:pt x="917198" y="151386"/>
                </a:lnTo>
                <a:lnTo>
                  <a:pt x="860434" y="121806"/>
                </a:lnTo>
                <a:lnTo>
                  <a:pt x="825357" y="105325"/>
                </a:lnTo>
                <a:lnTo>
                  <a:pt x="784992" y="87811"/>
                </a:lnTo>
                <a:lnTo>
                  <a:pt x="743813" y="71569"/>
                </a:lnTo>
                <a:lnTo>
                  <a:pt x="702012" y="56698"/>
                </a:lnTo>
                <a:lnTo>
                  <a:pt x="659780" y="43295"/>
                </a:lnTo>
                <a:lnTo>
                  <a:pt x="603154" y="28018"/>
                </a:lnTo>
                <a:lnTo>
                  <a:pt x="565358" y="19473"/>
                </a:lnTo>
                <a:lnTo>
                  <a:pt x="518358" y="10823"/>
                </a:lnTo>
                <a:lnTo>
                  <a:pt x="471839" y="4605"/>
                </a:lnTo>
                <a:lnTo>
                  <a:pt x="444283" y="2124"/>
                </a:lnTo>
                <a:lnTo>
                  <a:pt x="417046" y="577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138592" y="8757994"/>
            <a:ext cx="1442085" cy="1215390"/>
          </a:xfrm>
          <a:custGeom>
            <a:avLst/>
            <a:gdLst/>
            <a:ahLst/>
            <a:cxnLst/>
            <a:rect l="l" t="t" r="r" b="b"/>
            <a:pathLst>
              <a:path w="1442084" h="1215390">
                <a:moveTo>
                  <a:pt x="919880" y="0"/>
                </a:moveTo>
                <a:lnTo>
                  <a:pt x="872384" y="565"/>
                </a:lnTo>
                <a:lnTo>
                  <a:pt x="823286" y="3036"/>
                </a:lnTo>
                <a:lnTo>
                  <a:pt x="761843" y="8529"/>
                </a:lnTo>
                <a:lnTo>
                  <a:pt x="678484" y="20030"/>
                </a:lnTo>
                <a:lnTo>
                  <a:pt x="618311" y="31351"/>
                </a:lnTo>
                <a:lnTo>
                  <a:pt x="545535" y="48323"/>
                </a:lnTo>
                <a:lnTo>
                  <a:pt x="506532" y="59100"/>
                </a:lnTo>
                <a:lnTo>
                  <a:pt x="434230" y="82363"/>
                </a:lnTo>
                <a:lnTo>
                  <a:pt x="381154" y="102719"/>
                </a:lnTo>
                <a:lnTo>
                  <a:pt x="334505" y="123409"/>
                </a:lnTo>
                <a:lnTo>
                  <a:pt x="293155" y="144561"/>
                </a:lnTo>
                <a:lnTo>
                  <a:pt x="253831" y="168032"/>
                </a:lnTo>
                <a:lnTo>
                  <a:pt x="216749" y="194119"/>
                </a:lnTo>
                <a:lnTo>
                  <a:pt x="182529" y="222338"/>
                </a:lnTo>
                <a:lnTo>
                  <a:pt x="151089" y="252621"/>
                </a:lnTo>
                <a:lnTo>
                  <a:pt x="113611" y="295875"/>
                </a:lnTo>
                <a:lnTo>
                  <a:pt x="88969" y="330178"/>
                </a:lnTo>
                <a:lnTo>
                  <a:pt x="60640" y="378243"/>
                </a:lnTo>
                <a:lnTo>
                  <a:pt x="42880" y="415736"/>
                </a:lnTo>
                <a:lnTo>
                  <a:pt x="28119" y="454341"/>
                </a:lnTo>
                <a:lnTo>
                  <a:pt x="13227" y="507161"/>
                </a:lnTo>
                <a:lnTo>
                  <a:pt x="5667" y="547595"/>
                </a:lnTo>
                <a:lnTo>
                  <a:pt x="1249" y="588515"/>
                </a:lnTo>
                <a:lnTo>
                  <a:pt x="0" y="629791"/>
                </a:lnTo>
                <a:lnTo>
                  <a:pt x="278" y="643609"/>
                </a:lnTo>
                <a:lnTo>
                  <a:pt x="5040" y="698925"/>
                </a:lnTo>
                <a:lnTo>
                  <a:pt x="12368" y="740302"/>
                </a:lnTo>
                <a:lnTo>
                  <a:pt x="23848" y="784154"/>
                </a:lnTo>
                <a:lnTo>
                  <a:pt x="39115" y="827483"/>
                </a:lnTo>
                <a:lnTo>
                  <a:pt x="58209" y="870088"/>
                </a:lnTo>
                <a:lnTo>
                  <a:pt x="81171" y="911766"/>
                </a:lnTo>
                <a:lnTo>
                  <a:pt x="108041" y="952316"/>
                </a:lnTo>
                <a:lnTo>
                  <a:pt x="141307" y="994440"/>
                </a:lnTo>
                <a:lnTo>
                  <a:pt x="169013" y="1024314"/>
                </a:lnTo>
                <a:lnTo>
                  <a:pt x="205493" y="1058459"/>
                </a:lnTo>
                <a:lnTo>
                  <a:pt x="252769" y="1095286"/>
                </a:lnTo>
                <a:lnTo>
                  <a:pt x="286140" y="1117285"/>
                </a:lnTo>
                <a:lnTo>
                  <a:pt x="329270" y="1141682"/>
                </a:lnTo>
                <a:lnTo>
                  <a:pt x="365216" y="1158823"/>
                </a:lnTo>
                <a:lnTo>
                  <a:pt x="378210" y="1164226"/>
                </a:lnTo>
                <a:lnTo>
                  <a:pt x="383404" y="1166561"/>
                </a:lnTo>
                <a:lnTo>
                  <a:pt x="420764" y="1180351"/>
                </a:lnTo>
                <a:lnTo>
                  <a:pt x="477569" y="1196759"/>
                </a:lnTo>
                <a:lnTo>
                  <a:pt x="521662" y="1205670"/>
                </a:lnTo>
                <a:lnTo>
                  <a:pt x="551064" y="1210036"/>
                </a:lnTo>
                <a:lnTo>
                  <a:pt x="555640" y="1210769"/>
                </a:lnTo>
                <a:lnTo>
                  <a:pt x="565587" y="1211847"/>
                </a:lnTo>
                <a:lnTo>
                  <a:pt x="580749" y="1213041"/>
                </a:lnTo>
                <a:lnTo>
                  <a:pt x="595387" y="1214266"/>
                </a:lnTo>
                <a:lnTo>
                  <a:pt x="625177" y="1215282"/>
                </a:lnTo>
                <a:lnTo>
                  <a:pt x="655019" y="1215020"/>
                </a:lnTo>
                <a:lnTo>
                  <a:pt x="670882" y="1214141"/>
                </a:lnTo>
                <a:lnTo>
                  <a:pt x="674819" y="1214067"/>
                </a:lnTo>
                <a:lnTo>
                  <a:pt x="684850" y="1213355"/>
                </a:lnTo>
                <a:lnTo>
                  <a:pt x="700787" y="1211743"/>
                </a:lnTo>
                <a:lnTo>
                  <a:pt x="714577" y="1210371"/>
                </a:lnTo>
                <a:lnTo>
                  <a:pt x="737781" y="1207020"/>
                </a:lnTo>
                <a:lnTo>
                  <a:pt x="744168" y="1205963"/>
                </a:lnTo>
                <a:lnTo>
                  <a:pt x="760283" y="1202780"/>
                </a:lnTo>
                <a:lnTo>
                  <a:pt x="763738" y="1202267"/>
                </a:lnTo>
                <a:lnTo>
                  <a:pt x="773602" y="1200172"/>
                </a:lnTo>
                <a:lnTo>
                  <a:pt x="789811" y="1196193"/>
                </a:lnTo>
                <a:lnTo>
                  <a:pt x="792994" y="1195565"/>
                </a:lnTo>
                <a:lnTo>
                  <a:pt x="831506" y="1184414"/>
                </a:lnTo>
                <a:lnTo>
                  <a:pt x="881567" y="1165776"/>
                </a:lnTo>
                <a:lnTo>
                  <a:pt x="903252" y="1155922"/>
                </a:lnTo>
                <a:lnTo>
                  <a:pt x="909241" y="1153294"/>
                </a:lnTo>
                <a:lnTo>
                  <a:pt x="915849" y="1150069"/>
                </a:lnTo>
                <a:lnTo>
                  <a:pt x="931482" y="1141797"/>
                </a:lnTo>
                <a:lnTo>
                  <a:pt x="933963" y="1140687"/>
                </a:lnTo>
                <a:lnTo>
                  <a:pt x="980255" y="1113076"/>
                </a:lnTo>
                <a:lnTo>
                  <a:pt x="1030044" y="1077223"/>
                </a:lnTo>
                <a:lnTo>
                  <a:pt x="1067056" y="1046749"/>
                </a:lnTo>
                <a:lnTo>
                  <a:pt x="1099801" y="1017089"/>
                </a:lnTo>
                <a:lnTo>
                  <a:pt x="1143770" y="973158"/>
                </a:lnTo>
                <a:lnTo>
                  <a:pt x="1186615" y="925615"/>
                </a:lnTo>
                <a:lnTo>
                  <a:pt x="1211358" y="895773"/>
                </a:lnTo>
                <a:lnTo>
                  <a:pt x="1238422" y="861077"/>
                </a:lnTo>
                <a:lnTo>
                  <a:pt x="1264456" y="825277"/>
                </a:lnTo>
                <a:lnTo>
                  <a:pt x="1289319" y="788532"/>
                </a:lnTo>
                <a:lnTo>
                  <a:pt x="1312873" y="751003"/>
                </a:lnTo>
                <a:lnTo>
                  <a:pt x="1341836" y="700010"/>
                </a:lnTo>
                <a:lnTo>
                  <a:pt x="1359575" y="665555"/>
                </a:lnTo>
                <a:lnTo>
                  <a:pt x="1379717" y="622217"/>
                </a:lnTo>
                <a:lnTo>
                  <a:pt x="1395185" y="584547"/>
                </a:lnTo>
                <a:lnTo>
                  <a:pt x="1415004" y="526696"/>
                </a:lnTo>
                <a:lnTo>
                  <a:pt x="1428493" y="475126"/>
                </a:lnTo>
                <a:lnTo>
                  <a:pt x="1437386" y="424384"/>
                </a:lnTo>
                <a:lnTo>
                  <a:pt x="1441403" y="374878"/>
                </a:lnTo>
                <a:lnTo>
                  <a:pt x="1441605" y="362914"/>
                </a:lnTo>
                <a:lnTo>
                  <a:pt x="1441477" y="351037"/>
                </a:lnTo>
                <a:lnTo>
                  <a:pt x="1437916" y="306702"/>
                </a:lnTo>
                <a:lnTo>
                  <a:pt x="1429686" y="266107"/>
                </a:lnTo>
                <a:lnTo>
                  <a:pt x="1414797" y="223228"/>
                </a:lnTo>
                <a:lnTo>
                  <a:pt x="1393382" y="183201"/>
                </a:lnTo>
                <a:lnTo>
                  <a:pt x="1365605" y="146896"/>
                </a:lnTo>
                <a:lnTo>
                  <a:pt x="1328757" y="112007"/>
                </a:lnTo>
                <a:lnTo>
                  <a:pt x="1293209" y="86793"/>
                </a:lnTo>
                <a:lnTo>
                  <a:pt x="1252980" y="64605"/>
                </a:lnTo>
                <a:lnTo>
                  <a:pt x="1187013" y="38260"/>
                </a:lnTo>
                <a:lnTo>
                  <a:pt x="1139580" y="24700"/>
                </a:lnTo>
                <a:lnTo>
                  <a:pt x="1094869" y="15266"/>
                </a:lnTo>
                <a:lnTo>
                  <a:pt x="1046461" y="7888"/>
                </a:lnTo>
                <a:lnTo>
                  <a:pt x="966193" y="1141"/>
                </a:lnTo>
                <a:lnTo>
                  <a:pt x="946141" y="429"/>
                </a:lnTo>
                <a:close/>
              </a:path>
            </a:pathLst>
          </a:custGeom>
          <a:solidFill>
            <a:srgbClr val="FF555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1019978" y="1451212"/>
            <a:ext cx="4554855" cy="6261735"/>
            <a:chOff x="11019978" y="1451212"/>
            <a:chExt cx="4554855" cy="6261735"/>
          </a:xfrm>
        </p:grpSpPr>
        <p:sp>
          <p:nvSpPr>
            <p:cNvPr id="7" name="object 7"/>
            <p:cNvSpPr/>
            <p:nvPr/>
          </p:nvSpPr>
          <p:spPr>
            <a:xfrm>
              <a:off x="11019978" y="1451212"/>
              <a:ext cx="4554855" cy="6261735"/>
            </a:xfrm>
            <a:custGeom>
              <a:avLst/>
              <a:gdLst/>
              <a:ahLst/>
              <a:cxnLst/>
              <a:rect l="l" t="t" r="r" b="b"/>
              <a:pathLst>
                <a:path w="4554855" h="6261734">
                  <a:moveTo>
                    <a:pt x="4554835" y="0"/>
                  </a:moveTo>
                  <a:lnTo>
                    <a:pt x="0" y="0"/>
                  </a:lnTo>
                  <a:lnTo>
                    <a:pt x="0" y="6261589"/>
                  </a:lnTo>
                  <a:lnTo>
                    <a:pt x="4554835" y="6261589"/>
                  </a:lnTo>
                  <a:lnTo>
                    <a:pt x="4554835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105965" y="1537167"/>
              <a:ext cx="4113529" cy="5826125"/>
            </a:xfrm>
            <a:custGeom>
              <a:avLst/>
              <a:gdLst/>
              <a:ahLst/>
              <a:cxnLst/>
              <a:rect l="l" t="t" r="r" b="b"/>
              <a:pathLst>
                <a:path w="4113530" h="5826125">
                  <a:moveTo>
                    <a:pt x="4113256" y="0"/>
                  </a:moveTo>
                  <a:lnTo>
                    <a:pt x="0" y="0"/>
                  </a:lnTo>
                  <a:lnTo>
                    <a:pt x="0" y="5825498"/>
                  </a:lnTo>
                  <a:lnTo>
                    <a:pt x="4113256" y="5825498"/>
                  </a:lnTo>
                  <a:lnTo>
                    <a:pt x="4113256" y="0"/>
                  </a:lnTo>
                  <a:close/>
                </a:path>
              </a:pathLst>
            </a:custGeom>
            <a:solidFill>
              <a:srgbClr val="BE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105944" y="3293051"/>
              <a:ext cx="4113256" cy="40695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061512" y="4098189"/>
              <a:ext cx="1929764" cy="2284730"/>
            </a:xfrm>
            <a:custGeom>
              <a:avLst/>
              <a:gdLst/>
              <a:ahLst/>
              <a:cxnLst/>
              <a:rect l="l" t="t" r="r" b="b"/>
              <a:pathLst>
                <a:path w="1929765" h="2284729">
                  <a:moveTo>
                    <a:pt x="1306835" y="0"/>
                  </a:moveTo>
                  <a:lnTo>
                    <a:pt x="1259684" y="2031"/>
                  </a:lnTo>
                  <a:lnTo>
                    <a:pt x="1217549" y="6795"/>
                  </a:lnTo>
                  <a:lnTo>
                    <a:pt x="1172703" y="14962"/>
                  </a:lnTo>
                  <a:lnTo>
                    <a:pt x="1134400" y="24135"/>
                  </a:lnTo>
                  <a:lnTo>
                    <a:pt x="1080842" y="40291"/>
                  </a:lnTo>
                  <a:lnTo>
                    <a:pt x="1029074" y="59181"/>
                  </a:lnTo>
                  <a:lnTo>
                    <a:pt x="956500" y="91201"/>
                  </a:lnTo>
                  <a:lnTo>
                    <a:pt x="906557" y="116504"/>
                  </a:lnTo>
                  <a:lnTo>
                    <a:pt x="867585" y="138193"/>
                  </a:lnTo>
                  <a:lnTo>
                    <a:pt x="812881" y="171178"/>
                  </a:lnTo>
                  <a:lnTo>
                    <a:pt x="773898" y="196664"/>
                  </a:lnTo>
                  <a:lnTo>
                    <a:pt x="740567" y="219687"/>
                  </a:lnTo>
                  <a:lnTo>
                    <a:pt x="679043" y="265091"/>
                  </a:lnTo>
                  <a:lnTo>
                    <a:pt x="631986" y="302545"/>
                  </a:lnTo>
                  <a:lnTo>
                    <a:pt x="597642" y="331267"/>
                  </a:lnTo>
                  <a:lnTo>
                    <a:pt x="565878" y="359008"/>
                  </a:lnTo>
                  <a:lnTo>
                    <a:pt x="522326" y="398776"/>
                  </a:lnTo>
                  <a:lnTo>
                    <a:pt x="491064" y="428619"/>
                  </a:lnTo>
                  <a:lnTo>
                    <a:pt x="451753" y="467945"/>
                  </a:lnTo>
                  <a:lnTo>
                    <a:pt x="419293" y="501915"/>
                  </a:lnTo>
                  <a:lnTo>
                    <a:pt x="391053" y="532601"/>
                  </a:lnTo>
                  <a:lnTo>
                    <a:pt x="353998" y="574605"/>
                  </a:lnTo>
                  <a:lnTo>
                    <a:pt x="325214" y="608690"/>
                  </a:lnTo>
                  <a:lnTo>
                    <a:pt x="288436" y="654472"/>
                  </a:lnTo>
                  <a:lnTo>
                    <a:pt x="264352" y="685823"/>
                  </a:lnTo>
                  <a:lnTo>
                    <a:pt x="214009" y="755903"/>
                  </a:lnTo>
                  <a:lnTo>
                    <a:pt x="185308" y="799029"/>
                  </a:lnTo>
                  <a:lnTo>
                    <a:pt x="158988" y="841150"/>
                  </a:lnTo>
                  <a:lnTo>
                    <a:pt x="118440" y="912738"/>
                  </a:lnTo>
                  <a:lnTo>
                    <a:pt x="100896" y="947010"/>
                  </a:lnTo>
                  <a:lnTo>
                    <a:pt x="70816" y="1013299"/>
                  </a:lnTo>
                  <a:lnTo>
                    <a:pt x="50992" y="1065568"/>
                  </a:lnTo>
                  <a:lnTo>
                    <a:pt x="36538" y="1111128"/>
                  </a:lnTo>
                  <a:lnTo>
                    <a:pt x="24562" y="1156739"/>
                  </a:lnTo>
                  <a:lnTo>
                    <a:pt x="14989" y="1202539"/>
                  </a:lnTo>
                  <a:lnTo>
                    <a:pt x="7785" y="1248378"/>
                  </a:lnTo>
                  <a:lnTo>
                    <a:pt x="2969" y="1294138"/>
                  </a:lnTo>
                  <a:lnTo>
                    <a:pt x="403" y="1339906"/>
                  </a:lnTo>
                  <a:lnTo>
                    <a:pt x="0" y="1362625"/>
                  </a:lnTo>
                  <a:lnTo>
                    <a:pt x="173" y="1385304"/>
                  </a:lnTo>
                  <a:lnTo>
                    <a:pt x="2267" y="1430490"/>
                  </a:lnTo>
                  <a:lnTo>
                    <a:pt x="9436" y="1497670"/>
                  </a:lnTo>
                  <a:lnTo>
                    <a:pt x="21513" y="1563774"/>
                  </a:lnTo>
                  <a:lnTo>
                    <a:pt x="32237" y="1607191"/>
                  </a:lnTo>
                  <a:lnTo>
                    <a:pt x="45020" y="1649981"/>
                  </a:lnTo>
                  <a:lnTo>
                    <a:pt x="68100" y="1712716"/>
                  </a:lnTo>
                  <a:lnTo>
                    <a:pt x="95657" y="1773589"/>
                  </a:lnTo>
                  <a:lnTo>
                    <a:pt x="116481" y="1812995"/>
                  </a:lnTo>
                  <a:lnTo>
                    <a:pt x="139237" y="1851294"/>
                  </a:lnTo>
                  <a:lnTo>
                    <a:pt x="163866" y="1888621"/>
                  </a:lnTo>
                  <a:lnTo>
                    <a:pt x="190324" y="1924810"/>
                  </a:lnTo>
                  <a:lnTo>
                    <a:pt x="233527" y="1976565"/>
                  </a:lnTo>
                  <a:lnTo>
                    <a:pt x="280625" y="2025320"/>
                  </a:lnTo>
                  <a:lnTo>
                    <a:pt x="319174" y="2060252"/>
                  </a:lnTo>
                  <a:lnTo>
                    <a:pt x="359918" y="2093137"/>
                  </a:lnTo>
                  <a:lnTo>
                    <a:pt x="402810" y="2123864"/>
                  </a:lnTo>
                  <a:lnTo>
                    <a:pt x="447801" y="2152319"/>
                  </a:lnTo>
                  <a:lnTo>
                    <a:pt x="494843" y="2178391"/>
                  </a:lnTo>
                  <a:lnTo>
                    <a:pt x="543888" y="2201968"/>
                  </a:lnTo>
                  <a:lnTo>
                    <a:pt x="594888" y="2222937"/>
                  </a:lnTo>
                  <a:lnTo>
                    <a:pt x="644687" y="2240204"/>
                  </a:lnTo>
                  <a:lnTo>
                    <a:pt x="648876" y="2241303"/>
                  </a:lnTo>
                  <a:lnTo>
                    <a:pt x="678038" y="2250046"/>
                  </a:lnTo>
                  <a:lnTo>
                    <a:pt x="691021" y="2253606"/>
                  </a:lnTo>
                  <a:lnTo>
                    <a:pt x="695754" y="2254591"/>
                  </a:lnTo>
                  <a:lnTo>
                    <a:pt x="724471" y="2261680"/>
                  </a:lnTo>
                  <a:lnTo>
                    <a:pt x="778777" y="2272140"/>
                  </a:lnTo>
                  <a:lnTo>
                    <a:pt x="817076" y="2277549"/>
                  </a:lnTo>
                  <a:lnTo>
                    <a:pt x="871487" y="2282548"/>
                  </a:lnTo>
                  <a:lnTo>
                    <a:pt x="917758" y="2284286"/>
                  </a:lnTo>
                  <a:lnTo>
                    <a:pt x="923035" y="2284328"/>
                  </a:lnTo>
                  <a:lnTo>
                    <a:pt x="928323" y="2284129"/>
                  </a:lnTo>
                  <a:lnTo>
                    <a:pt x="956276" y="2283993"/>
                  </a:lnTo>
                  <a:lnTo>
                    <a:pt x="969421" y="2283563"/>
                  </a:lnTo>
                  <a:lnTo>
                    <a:pt x="1009702" y="2281124"/>
                  </a:lnTo>
                  <a:lnTo>
                    <a:pt x="1015451" y="2280611"/>
                  </a:lnTo>
                  <a:lnTo>
                    <a:pt x="1021315" y="2279804"/>
                  </a:lnTo>
                  <a:lnTo>
                    <a:pt x="1048192" y="2277050"/>
                  </a:lnTo>
                  <a:lnTo>
                    <a:pt x="1061334" y="2275386"/>
                  </a:lnTo>
                  <a:lnTo>
                    <a:pt x="1093612" y="2270359"/>
                  </a:lnTo>
                  <a:lnTo>
                    <a:pt x="1106663" y="2268067"/>
                  </a:lnTo>
                  <a:lnTo>
                    <a:pt x="1112966" y="2266611"/>
                  </a:lnTo>
                  <a:lnTo>
                    <a:pt x="1145039" y="2260140"/>
                  </a:lnTo>
                  <a:lnTo>
                    <a:pt x="1151635" y="2258559"/>
                  </a:lnTo>
                  <a:lnTo>
                    <a:pt x="1158253" y="2256737"/>
                  </a:lnTo>
                  <a:lnTo>
                    <a:pt x="1181037" y="2251156"/>
                  </a:lnTo>
                  <a:lnTo>
                    <a:pt x="1196053" y="2246957"/>
                  </a:lnTo>
                  <a:lnTo>
                    <a:pt x="1217340" y="2240392"/>
                  </a:lnTo>
                  <a:lnTo>
                    <a:pt x="1225005" y="2238235"/>
                  </a:lnTo>
                  <a:lnTo>
                    <a:pt x="1239528" y="2233439"/>
                  </a:lnTo>
                  <a:lnTo>
                    <a:pt x="1246386" y="2230801"/>
                  </a:lnTo>
                  <a:lnTo>
                    <a:pt x="1268071" y="2223251"/>
                  </a:lnTo>
                  <a:lnTo>
                    <a:pt x="1282343" y="2217859"/>
                  </a:lnTo>
                  <a:lnTo>
                    <a:pt x="1289170" y="2214885"/>
                  </a:lnTo>
                  <a:lnTo>
                    <a:pt x="1310426" y="2206341"/>
                  </a:lnTo>
                  <a:lnTo>
                    <a:pt x="1324803" y="2200100"/>
                  </a:lnTo>
                  <a:lnTo>
                    <a:pt x="1345807" y="2190153"/>
                  </a:lnTo>
                  <a:lnTo>
                    <a:pt x="1352435" y="2187263"/>
                  </a:lnTo>
                  <a:lnTo>
                    <a:pt x="1366100" y="2180499"/>
                  </a:lnTo>
                  <a:lnTo>
                    <a:pt x="1386686" y="2169567"/>
                  </a:lnTo>
                  <a:lnTo>
                    <a:pt x="1393083" y="2166436"/>
                  </a:lnTo>
                  <a:lnTo>
                    <a:pt x="1406549" y="2158939"/>
                  </a:lnTo>
                  <a:lnTo>
                    <a:pt x="1426664" y="2146918"/>
                  </a:lnTo>
                  <a:lnTo>
                    <a:pt x="1432831" y="2143536"/>
                  </a:lnTo>
                  <a:lnTo>
                    <a:pt x="1471626" y="2118720"/>
                  </a:lnTo>
                  <a:lnTo>
                    <a:pt x="1509216" y="2092208"/>
                  </a:lnTo>
                  <a:lnTo>
                    <a:pt x="1540723" y="2067413"/>
                  </a:lnTo>
                  <a:lnTo>
                    <a:pt x="1545592" y="2063769"/>
                  </a:lnTo>
                  <a:lnTo>
                    <a:pt x="1576031" y="2037330"/>
                  </a:lnTo>
                  <a:lnTo>
                    <a:pt x="1580523" y="2033623"/>
                  </a:lnTo>
                  <a:lnTo>
                    <a:pt x="1595504" y="2019624"/>
                  </a:lnTo>
                  <a:lnTo>
                    <a:pt x="1609988" y="2005499"/>
                  </a:lnTo>
                  <a:lnTo>
                    <a:pt x="1618092" y="1997771"/>
                  </a:lnTo>
                  <a:lnTo>
                    <a:pt x="1642448" y="1971877"/>
                  </a:lnTo>
                  <a:lnTo>
                    <a:pt x="1646301" y="1968086"/>
                  </a:lnTo>
                  <a:lnTo>
                    <a:pt x="1673441" y="1936537"/>
                  </a:lnTo>
                  <a:lnTo>
                    <a:pt x="1676844" y="1932831"/>
                  </a:lnTo>
                  <a:lnTo>
                    <a:pt x="1702362" y="1900004"/>
                  </a:lnTo>
                  <a:lnTo>
                    <a:pt x="1705639" y="1896005"/>
                  </a:lnTo>
                  <a:lnTo>
                    <a:pt x="1729838" y="1861524"/>
                  </a:lnTo>
                  <a:lnTo>
                    <a:pt x="1732769" y="1857566"/>
                  </a:lnTo>
                  <a:lnTo>
                    <a:pt x="1755345" y="1821797"/>
                  </a:lnTo>
                  <a:lnTo>
                    <a:pt x="1758088" y="1817682"/>
                  </a:lnTo>
                  <a:lnTo>
                    <a:pt x="1768623" y="1799385"/>
                  </a:lnTo>
                  <a:lnTo>
                    <a:pt x="1778820" y="1780731"/>
                  </a:lnTo>
                  <a:lnTo>
                    <a:pt x="1781490" y="1776417"/>
                  </a:lnTo>
                  <a:lnTo>
                    <a:pt x="1791760" y="1756246"/>
                  </a:lnTo>
                  <a:lnTo>
                    <a:pt x="1801291" y="1736491"/>
                  </a:lnTo>
                  <a:lnTo>
                    <a:pt x="1803375" y="1732774"/>
                  </a:lnTo>
                  <a:lnTo>
                    <a:pt x="1822264" y="1689152"/>
                  </a:lnTo>
                  <a:lnTo>
                    <a:pt x="1838164" y="1648253"/>
                  </a:lnTo>
                  <a:lnTo>
                    <a:pt x="1852808" y="1604924"/>
                  </a:lnTo>
                  <a:lnTo>
                    <a:pt x="1865739" y="1561554"/>
                  </a:lnTo>
                  <a:lnTo>
                    <a:pt x="1878429" y="1512673"/>
                  </a:lnTo>
                  <a:lnTo>
                    <a:pt x="1891823" y="1451435"/>
                  </a:lnTo>
                  <a:lnTo>
                    <a:pt x="1906166" y="1369837"/>
                  </a:lnTo>
                  <a:lnTo>
                    <a:pt x="1913031" y="1320163"/>
                  </a:lnTo>
                  <a:lnTo>
                    <a:pt x="1918718" y="1269532"/>
                  </a:lnTo>
                  <a:lnTo>
                    <a:pt x="1923214" y="1218067"/>
                  </a:lnTo>
                  <a:lnTo>
                    <a:pt x="1926125" y="1171558"/>
                  </a:lnTo>
                  <a:lnTo>
                    <a:pt x="1928587" y="1108856"/>
                  </a:lnTo>
                  <a:lnTo>
                    <a:pt x="1929257" y="1061492"/>
                  </a:lnTo>
                  <a:lnTo>
                    <a:pt x="1928900" y="1013931"/>
                  </a:lnTo>
                  <a:lnTo>
                    <a:pt x="1927505" y="966275"/>
                  </a:lnTo>
                  <a:lnTo>
                    <a:pt x="1925065" y="918625"/>
                  </a:lnTo>
                  <a:lnTo>
                    <a:pt x="1921570" y="871083"/>
                  </a:lnTo>
                  <a:lnTo>
                    <a:pt x="1916918" y="823766"/>
                  </a:lnTo>
                  <a:lnTo>
                    <a:pt x="1911183" y="776834"/>
                  </a:lnTo>
                  <a:lnTo>
                    <a:pt x="1901860" y="714826"/>
                  </a:lnTo>
                  <a:lnTo>
                    <a:pt x="1890566" y="653854"/>
                  </a:lnTo>
                  <a:lnTo>
                    <a:pt x="1871639" y="572047"/>
                  </a:lnTo>
                  <a:lnTo>
                    <a:pt x="1857517" y="521514"/>
                  </a:lnTo>
                  <a:lnTo>
                    <a:pt x="1844142" y="479289"/>
                  </a:lnTo>
                  <a:lnTo>
                    <a:pt x="1829579" y="438146"/>
                  </a:lnTo>
                  <a:lnTo>
                    <a:pt x="1813804" y="398186"/>
                  </a:lnTo>
                  <a:lnTo>
                    <a:pt x="1796748" y="359567"/>
                  </a:lnTo>
                  <a:lnTo>
                    <a:pt x="1778477" y="322329"/>
                  </a:lnTo>
                  <a:lnTo>
                    <a:pt x="1758960" y="286595"/>
                  </a:lnTo>
                  <a:lnTo>
                    <a:pt x="1738151" y="252494"/>
                  </a:lnTo>
                  <a:lnTo>
                    <a:pt x="1716406" y="220546"/>
                  </a:lnTo>
                  <a:lnTo>
                    <a:pt x="1682635" y="177293"/>
                  </a:lnTo>
                  <a:lnTo>
                    <a:pt x="1650754" y="142752"/>
                  </a:lnTo>
                  <a:lnTo>
                    <a:pt x="1614530" y="109576"/>
                  </a:lnTo>
                  <a:lnTo>
                    <a:pt x="1579161" y="82500"/>
                  </a:lnTo>
                  <a:lnTo>
                    <a:pt x="1545255" y="61084"/>
                  </a:lnTo>
                  <a:lnTo>
                    <a:pt x="1502299" y="39280"/>
                  </a:lnTo>
                  <a:lnTo>
                    <a:pt x="1460807" y="23450"/>
                  </a:lnTo>
                  <a:lnTo>
                    <a:pt x="1407271" y="9507"/>
                  </a:lnTo>
                  <a:lnTo>
                    <a:pt x="1367534" y="3298"/>
                  </a:lnTo>
                  <a:lnTo>
                    <a:pt x="1326174" y="240"/>
                  </a:lnTo>
                  <a:lnTo>
                    <a:pt x="1306835" y="0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631168" y="2106167"/>
            <a:ext cx="3651885" cy="14077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5" b="1">
                <a:solidFill>
                  <a:srgbClr val="054B32"/>
                </a:solidFill>
                <a:latin typeface="Arial"/>
                <a:cs typeface="Arial"/>
              </a:rPr>
              <a:t>Product</a:t>
            </a:r>
            <a:r>
              <a:rPr dirty="0" sz="1800" spc="-10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0" b="1">
                <a:solidFill>
                  <a:srgbClr val="054B32"/>
                </a:solidFill>
                <a:latin typeface="Arial"/>
                <a:cs typeface="Arial"/>
              </a:rPr>
              <a:t>Photography</a:t>
            </a:r>
            <a:endParaRPr sz="1800">
              <a:latin typeface="Arial"/>
              <a:cs typeface="Arial"/>
            </a:endParaRPr>
          </a:p>
          <a:p>
            <a:pPr marL="12700" marR="323215">
              <a:lnSpc>
                <a:spcPct val="100800"/>
              </a:lnSpc>
              <a:spcBef>
                <a:spcPts val="2180"/>
              </a:spcBef>
            </a:pPr>
            <a:r>
              <a:rPr dirty="0" sz="1800" spc="-20">
                <a:solidFill>
                  <a:srgbClr val="003023"/>
                </a:solidFill>
                <a:latin typeface="Arial"/>
                <a:cs typeface="Arial"/>
              </a:rPr>
              <a:t>We</a:t>
            </a:r>
            <a:r>
              <a:rPr dirty="0" sz="1800" spc="-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03023"/>
                </a:solidFill>
                <a:latin typeface="Arial"/>
                <a:cs typeface="Arial"/>
              </a:rPr>
              <a:t>don't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003023"/>
                </a:solidFill>
                <a:latin typeface="Arial"/>
                <a:cs typeface="Arial"/>
              </a:rPr>
              <a:t>deliver</a:t>
            </a:r>
            <a:r>
              <a:rPr dirty="0" sz="1800" spc="-10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03023"/>
                </a:solidFill>
                <a:latin typeface="Arial"/>
                <a:cs typeface="Arial"/>
              </a:rPr>
              <a:t>just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003023"/>
                </a:solidFill>
                <a:latin typeface="Arial"/>
                <a:cs typeface="Arial"/>
              </a:rPr>
              <a:t>any</a:t>
            </a:r>
            <a:r>
              <a:rPr dirty="0" sz="1800" spc="-8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03023"/>
                </a:solidFill>
                <a:latin typeface="Arial"/>
                <a:cs typeface="Arial"/>
              </a:rPr>
              <a:t>item,  </a:t>
            </a:r>
            <a:r>
              <a:rPr dirty="0" sz="1800" spc="130">
                <a:solidFill>
                  <a:srgbClr val="003023"/>
                </a:solidFill>
                <a:latin typeface="Arial"/>
                <a:cs typeface="Arial"/>
              </a:rPr>
              <a:t>we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003023"/>
                </a:solidFill>
                <a:latin typeface="Arial"/>
                <a:cs typeface="Arial"/>
              </a:rPr>
              <a:t>deliver</a:t>
            </a:r>
            <a:r>
              <a:rPr dirty="0" sz="1800" spc="-10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03023"/>
                </a:solidFill>
                <a:latin typeface="Arial"/>
                <a:cs typeface="Arial"/>
              </a:rPr>
              <a:t>a</a:t>
            </a:r>
            <a:r>
              <a:rPr dirty="0" sz="1800" spc="-4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003023"/>
                </a:solidFill>
                <a:latin typeface="Arial"/>
                <a:cs typeface="Arial"/>
              </a:rPr>
              <a:t>little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003023"/>
                </a:solidFill>
                <a:latin typeface="Arial"/>
                <a:cs typeface="Arial"/>
              </a:rPr>
              <a:t>"yay".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75">
                <a:solidFill>
                  <a:srgbClr val="003023"/>
                </a:solidFill>
                <a:latin typeface="Arial"/>
                <a:cs typeface="Arial"/>
              </a:rPr>
              <a:t>And</a:t>
            </a:r>
            <a:r>
              <a:rPr dirty="0" sz="1800" spc="-8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03023"/>
                </a:solidFill>
                <a:latin typeface="Arial"/>
                <a:cs typeface="Arial"/>
              </a:rPr>
              <a:t>this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3023"/>
                </a:solidFill>
                <a:latin typeface="Arial"/>
                <a:cs typeface="Arial"/>
              </a:rPr>
              <a:t>is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003023"/>
                </a:solidFill>
                <a:latin typeface="Arial"/>
                <a:cs typeface="Arial"/>
              </a:rPr>
              <a:t>how</a:t>
            </a:r>
            <a:r>
              <a:rPr dirty="0" sz="1800" spc="-8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03023"/>
                </a:solidFill>
                <a:latin typeface="Arial"/>
                <a:cs typeface="Arial"/>
              </a:rPr>
              <a:t>it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03023"/>
                </a:solidFill>
                <a:latin typeface="Arial"/>
                <a:cs typeface="Arial"/>
              </a:rPr>
              <a:t>should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03023"/>
                </a:solidFill>
                <a:latin typeface="Arial"/>
                <a:cs typeface="Arial"/>
              </a:rPr>
              <a:t>look</a:t>
            </a:r>
            <a:r>
              <a:rPr dirty="0" sz="1800" spc="-8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3023"/>
                </a:solidFill>
                <a:latin typeface="Arial"/>
                <a:cs typeface="Arial"/>
              </a:rPr>
              <a:t>like.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393654" y="1773675"/>
            <a:ext cx="2294255" cy="13785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5"/>
              </a:spcBef>
            </a:pPr>
            <a:r>
              <a:rPr dirty="0" sz="2950" spc="-45">
                <a:solidFill>
                  <a:srgbClr val="3D5EEB"/>
                </a:solidFill>
              </a:rPr>
              <a:t>Avo </a:t>
            </a:r>
            <a:r>
              <a:rPr dirty="0" sz="2950" spc="-105">
                <a:solidFill>
                  <a:srgbClr val="3D5EEB"/>
                </a:solidFill>
              </a:rPr>
              <a:t>is  </a:t>
            </a:r>
            <a:r>
              <a:rPr dirty="0" sz="2950" spc="120">
                <a:solidFill>
                  <a:srgbClr val="3D5EEB"/>
                </a:solidFill>
              </a:rPr>
              <a:t>everything  </a:t>
            </a:r>
            <a:r>
              <a:rPr dirty="0" sz="2950" spc="80">
                <a:solidFill>
                  <a:srgbClr val="3D5EEB"/>
                </a:solidFill>
              </a:rPr>
              <a:t>you </a:t>
            </a:r>
            <a:r>
              <a:rPr dirty="0" sz="2950" spc="65">
                <a:solidFill>
                  <a:srgbClr val="3D5EEB"/>
                </a:solidFill>
              </a:rPr>
              <a:t>wish</a:t>
            </a:r>
            <a:r>
              <a:rPr dirty="0" sz="2950" spc="-545">
                <a:solidFill>
                  <a:srgbClr val="3D5EEB"/>
                </a:solidFill>
              </a:rPr>
              <a:t> </a:t>
            </a:r>
            <a:r>
              <a:rPr dirty="0" sz="2950" spc="114">
                <a:solidFill>
                  <a:srgbClr val="3D5EEB"/>
                </a:solidFill>
              </a:rPr>
              <a:t>for</a:t>
            </a:r>
            <a:endParaRPr sz="2950"/>
          </a:p>
        </p:txBody>
      </p:sp>
      <p:sp>
        <p:nvSpPr>
          <p:cNvPr id="13" name="object 13"/>
          <p:cNvSpPr txBox="1"/>
          <p:nvPr/>
        </p:nvSpPr>
        <p:spPr>
          <a:xfrm>
            <a:off x="11393654" y="3348288"/>
            <a:ext cx="2787650" cy="320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950" spc="6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9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FFFFFF"/>
                </a:solidFill>
                <a:latin typeface="Arial"/>
                <a:cs typeface="Arial"/>
              </a:rPr>
              <a:t>delivery</a:t>
            </a:r>
            <a:r>
              <a:rPr dirty="0" sz="9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5">
                <a:solidFill>
                  <a:srgbClr val="FFFFFF"/>
                </a:solidFill>
                <a:latin typeface="Arial"/>
                <a:cs typeface="Arial"/>
              </a:rPr>
              <a:t>fee,</a:t>
            </a:r>
            <a:r>
              <a:rPr dirty="0" sz="9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9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FFFFFF"/>
                </a:solidFill>
                <a:latin typeface="Arial"/>
                <a:cs typeface="Arial"/>
              </a:rPr>
              <a:t>minimum,</a:t>
            </a:r>
            <a:r>
              <a:rPr dirty="0" sz="9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9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15">
                <a:solidFill>
                  <a:srgbClr val="FFFFFF"/>
                </a:solidFill>
                <a:latin typeface="Arial"/>
                <a:cs typeface="Arial"/>
              </a:rPr>
              <a:t>hassle</a:t>
            </a:r>
            <a:r>
              <a:rPr dirty="0" sz="9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FFFFFF"/>
                </a:solidFill>
                <a:latin typeface="Arial"/>
                <a:cs typeface="Arial"/>
              </a:rPr>
              <a:t>delivery  </a:t>
            </a:r>
            <a:r>
              <a:rPr dirty="0" sz="950" spc="5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9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9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everyday</a:t>
            </a:r>
            <a:r>
              <a:rPr dirty="0" sz="9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dirty="0" sz="9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9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FFFFFF"/>
                </a:solidFill>
                <a:latin typeface="Arial"/>
                <a:cs typeface="Arial"/>
              </a:rPr>
              <a:t>wants.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142994" y="4286605"/>
            <a:ext cx="61468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50" spc="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150" spc="8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150" spc="2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150" spc="2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150" spc="114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50" spc="-1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15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15" b="1">
                <a:solidFill>
                  <a:srgbClr val="FFFFFF"/>
                </a:solidFill>
                <a:latin typeface="Arial"/>
                <a:cs typeface="Arial"/>
              </a:rPr>
              <a:t>hours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42994" y="4637693"/>
            <a:ext cx="33845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10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dirty="0" sz="1150" spc="6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50" spc="-5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641360" y="3829998"/>
            <a:ext cx="11463020" cy="6920230"/>
            <a:chOff x="8641360" y="3829998"/>
            <a:chExt cx="11463020" cy="6920230"/>
          </a:xfrm>
        </p:grpSpPr>
        <p:sp>
          <p:nvSpPr>
            <p:cNvPr id="17" name="object 17"/>
            <p:cNvSpPr/>
            <p:nvPr/>
          </p:nvSpPr>
          <p:spPr>
            <a:xfrm>
              <a:off x="14274115" y="6832199"/>
              <a:ext cx="617220" cy="200660"/>
            </a:xfrm>
            <a:custGeom>
              <a:avLst/>
              <a:gdLst/>
              <a:ahLst/>
              <a:cxnLst/>
              <a:rect l="l" t="t" r="r" b="b"/>
              <a:pathLst>
                <a:path w="617219" h="200659">
                  <a:moveTo>
                    <a:pt x="216865" y="162547"/>
                  </a:moveTo>
                  <a:lnTo>
                    <a:pt x="138557" y="19469"/>
                  </a:lnTo>
                  <a:lnTo>
                    <a:pt x="108432" y="2044"/>
                  </a:lnTo>
                  <a:lnTo>
                    <a:pt x="99720" y="3149"/>
                  </a:lnTo>
                  <a:lnTo>
                    <a:pt x="3492" y="149047"/>
                  </a:lnTo>
                  <a:lnTo>
                    <a:pt x="0" y="162547"/>
                  </a:lnTo>
                  <a:lnTo>
                    <a:pt x="114" y="169799"/>
                  </a:lnTo>
                  <a:lnTo>
                    <a:pt x="27990" y="197942"/>
                  </a:lnTo>
                  <a:lnTo>
                    <a:pt x="30302" y="198183"/>
                  </a:lnTo>
                  <a:lnTo>
                    <a:pt x="36728" y="197942"/>
                  </a:lnTo>
                  <a:lnTo>
                    <a:pt x="65709" y="164185"/>
                  </a:lnTo>
                  <a:lnTo>
                    <a:pt x="68973" y="156248"/>
                  </a:lnTo>
                  <a:lnTo>
                    <a:pt x="101269" y="133019"/>
                  </a:lnTo>
                  <a:lnTo>
                    <a:pt x="107010" y="132461"/>
                  </a:lnTo>
                  <a:lnTo>
                    <a:pt x="114147" y="132803"/>
                  </a:lnTo>
                  <a:lnTo>
                    <a:pt x="149707" y="160134"/>
                  </a:lnTo>
                  <a:lnTo>
                    <a:pt x="152793" y="172580"/>
                  </a:lnTo>
                  <a:lnTo>
                    <a:pt x="154355" y="177761"/>
                  </a:lnTo>
                  <a:lnTo>
                    <a:pt x="184251" y="198183"/>
                  </a:lnTo>
                  <a:lnTo>
                    <a:pt x="186563" y="198183"/>
                  </a:lnTo>
                  <a:lnTo>
                    <a:pt x="216750" y="169799"/>
                  </a:lnTo>
                  <a:lnTo>
                    <a:pt x="216865" y="162547"/>
                  </a:lnTo>
                  <a:close/>
                </a:path>
                <a:path w="617219" h="200659">
                  <a:moveTo>
                    <a:pt x="409829" y="37668"/>
                  </a:moveTo>
                  <a:lnTo>
                    <a:pt x="389534" y="3962"/>
                  </a:lnTo>
                  <a:lnTo>
                    <a:pt x="379526" y="2032"/>
                  </a:lnTo>
                  <a:lnTo>
                    <a:pt x="373100" y="2273"/>
                  </a:lnTo>
                  <a:lnTo>
                    <a:pt x="344119" y="36029"/>
                  </a:lnTo>
                  <a:lnTo>
                    <a:pt x="340855" y="43967"/>
                  </a:lnTo>
                  <a:lnTo>
                    <a:pt x="308559" y="67195"/>
                  </a:lnTo>
                  <a:lnTo>
                    <a:pt x="302818" y="67754"/>
                  </a:lnTo>
                  <a:lnTo>
                    <a:pt x="295681" y="67424"/>
                  </a:lnTo>
                  <a:lnTo>
                    <a:pt x="260134" y="40081"/>
                  </a:lnTo>
                  <a:lnTo>
                    <a:pt x="257035" y="27635"/>
                  </a:lnTo>
                  <a:lnTo>
                    <a:pt x="255473" y="22453"/>
                  </a:lnTo>
                  <a:lnTo>
                    <a:pt x="225590" y="2032"/>
                  </a:lnTo>
                  <a:lnTo>
                    <a:pt x="223266" y="2032"/>
                  </a:lnTo>
                  <a:lnTo>
                    <a:pt x="193078" y="30416"/>
                  </a:lnTo>
                  <a:lnTo>
                    <a:pt x="192963" y="37668"/>
                  </a:lnTo>
                  <a:lnTo>
                    <a:pt x="195110" y="47739"/>
                  </a:lnTo>
                  <a:lnTo>
                    <a:pt x="271272" y="180746"/>
                  </a:lnTo>
                  <a:lnTo>
                    <a:pt x="301396" y="198170"/>
                  </a:lnTo>
                  <a:lnTo>
                    <a:pt x="310108" y="197065"/>
                  </a:lnTo>
                  <a:lnTo>
                    <a:pt x="406336" y="51168"/>
                  </a:lnTo>
                  <a:lnTo>
                    <a:pt x="407682" y="47739"/>
                  </a:lnTo>
                  <a:lnTo>
                    <a:pt x="409829" y="37668"/>
                  </a:lnTo>
                  <a:close/>
                </a:path>
                <a:path w="617219" h="200659">
                  <a:moveTo>
                    <a:pt x="616648" y="100114"/>
                  </a:moveTo>
                  <a:lnTo>
                    <a:pt x="608787" y="61150"/>
                  </a:lnTo>
                  <a:lnTo>
                    <a:pt x="604939" y="55448"/>
                  </a:lnTo>
                  <a:lnTo>
                    <a:pt x="587324" y="29324"/>
                  </a:lnTo>
                  <a:lnTo>
                    <a:pt x="561200" y="11709"/>
                  </a:lnTo>
                  <a:lnTo>
                    <a:pt x="561200" y="100114"/>
                  </a:lnTo>
                  <a:lnTo>
                    <a:pt x="557682" y="117500"/>
                  </a:lnTo>
                  <a:lnTo>
                    <a:pt x="548119" y="131699"/>
                  </a:lnTo>
                  <a:lnTo>
                    <a:pt x="533920" y="141274"/>
                  </a:lnTo>
                  <a:lnTo>
                    <a:pt x="516534" y="144792"/>
                  </a:lnTo>
                  <a:lnTo>
                    <a:pt x="499135" y="141274"/>
                  </a:lnTo>
                  <a:lnTo>
                    <a:pt x="484949" y="131699"/>
                  </a:lnTo>
                  <a:lnTo>
                    <a:pt x="475373" y="117500"/>
                  </a:lnTo>
                  <a:lnTo>
                    <a:pt x="471855" y="100114"/>
                  </a:lnTo>
                  <a:lnTo>
                    <a:pt x="475373" y="82727"/>
                  </a:lnTo>
                  <a:lnTo>
                    <a:pt x="484949" y="68529"/>
                  </a:lnTo>
                  <a:lnTo>
                    <a:pt x="499135" y="58966"/>
                  </a:lnTo>
                  <a:lnTo>
                    <a:pt x="516534" y="55448"/>
                  </a:lnTo>
                  <a:lnTo>
                    <a:pt x="533920" y="58966"/>
                  </a:lnTo>
                  <a:lnTo>
                    <a:pt x="548119" y="68529"/>
                  </a:lnTo>
                  <a:lnTo>
                    <a:pt x="557682" y="82727"/>
                  </a:lnTo>
                  <a:lnTo>
                    <a:pt x="561200" y="100114"/>
                  </a:lnTo>
                  <a:lnTo>
                    <a:pt x="561200" y="11709"/>
                  </a:lnTo>
                  <a:lnTo>
                    <a:pt x="555498" y="7861"/>
                  </a:lnTo>
                  <a:lnTo>
                    <a:pt x="516534" y="0"/>
                  </a:lnTo>
                  <a:lnTo>
                    <a:pt x="477558" y="7861"/>
                  </a:lnTo>
                  <a:lnTo>
                    <a:pt x="445731" y="29324"/>
                  </a:lnTo>
                  <a:lnTo>
                    <a:pt x="424268" y="61150"/>
                  </a:lnTo>
                  <a:lnTo>
                    <a:pt x="416407" y="100114"/>
                  </a:lnTo>
                  <a:lnTo>
                    <a:pt x="424268" y="139090"/>
                  </a:lnTo>
                  <a:lnTo>
                    <a:pt x="445731" y="170903"/>
                  </a:lnTo>
                  <a:lnTo>
                    <a:pt x="477558" y="192366"/>
                  </a:lnTo>
                  <a:lnTo>
                    <a:pt x="516534" y="200228"/>
                  </a:lnTo>
                  <a:lnTo>
                    <a:pt x="555498" y="192366"/>
                  </a:lnTo>
                  <a:lnTo>
                    <a:pt x="587324" y="170903"/>
                  </a:lnTo>
                  <a:lnTo>
                    <a:pt x="604939" y="144792"/>
                  </a:lnTo>
                  <a:lnTo>
                    <a:pt x="608787" y="139090"/>
                  </a:lnTo>
                  <a:lnTo>
                    <a:pt x="616648" y="100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392229" y="3829998"/>
              <a:ext cx="686513" cy="2124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164555" y="3830008"/>
              <a:ext cx="687070" cy="212725"/>
            </a:xfrm>
            <a:custGeom>
              <a:avLst/>
              <a:gdLst/>
              <a:ahLst/>
              <a:cxnLst/>
              <a:rect l="l" t="t" r="r" b="b"/>
              <a:pathLst>
                <a:path w="687070" h="212725">
                  <a:moveTo>
                    <a:pt x="278295" y="134086"/>
                  </a:moveTo>
                  <a:lnTo>
                    <a:pt x="278244" y="124587"/>
                  </a:lnTo>
                  <a:lnTo>
                    <a:pt x="278142" y="123215"/>
                  </a:lnTo>
                  <a:lnTo>
                    <a:pt x="277799" y="121589"/>
                  </a:lnTo>
                  <a:lnTo>
                    <a:pt x="246824" y="121589"/>
                  </a:lnTo>
                  <a:lnTo>
                    <a:pt x="246824" y="130670"/>
                  </a:lnTo>
                  <a:lnTo>
                    <a:pt x="268846" y="130670"/>
                  </a:lnTo>
                  <a:lnTo>
                    <a:pt x="268185" y="135788"/>
                  </a:lnTo>
                  <a:lnTo>
                    <a:pt x="266458" y="139522"/>
                  </a:lnTo>
                  <a:lnTo>
                    <a:pt x="260616" y="145275"/>
                  </a:lnTo>
                  <a:lnTo>
                    <a:pt x="255612" y="148767"/>
                  </a:lnTo>
                  <a:lnTo>
                    <a:pt x="246824" y="148767"/>
                  </a:lnTo>
                  <a:lnTo>
                    <a:pt x="237324" y="146875"/>
                  </a:lnTo>
                  <a:lnTo>
                    <a:pt x="229641" y="141693"/>
                  </a:lnTo>
                  <a:lnTo>
                    <a:pt x="224523" y="134010"/>
                  </a:lnTo>
                  <a:lnTo>
                    <a:pt x="222656" y="124587"/>
                  </a:lnTo>
                  <a:lnTo>
                    <a:pt x="224523" y="115163"/>
                  </a:lnTo>
                  <a:lnTo>
                    <a:pt x="229641" y="107480"/>
                  </a:lnTo>
                  <a:lnTo>
                    <a:pt x="237324" y="102311"/>
                  </a:lnTo>
                  <a:lnTo>
                    <a:pt x="246824" y="100406"/>
                  </a:lnTo>
                  <a:lnTo>
                    <a:pt x="254127" y="100406"/>
                  </a:lnTo>
                  <a:lnTo>
                    <a:pt x="259473" y="103251"/>
                  </a:lnTo>
                  <a:lnTo>
                    <a:pt x="263410" y="106908"/>
                  </a:lnTo>
                  <a:lnTo>
                    <a:pt x="269913" y="100495"/>
                  </a:lnTo>
                  <a:lnTo>
                    <a:pt x="264414" y="95300"/>
                  </a:lnTo>
                  <a:lnTo>
                    <a:pt x="257086" y="91325"/>
                  </a:lnTo>
                  <a:lnTo>
                    <a:pt x="246824" y="91325"/>
                  </a:lnTo>
                  <a:lnTo>
                    <a:pt x="233629" y="93941"/>
                  </a:lnTo>
                  <a:lnTo>
                    <a:pt x="222745" y="101079"/>
                  </a:lnTo>
                  <a:lnTo>
                    <a:pt x="215353" y="111658"/>
                  </a:lnTo>
                  <a:lnTo>
                    <a:pt x="212623" y="124587"/>
                  </a:lnTo>
                  <a:lnTo>
                    <a:pt x="215353" y="137528"/>
                  </a:lnTo>
                  <a:lnTo>
                    <a:pt x="222745" y="148107"/>
                  </a:lnTo>
                  <a:lnTo>
                    <a:pt x="233629" y="155232"/>
                  </a:lnTo>
                  <a:lnTo>
                    <a:pt x="246824" y="157861"/>
                  </a:lnTo>
                  <a:lnTo>
                    <a:pt x="256844" y="157861"/>
                  </a:lnTo>
                  <a:lnTo>
                    <a:pt x="264414" y="154609"/>
                  </a:lnTo>
                  <a:lnTo>
                    <a:pt x="270090" y="148767"/>
                  </a:lnTo>
                  <a:lnTo>
                    <a:pt x="276415" y="142532"/>
                  </a:lnTo>
                  <a:lnTo>
                    <a:pt x="278295" y="134086"/>
                  </a:lnTo>
                  <a:close/>
                </a:path>
                <a:path w="687070" h="212725">
                  <a:moveTo>
                    <a:pt x="325132" y="136436"/>
                  </a:moveTo>
                  <a:lnTo>
                    <a:pt x="323418" y="127850"/>
                  </a:lnTo>
                  <a:lnTo>
                    <a:pt x="320382" y="123456"/>
                  </a:lnTo>
                  <a:lnTo>
                    <a:pt x="318744" y="121069"/>
                  </a:lnTo>
                  <a:lnTo>
                    <a:pt x="315595" y="119062"/>
                  </a:lnTo>
                  <a:lnTo>
                    <a:pt x="315595" y="128727"/>
                  </a:lnTo>
                  <a:lnTo>
                    <a:pt x="315595" y="144068"/>
                  </a:lnTo>
                  <a:lnTo>
                    <a:pt x="309918" y="149415"/>
                  </a:lnTo>
                  <a:lnTo>
                    <a:pt x="296760" y="149415"/>
                  </a:lnTo>
                  <a:lnTo>
                    <a:pt x="291096" y="144068"/>
                  </a:lnTo>
                  <a:lnTo>
                    <a:pt x="291096" y="128727"/>
                  </a:lnTo>
                  <a:lnTo>
                    <a:pt x="296760" y="123456"/>
                  </a:lnTo>
                  <a:lnTo>
                    <a:pt x="309918" y="123456"/>
                  </a:lnTo>
                  <a:lnTo>
                    <a:pt x="315595" y="128727"/>
                  </a:lnTo>
                  <a:lnTo>
                    <a:pt x="315595" y="119062"/>
                  </a:lnTo>
                  <a:lnTo>
                    <a:pt x="311810" y="116624"/>
                  </a:lnTo>
                  <a:lnTo>
                    <a:pt x="303339" y="115023"/>
                  </a:lnTo>
                  <a:lnTo>
                    <a:pt x="294881" y="116624"/>
                  </a:lnTo>
                  <a:lnTo>
                    <a:pt x="287947" y="121069"/>
                  </a:lnTo>
                  <a:lnTo>
                    <a:pt x="283273" y="127850"/>
                  </a:lnTo>
                  <a:lnTo>
                    <a:pt x="281559" y="136436"/>
                  </a:lnTo>
                  <a:lnTo>
                    <a:pt x="283273" y="144983"/>
                  </a:lnTo>
                  <a:lnTo>
                    <a:pt x="287947" y="151765"/>
                  </a:lnTo>
                  <a:lnTo>
                    <a:pt x="294881" y="156248"/>
                  </a:lnTo>
                  <a:lnTo>
                    <a:pt x="303339" y="157861"/>
                  </a:lnTo>
                  <a:lnTo>
                    <a:pt x="311810" y="156248"/>
                  </a:lnTo>
                  <a:lnTo>
                    <a:pt x="318744" y="151765"/>
                  </a:lnTo>
                  <a:lnTo>
                    <a:pt x="320357" y="149415"/>
                  </a:lnTo>
                  <a:lnTo>
                    <a:pt x="323418" y="144983"/>
                  </a:lnTo>
                  <a:lnTo>
                    <a:pt x="325132" y="136436"/>
                  </a:lnTo>
                  <a:close/>
                </a:path>
                <a:path w="687070" h="212725">
                  <a:moveTo>
                    <a:pt x="372643" y="136436"/>
                  </a:moveTo>
                  <a:lnTo>
                    <a:pt x="370928" y="127850"/>
                  </a:lnTo>
                  <a:lnTo>
                    <a:pt x="367906" y="123456"/>
                  </a:lnTo>
                  <a:lnTo>
                    <a:pt x="366255" y="121069"/>
                  </a:lnTo>
                  <a:lnTo>
                    <a:pt x="363118" y="119062"/>
                  </a:lnTo>
                  <a:lnTo>
                    <a:pt x="363118" y="128727"/>
                  </a:lnTo>
                  <a:lnTo>
                    <a:pt x="363118" y="144068"/>
                  </a:lnTo>
                  <a:lnTo>
                    <a:pt x="357441" y="149415"/>
                  </a:lnTo>
                  <a:lnTo>
                    <a:pt x="344297" y="149415"/>
                  </a:lnTo>
                  <a:lnTo>
                    <a:pt x="338620" y="144068"/>
                  </a:lnTo>
                  <a:lnTo>
                    <a:pt x="338620" y="128727"/>
                  </a:lnTo>
                  <a:lnTo>
                    <a:pt x="344297" y="123456"/>
                  </a:lnTo>
                  <a:lnTo>
                    <a:pt x="357441" y="123456"/>
                  </a:lnTo>
                  <a:lnTo>
                    <a:pt x="363118" y="128727"/>
                  </a:lnTo>
                  <a:lnTo>
                    <a:pt x="363118" y="119062"/>
                  </a:lnTo>
                  <a:lnTo>
                    <a:pt x="359333" y="116624"/>
                  </a:lnTo>
                  <a:lnTo>
                    <a:pt x="350862" y="115023"/>
                  </a:lnTo>
                  <a:lnTo>
                    <a:pt x="342404" y="116624"/>
                  </a:lnTo>
                  <a:lnTo>
                    <a:pt x="335470" y="121069"/>
                  </a:lnTo>
                  <a:lnTo>
                    <a:pt x="330796" y="127850"/>
                  </a:lnTo>
                  <a:lnTo>
                    <a:pt x="329082" y="136436"/>
                  </a:lnTo>
                  <a:lnTo>
                    <a:pt x="330796" y="144983"/>
                  </a:lnTo>
                  <a:lnTo>
                    <a:pt x="335470" y="151765"/>
                  </a:lnTo>
                  <a:lnTo>
                    <a:pt x="342404" y="156248"/>
                  </a:lnTo>
                  <a:lnTo>
                    <a:pt x="350862" y="157861"/>
                  </a:lnTo>
                  <a:lnTo>
                    <a:pt x="359333" y="156248"/>
                  </a:lnTo>
                  <a:lnTo>
                    <a:pt x="366255" y="151765"/>
                  </a:lnTo>
                  <a:lnTo>
                    <a:pt x="367880" y="149415"/>
                  </a:lnTo>
                  <a:lnTo>
                    <a:pt x="370928" y="144983"/>
                  </a:lnTo>
                  <a:lnTo>
                    <a:pt x="372643" y="136436"/>
                  </a:lnTo>
                  <a:close/>
                </a:path>
                <a:path w="687070" h="212725">
                  <a:moveTo>
                    <a:pt x="418236" y="116319"/>
                  </a:moveTo>
                  <a:lnTo>
                    <a:pt x="409854" y="116319"/>
                  </a:lnTo>
                  <a:lnTo>
                    <a:pt x="409854" y="128981"/>
                  </a:lnTo>
                  <a:lnTo>
                    <a:pt x="409854" y="143979"/>
                  </a:lnTo>
                  <a:lnTo>
                    <a:pt x="404761" y="149415"/>
                  </a:lnTo>
                  <a:lnTo>
                    <a:pt x="391680" y="149415"/>
                  </a:lnTo>
                  <a:lnTo>
                    <a:pt x="386181" y="143979"/>
                  </a:lnTo>
                  <a:lnTo>
                    <a:pt x="386181" y="128981"/>
                  </a:lnTo>
                  <a:lnTo>
                    <a:pt x="391680" y="123456"/>
                  </a:lnTo>
                  <a:lnTo>
                    <a:pt x="404761" y="123456"/>
                  </a:lnTo>
                  <a:lnTo>
                    <a:pt x="409854" y="128981"/>
                  </a:lnTo>
                  <a:lnTo>
                    <a:pt x="409854" y="116319"/>
                  </a:lnTo>
                  <a:lnTo>
                    <a:pt x="409206" y="116319"/>
                  </a:lnTo>
                  <a:lnTo>
                    <a:pt x="409206" y="119799"/>
                  </a:lnTo>
                  <a:lnTo>
                    <a:pt x="408863" y="119799"/>
                  </a:lnTo>
                  <a:lnTo>
                    <a:pt x="406730" y="117297"/>
                  </a:lnTo>
                  <a:lnTo>
                    <a:pt x="402628" y="115023"/>
                  </a:lnTo>
                  <a:lnTo>
                    <a:pt x="397446" y="115023"/>
                  </a:lnTo>
                  <a:lnTo>
                    <a:pt x="389623" y="116674"/>
                  </a:lnTo>
                  <a:lnTo>
                    <a:pt x="382981" y="121234"/>
                  </a:lnTo>
                  <a:lnTo>
                    <a:pt x="378371" y="128054"/>
                  </a:lnTo>
                  <a:lnTo>
                    <a:pt x="376643" y="136512"/>
                  </a:lnTo>
                  <a:lnTo>
                    <a:pt x="378371" y="144919"/>
                  </a:lnTo>
                  <a:lnTo>
                    <a:pt x="382981" y="151688"/>
                  </a:lnTo>
                  <a:lnTo>
                    <a:pt x="389623" y="156210"/>
                  </a:lnTo>
                  <a:lnTo>
                    <a:pt x="397446" y="157861"/>
                  </a:lnTo>
                  <a:lnTo>
                    <a:pt x="402628" y="157861"/>
                  </a:lnTo>
                  <a:lnTo>
                    <a:pt x="406730" y="155587"/>
                  </a:lnTo>
                  <a:lnTo>
                    <a:pt x="408863" y="152984"/>
                  </a:lnTo>
                  <a:lnTo>
                    <a:pt x="409206" y="152984"/>
                  </a:lnTo>
                  <a:lnTo>
                    <a:pt x="409206" y="164261"/>
                  </a:lnTo>
                  <a:lnTo>
                    <a:pt x="404761" y="168656"/>
                  </a:lnTo>
                  <a:lnTo>
                    <a:pt x="391769" y="168656"/>
                  </a:lnTo>
                  <a:lnTo>
                    <a:pt x="388150" y="164515"/>
                  </a:lnTo>
                  <a:lnTo>
                    <a:pt x="386676" y="161023"/>
                  </a:lnTo>
                  <a:lnTo>
                    <a:pt x="378371" y="164426"/>
                  </a:lnTo>
                  <a:lnTo>
                    <a:pt x="380758" y="170103"/>
                  </a:lnTo>
                  <a:lnTo>
                    <a:pt x="387083" y="177088"/>
                  </a:lnTo>
                  <a:lnTo>
                    <a:pt x="397611" y="177088"/>
                  </a:lnTo>
                  <a:lnTo>
                    <a:pt x="405549" y="175831"/>
                  </a:lnTo>
                  <a:lnTo>
                    <a:pt x="412115" y="171869"/>
                  </a:lnTo>
                  <a:lnTo>
                    <a:pt x="414185" y="168656"/>
                  </a:lnTo>
                  <a:lnTo>
                    <a:pt x="416585" y="164934"/>
                  </a:lnTo>
                  <a:lnTo>
                    <a:pt x="418236" y="154774"/>
                  </a:lnTo>
                  <a:lnTo>
                    <a:pt x="418236" y="152984"/>
                  </a:lnTo>
                  <a:lnTo>
                    <a:pt x="418236" y="149415"/>
                  </a:lnTo>
                  <a:lnTo>
                    <a:pt x="418236" y="123456"/>
                  </a:lnTo>
                  <a:lnTo>
                    <a:pt x="418236" y="119799"/>
                  </a:lnTo>
                  <a:lnTo>
                    <a:pt x="418236" y="116319"/>
                  </a:lnTo>
                  <a:close/>
                </a:path>
                <a:path w="687070" h="212725">
                  <a:moveTo>
                    <a:pt x="434352" y="93599"/>
                  </a:moveTo>
                  <a:lnTo>
                    <a:pt x="424815" y="93599"/>
                  </a:lnTo>
                  <a:lnTo>
                    <a:pt x="424815" y="156552"/>
                  </a:lnTo>
                  <a:lnTo>
                    <a:pt x="434352" y="156552"/>
                  </a:lnTo>
                  <a:lnTo>
                    <a:pt x="434352" y="93599"/>
                  </a:lnTo>
                  <a:close/>
                </a:path>
                <a:path w="687070" h="212725">
                  <a:moveTo>
                    <a:pt x="478993" y="131076"/>
                  </a:moveTo>
                  <a:lnTo>
                    <a:pt x="478002" y="128651"/>
                  </a:lnTo>
                  <a:lnTo>
                    <a:pt x="476199" y="123863"/>
                  </a:lnTo>
                  <a:lnTo>
                    <a:pt x="475830" y="123291"/>
                  </a:lnTo>
                  <a:lnTo>
                    <a:pt x="470687" y="115023"/>
                  </a:lnTo>
                  <a:lnTo>
                    <a:pt x="467804" y="115023"/>
                  </a:lnTo>
                  <a:lnTo>
                    <a:pt x="467804" y="127838"/>
                  </a:lnTo>
                  <a:lnTo>
                    <a:pt x="448411" y="135788"/>
                  </a:lnTo>
                  <a:lnTo>
                    <a:pt x="448170" y="127508"/>
                  </a:lnTo>
                  <a:lnTo>
                    <a:pt x="454901" y="123291"/>
                  </a:lnTo>
                  <a:lnTo>
                    <a:pt x="463537" y="123291"/>
                  </a:lnTo>
                  <a:lnTo>
                    <a:pt x="466737" y="125171"/>
                  </a:lnTo>
                  <a:lnTo>
                    <a:pt x="467804" y="127838"/>
                  </a:lnTo>
                  <a:lnTo>
                    <a:pt x="467804" y="115023"/>
                  </a:lnTo>
                  <a:lnTo>
                    <a:pt x="459435" y="115023"/>
                  </a:lnTo>
                  <a:lnTo>
                    <a:pt x="451510" y="116573"/>
                  </a:lnTo>
                  <a:lnTo>
                    <a:pt x="445008" y="120954"/>
                  </a:lnTo>
                  <a:lnTo>
                    <a:pt x="440588" y="127723"/>
                  </a:lnTo>
                  <a:lnTo>
                    <a:pt x="438962" y="136436"/>
                  </a:lnTo>
                  <a:lnTo>
                    <a:pt x="440588" y="144856"/>
                  </a:lnTo>
                  <a:lnTo>
                    <a:pt x="445109" y="151650"/>
                  </a:lnTo>
                  <a:lnTo>
                    <a:pt x="451929" y="156197"/>
                  </a:lnTo>
                  <a:lnTo>
                    <a:pt x="460502" y="157861"/>
                  </a:lnTo>
                  <a:lnTo>
                    <a:pt x="470433" y="157861"/>
                  </a:lnTo>
                  <a:lnTo>
                    <a:pt x="476199" y="151853"/>
                  </a:lnTo>
                  <a:lnTo>
                    <a:pt x="477862" y="149415"/>
                  </a:lnTo>
                  <a:lnTo>
                    <a:pt x="478586" y="148374"/>
                  </a:lnTo>
                  <a:lnTo>
                    <a:pt x="471182" y="143497"/>
                  </a:lnTo>
                  <a:lnTo>
                    <a:pt x="468718" y="147066"/>
                  </a:lnTo>
                  <a:lnTo>
                    <a:pt x="465340" y="149415"/>
                  </a:lnTo>
                  <a:lnTo>
                    <a:pt x="455637" y="149415"/>
                  </a:lnTo>
                  <a:lnTo>
                    <a:pt x="452196" y="147231"/>
                  </a:lnTo>
                  <a:lnTo>
                    <a:pt x="449973" y="142938"/>
                  </a:lnTo>
                  <a:lnTo>
                    <a:pt x="467461" y="135788"/>
                  </a:lnTo>
                  <a:lnTo>
                    <a:pt x="478993" y="131076"/>
                  </a:lnTo>
                  <a:close/>
                </a:path>
                <a:path w="687070" h="212725">
                  <a:moveTo>
                    <a:pt x="543598" y="113157"/>
                  </a:moveTo>
                  <a:lnTo>
                    <a:pt x="541807" y="105029"/>
                  </a:lnTo>
                  <a:lnTo>
                    <a:pt x="539762" y="102362"/>
                  </a:lnTo>
                  <a:lnTo>
                    <a:pt x="537095" y="98869"/>
                  </a:lnTo>
                  <a:lnTo>
                    <a:pt x="534073" y="97104"/>
                  </a:lnTo>
                  <a:lnTo>
                    <a:pt x="534073" y="108178"/>
                  </a:lnTo>
                  <a:lnTo>
                    <a:pt x="534073" y="118033"/>
                  </a:lnTo>
                  <a:lnTo>
                    <a:pt x="530034" y="123939"/>
                  </a:lnTo>
                  <a:lnTo>
                    <a:pt x="509371" y="123939"/>
                  </a:lnTo>
                  <a:lnTo>
                    <a:pt x="509371" y="102362"/>
                  </a:lnTo>
                  <a:lnTo>
                    <a:pt x="530034" y="102362"/>
                  </a:lnTo>
                  <a:lnTo>
                    <a:pt x="534073" y="108178"/>
                  </a:lnTo>
                  <a:lnTo>
                    <a:pt x="534073" y="97104"/>
                  </a:lnTo>
                  <a:lnTo>
                    <a:pt x="530402" y="94957"/>
                  </a:lnTo>
                  <a:lnTo>
                    <a:pt x="522681" y="93599"/>
                  </a:lnTo>
                  <a:lnTo>
                    <a:pt x="499859" y="93599"/>
                  </a:lnTo>
                  <a:lnTo>
                    <a:pt x="499859" y="156552"/>
                  </a:lnTo>
                  <a:lnTo>
                    <a:pt x="509371" y="156552"/>
                  </a:lnTo>
                  <a:lnTo>
                    <a:pt x="509371" y="132702"/>
                  </a:lnTo>
                  <a:lnTo>
                    <a:pt x="522681" y="132702"/>
                  </a:lnTo>
                  <a:lnTo>
                    <a:pt x="530402" y="131343"/>
                  </a:lnTo>
                  <a:lnTo>
                    <a:pt x="537095" y="127431"/>
                  </a:lnTo>
                  <a:lnTo>
                    <a:pt x="539775" y="123939"/>
                  </a:lnTo>
                  <a:lnTo>
                    <a:pt x="541807" y="121272"/>
                  </a:lnTo>
                  <a:lnTo>
                    <a:pt x="543598" y="113157"/>
                  </a:lnTo>
                  <a:close/>
                </a:path>
                <a:path w="687070" h="212725">
                  <a:moveTo>
                    <a:pt x="558368" y="93599"/>
                  </a:moveTo>
                  <a:lnTo>
                    <a:pt x="548855" y="93599"/>
                  </a:lnTo>
                  <a:lnTo>
                    <a:pt x="548855" y="156552"/>
                  </a:lnTo>
                  <a:lnTo>
                    <a:pt x="558368" y="156552"/>
                  </a:lnTo>
                  <a:lnTo>
                    <a:pt x="558368" y="93599"/>
                  </a:lnTo>
                  <a:close/>
                </a:path>
                <a:path w="687070" h="212725">
                  <a:moveTo>
                    <a:pt x="601129" y="137337"/>
                  </a:moveTo>
                  <a:lnTo>
                    <a:pt x="581761" y="114909"/>
                  </a:lnTo>
                  <a:lnTo>
                    <a:pt x="574865" y="114909"/>
                  </a:lnTo>
                  <a:lnTo>
                    <a:pt x="567715" y="117894"/>
                  </a:lnTo>
                  <a:lnTo>
                    <a:pt x="564769" y="124536"/>
                  </a:lnTo>
                  <a:lnTo>
                    <a:pt x="573227" y="128028"/>
                  </a:lnTo>
                  <a:lnTo>
                    <a:pt x="575030" y="124536"/>
                  </a:lnTo>
                  <a:lnTo>
                    <a:pt x="578396" y="123405"/>
                  </a:lnTo>
                  <a:lnTo>
                    <a:pt x="586841" y="123405"/>
                  </a:lnTo>
                  <a:lnTo>
                    <a:pt x="591858" y="126326"/>
                  </a:lnTo>
                  <a:lnTo>
                    <a:pt x="591934" y="132143"/>
                  </a:lnTo>
                  <a:lnTo>
                    <a:pt x="591934" y="139446"/>
                  </a:lnTo>
                  <a:lnTo>
                    <a:pt x="591197" y="145275"/>
                  </a:lnTo>
                  <a:lnTo>
                    <a:pt x="586105" y="149402"/>
                  </a:lnTo>
                  <a:lnTo>
                    <a:pt x="577494" y="149402"/>
                  </a:lnTo>
                  <a:lnTo>
                    <a:pt x="573151" y="147866"/>
                  </a:lnTo>
                  <a:lnTo>
                    <a:pt x="573151" y="139204"/>
                  </a:lnTo>
                  <a:lnTo>
                    <a:pt x="578561" y="137337"/>
                  </a:lnTo>
                  <a:lnTo>
                    <a:pt x="587413" y="137337"/>
                  </a:lnTo>
                  <a:lnTo>
                    <a:pt x="589394" y="138226"/>
                  </a:lnTo>
                  <a:lnTo>
                    <a:pt x="591934" y="139446"/>
                  </a:lnTo>
                  <a:lnTo>
                    <a:pt x="591934" y="132143"/>
                  </a:lnTo>
                  <a:lnTo>
                    <a:pt x="590207" y="131191"/>
                  </a:lnTo>
                  <a:lnTo>
                    <a:pt x="586511" y="129730"/>
                  </a:lnTo>
                  <a:lnTo>
                    <a:pt x="572897" y="129730"/>
                  </a:lnTo>
                  <a:lnTo>
                    <a:pt x="563626" y="134658"/>
                  </a:lnTo>
                  <a:lnTo>
                    <a:pt x="563626" y="152323"/>
                  </a:lnTo>
                  <a:lnTo>
                    <a:pt x="571093" y="157746"/>
                  </a:lnTo>
                  <a:lnTo>
                    <a:pt x="585863" y="157746"/>
                  </a:lnTo>
                  <a:lnTo>
                    <a:pt x="589394" y="154914"/>
                  </a:lnTo>
                  <a:lnTo>
                    <a:pt x="591604" y="151599"/>
                  </a:lnTo>
                  <a:lnTo>
                    <a:pt x="591934" y="151599"/>
                  </a:lnTo>
                  <a:lnTo>
                    <a:pt x="591934" y="156451"/>
                  </a:lnTo>
                  <a:lnTo>
                    <a:pt x="601129" y="156451"/>
                  </a:lnTo>
                  <a:lnTo>
                    <a:pt x="601129" y="151599"/>
                  </a:lnTo>
                  <a:lnTo>
                    <a:pt x="601129" y="149402"/>
                  </a:lnTo>
                  <a:lnTo>
                    <a:pt x="601129" y="137337"/>
                  </a:lnTo>
                  <a:close/>
                </a:path>
                <a:path w="687070" h="212725">
                  <a:moveTo>
                    <a:pt x="645198" y="116281"/>
                  </a:moveTo>
                  <a:lnTo>
                    <a:pt x="634606" y="116281"/>
                  </a:lnTo>
                  <a:lnTo>
                    <a:pt x="623697" y="143573"/>
                  </a:lnTo>
                  <a:lnTo>
                    <a:pt x="623366" y="143573"/>
                  </a:lnTo>
                  <a:lnTo>
                    <a:pt x="612038" y="116281"/>
                  </a:lnTo>
                  <a:lnTo>
                    <a:pt x="601776" y="116281"/>
                  </a:lnTo>
                  <a:lnTo>
                    <a:pt x="618769" y="154432"/>
                  </a:lnTo>
                  <a:lnTo>
                    <a:pt x="609092" y="175653"/>
                  </a:lnTo>
                  <a:lnTo>
                    <a:pt x="619023" y="175653"/>
                  </a:lnTo>
                  <a:lnTo>
                    <a:pt x="633158" y="143573"/>
                  </a:lnTo>
                  <a:lnTo>
                    <a:pt x="645198" y="116281"/>
                  </a:lnTo>
                  <a:close/>
                </a:path>
                <a:path w="687070" h="212725">
                  <a:moveTo>
                    <a:pt x="686511" y="23202"/>
                  </a:moveTo>
                  <a:lnTo>
                    <a:pt x="684657" y="14173"/>
                  </a:lnTo>
                  <a:lnTo>
                    <a:pt x="682701" y="11315"/>
                  </a:lnTo>
                  <a:lnTo>
                    <a:pt x="682701" y="23202"/>
                  </a:lnTo>
                  <a:lnTo>
                    <a:pt x="682701" y="189191"/>
                  </a:lnTo>
                  <a:lnTo>
                    <a:pt x="681151" y="196748"/>
                  </a:lnTo>
                  <a:lnTo>
                    <a:pt x="676922" y="202933"/>
                  </a:lnTo>
                  <a:lnTo>
                    <a:pt x="670661" y="207098"/>
                  </a:lnTo>
                  <a:lnTo>
                    <a:pt x="663003" y="208622"/>
                  </a:lnTo>
                  <a:lnTo>
                    <a:pt x="23520" y="208622"/>
                  </a:lnTo>
                  <a:lnTo>
                    <a:pt x="15862" y="207098"/>
                  </a:lnTo>
                  <a:lnTo>
                    <a:pt x="9601" y="202933"/>
                  </a:lnTo>
                  <a:lnTo>
                    <a:pt x="5372" y="196748"/>
                  </a:lnTo>
                  <a:lnTo>
                    <a:pt x="3822" y="189191"/>
                  </a:lnTo>
                  <a:lnTo>
                    <a:pt x="3822" y="23202"/>
                  </a:lnTo>
                  <a:lnTo>
                    <a:pt x="5372" y="15646"/>
                  </a:lnTo>
                  <a:lnTo>
                    <a:pt x="9601" y="9461"/>
                  </a:lnTo>
                  <a:lnTo>
                    <a:pt x="15862" y="5295"/>
                  </a:lnTo>
                  <a:lnTo>
                    <a:pt x="23520" y="3771"/>
                  </a:lnTo>
                  <a:lnTo>
                    <a:pt x="663003" y="3771"/>
                  </a:lnTo>
                  <a:lnTo>
                    <a:pt x="670661" y="5295"/>
                  </a:lnTo>
                  <a:lnTo>
                    <a:pt x="676922" y="9461"/>
                  </a:lnTo>
                  <a:lnTo>
                    <a:pt x="681151" y="15646"/>
                  </a:lnTo>
                  <a:lnTo>
                    <a:pt x="682701" y="23202"/>
                  </a:lnTo>
                  <a:lnTo>
                    <a:pt x="682701" y="11315"/>
                  </a:lnTo>
                  <a:lnTo>
                    <a:pt x="679615" y="6794"/>
                  </a:lnTo>
                  <a:lnTo>
                    <a:pt x="675068" y="3771"/>
                  </a:lnTo>
                  <a:lnTo>
                    <a:pt x="672147" y="1816"/>
                  </a:lnTo>
                  <a:lnTo>
                    <a:pt x="663003" y="0"/>
                  </a:lnTo>
                  <a:lnTo>
                    <a:pt x="23520" y="0"/>
                  </a:lnTo>
                  <a:lnTo>
                    <a:pt x="14376" y="1816"/>
                  </a:lnTo>
                  <a:lnTo>
                    <a:pt x="6896" y="6794"/>
                  </a:lnTo>
                  <a:lnTo>
                    <a:pt x="1854" y="14173"/>
                  </a:lnTo>
                  <a:lnTo>
                    <a:pt x="0" y="23202"/>
                  </a:lnTo>
                  <a:lnTo>
                    <a:pt x="0" y="189191"/>
                  </a:lnTo>
                  <a:lnTo>
                    <a:pt x="1854" y="198221"/>
                  </a:lnTo>
                  <a:lnTo>
                    <a:pt x="6896" y="205600"/>
                  </a:lnTo>
                  <a:lnTo>
                    <a:pt x="14376" y="210566"/>
                  </a:lnTo>
                  <a:lnTo>
                    <a:pt x="23520" y="212394"/>
                  </a:lnTo>
                  <a:lnTo>
                    <a:pt x="663003" y="212394"/>
                  </a:lnTo>
                  <a:lnTo>
                    <a:pt x="672147" y="210566"/>
                  </a:lnTo>
                  <a:lnTo>
                    <a:pt x="675068" y="208622"/>
                  </a:lnTo>
                  <a:lnTo>
                    <a:pt x="679615" y="205600"/>
                  </a:lnTo>
                  <a:lnTo>
                    <a:pt x="684657" y="198221"/>
                  </a:lnTo>
                  <a:lnTo>
                    <a:pt x="686511" y="189191"/>
                  </a:lnTo>
                  <a:lnTo>
                    <a:pt x="686511" y="232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218643" y="3871117"/>
              <a:ext cx="119525" cy="1302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385891" y="3874763"/>
              <a:ext cx="185420" cy="29845"/>
            </a:xfrm>
            <a:custGeom>
              <a:avLst/>
              <a:gdLst/>
              <a:ahLst/>
              <a:cxnLst/>
              <a:rect l="l" t="t" r="r" b="b"/>
              <a:pathLst>
                <a:path w="185420" h="29845">
                  <a:moveTo>
                    <a:pt x="28905" y="15887"/>
                  </a:moveTo>
                  <a:lnTo>
                    <a:pt x="28714" y="13766"/>
                  </a:lnTo>
                  <a:lnTo>
                    <a:pt x="14859" y="13766"/>
                  </a:lnTo>
                  <a:lnTo>
                    <a:pt x="14859" y="17145"/>
                  </a:lnTo>
                  <a:lnTo>
                    <a:pt x="25234" y="17145"/>
                  </a:lnTo>
                  <a:lnTo>
                    <a:pt x="25019" y="19596"/>
                  </a:lnTo>
                  <a:lnTo>
                    <a:pt x="24218" y="21501"/>
                  </a:lnTo>
                  <a:lnTo>
                    <a:pt x="20713" y="24968"/>
                  </a:lnTo>
                  <a:lnTo>
                    <a:pt x="18046" y="26009"/>
                  </a:lnTo>
                  <a:lnTo>
                    <a:pt x="11836" y="26009"/>
                  </a:lnTo>
                  <a:lnTo>
                    <a:pt x="9245" y="24980"/>
                  </a:lnTo>
                  <a:lnTo>
                    <a:pt x="4851" y="20789"/>
                  </a:lnTo>
                  <a:lnTo>
                    <a:pt x="3746" y="18072"/>
                  </a:lnTo>
                  <a:lnTo>
                    <a:pt x="3746" y="11404"/>
                  </a:lnTo>
                  <a:lnTo>
                    <a:pt x="4851" y="8699"/>
                  </a:lnTo>
                  <a:lnTo>
                    <a:pt x="9245" y="4521"/>
                  </a:lnTo>
                  <a:lnTo>
                    <a:pt x="11836" y="3467"/>
                  </a:lnTo>
                  <a:lnTo>
                    <a:pt x="18186" y="3467"/>
                  </a:lnTo>
                  <a:lnTo>
                    <a:pt x="20777" y="4584"/>
                  </a:lnTo>
                  <a:lnTo>
                    <a:pt x="22682" y="6819"/>
                  </a:lnTo>
                  <a:lnTo>
                    <a:pt x="25196" y="4343"/>
                  </a:lnTo>
                  <a:lnTo>
                    <a:pt x="24079" y="3035"/>
                  </a:lnTo>
                  <a:lnTo>
                    <a:pt x="22580" y="1968"/>
                  </a:lnTo>
                  <a:lnTo>
                    <a:pt x="18872" y="406"/>
                  </a:lnTo>
                  <a:lnTo>
                    <a:pt x="16903" y="0"/>
                  </a:lnTo>
                  <a:lnTo>
                    <a:pt x="10731" y="0"/>
                  </a:lnTo>
                  <a:lnTo>
                    <a:pt x="7226" y="1422"/>
                  </a:lnTo>
                  <a:lnTo>
                    <a:pt x="1447" y="7061"/>
                  </a:lnTo>
                  <a:lnTo>
                    <a:pt x="0" y="10566"/>
                  </a:lnTo>
                  <a:lnTo>
                    <a:pt x="0" y="18923"/>
                  </a:lnTo>
                  <a:lnTo>
                    <a:pt x="1447" y="22428"/>
                  </a:lnTo>
                  <a:lnTo>
                    <a:pt x="7226" y="28079"/>
                  </a:lnTo>
                  <a:lnTo>
                    <a:pt x="10731" y="29476"/>
                  </a:lnTo>
                  <a:lnTo>
                    <a:pt x="19164" y="29476"/>
                  </a:lnTo>
                  <a:lnTo>
                    <a:pt x="22669" y="28092"/>
                  </a:lnTo>
                  <a:lnTo>
                    <a:pt x="27724" y="22961"/>
                  </a:lnTo>
                  <a:lnTo>
                    <a:pt x="28905" y="19824"/>
                  </a:lnTo>
                  <a:lnTo>
                    <a:pt x="28905" y="15887"/>
                  </a:lnTo>
                  <a:close/>
                </a:path>
                <a:path w="185420" h="29845">
                  <a:moveTo>
                    <a:pt x="50787" y="647"/>
                  </a:moveTo>
                  <a:lnTo>
                    <a:pt x="34099" y="647"/>
                  </a:lnTo>
                  <a:lnTo>
                    <a:pt x="34099" y="28867"/>
                  </a:lnTo>
                  <a:lnTo>
                    <a:pt x="50787" y="28867"/>
                  </a:lnTo>
                  <a:lnTo>
                    <a:pt x="50787" y="25400"/>
                  </a:lnTo>
                  <a:lnTo>
                    <a:pt x="37782" y="25400"/>
                  </a:lnTo>
                  <a:lnTo>
                    <a:pt x="37782" y="16446"/>
                  </a:lnTo>
                  <a:lnTo>
                    <a:pt x="49517" y="16446"/>
                  </a:lnTo>
                  <a:lnTo>
                    <a:pt x="49517" y="13055"/>
                  </a:lnTo>
                  <a:lnTo>
                    <a:pt x="37782" y="13055"/>
                  </a:lnTo>
                  <a:lnTo>
                    <a:pt x="37782" y="4114"/>
                  </a:lnTo>
                  <a:lnTo>
                    <a:pt x="50787" y="4114"/>
                  </a:lnTo>
                  <a:lnTo>
                    <a:pt x="50787" y="647"/>
                  </a:lnTo>
                  <a:close/>
                </a:path>
                <a:path w="185420" h="29845">
                  <a:moveTo>
                    <a:pt x="74282" y="647"/>
                  </a:moveTo>
                  <a:lnTo>
                    <a:pt x="54622" y="647"/>
                  </a:lnTo>
                  <a:lnTo>
                    <a:pt x="54622" y="4114"/>
                  </a:lnTo>
                  <a:lnTo>
                    <a:pt x="62611" y="4114"/>
                  </a:lnTo>
                  <a:lnTo>
                    <a:pt x="62611" y="28867"/>
                  </a:lnTo>
                  <a:lnTo>
                    <a:pt x="66294" y="28867"/>
                  </a:lnTo>
                  <a:lnTo>
                    <a:pt x="66294" y="4114"/>
                  </a:lnTo>
                  <a:lnTo>
                    <a:pt x="74282" y="4114"/>
                  </a:lnTo>
                  <a:lnTo>
                    <a:pt x="74282" y="647"/>
                  </a:lnTo>
                  <a:close/>
                </a:path>
                <a:path w="185420" h="29845">
                  <a:moveTo>
                    <a:pt x="92163" y="647"/>
                  </a:moveTo>
                  <a:lnTo>
                    <a:pt x="88493" y="647"/>
                  </a:lnTo>
                  <a:lnTo>
                    <a:pt x="88493" y="28867"/>
                  </a:lnTo>
                  <a:lnTo>
                    <a:pt x="92163" y="28867"/>
                  </a:lnTo>
                  <a:lnTo>
                    <a:pt x="92163" y="647"/>
                  </a:lnTo>
                  <a:close/>
                </a:path>
                <a:path w="185420" h="29845">
                  <a:moveTo>
                    <a:pt x="116471" y="647"/>
                  </a:moveTo>
                  <a:lnTo>
                    <a:pt x="96824" y="647"/>
                  </a:lnTo>
                  <a:lnTo>
                    <a:pt x="96824" y="4114"/>
                  </a:lnTo>
                  <a:lnTo>
                    <a:pt x="104813" y="4114"/>
                  </a:lnTo>
                  <a:lnTo>
                    <a:pt x="104813" y="28867"/>
                  </a:lnTo>
                  <a:lnTo>
                    <a:pt x="108483" y="28867"/>
                  </a:lnTo>
                  <a:lnTo>
                    <a:pt x="108483" y="4114"/>
                  </a:lnTo>
                  <a:lnTo>
                    <a:pt x="116471" y="4114"/>
                  </a:lnTo>
                  <a:lnTo>
                    <a:pt x="116471" y="647"/>
                  </a:lnTo>
                  <a:close/>
                </a:path>
                <a:path w="185420" h="29845">
                  <a:moveTo>
                    <a:pt x="157822" y="10617"/>
                  </a:moveTo>
                  <a:lnTo>
                    <a:pt x="156413" y="7162"/>
                  </a:lnTo>
                  <a:lnTo>
                    <a:pt x="154076" y="4800"/>
                  </a:lnTo>
                  <a:lnTo>
                    <a:pt x="154076" y="11455"/>
                  </a:lnTo>
                  <a:lnTo>
                    <a:pt x="154076" y="18021"/>
                  </a:lnTo>
                  <a:lnTo>
                    <a:pt x="153022" y="20726"/>
                  </a:lnTo>
                  <a:lnTo>
                    <a:pt x="148793" y="24955"/>
                  </a:lnTo>
                  <a:lnTo>
                    <a:pt x="146189" y="26009"/>
                  </a:lnTo>
                  <a:lnTo>
                    <a:pt x="140068" y="26009"/>
                  </a:lnTo>
                  <a:lnTo>
                    <a:pt x="137477" y="24955"/>
                  </a:lnTo>
                  <a:lnTo>
                    <a:pt x="133248" y="20726"/>
                  </a:lnTo>
                  <a:lnTo>
                    <a:pt x="132194" y="18021"/>
                  </a:lnTo>
                  <a:lnTo>
                    <a:pt x="132194" y="11455"/>
                  </a:lnTo>
                  <a:lnTo>
                    <a:pt x="133248" y="8763"/>
                  </a:lnTo>
                  <a:lnTo>
                    <a:pt x="137477" y="4533"/>
                  </a:lnTo>
                  <a:lnTo>
                    <a:pt x="140068" y="3467"/>
                  </a:lnTo>
                  <a:lnTo>
                    <a:pt x="146189" y="3467"/>
                  </a:lnTo>
                  <a:lnTo>
                    <a:pt x="148793" y="4533"/>
                  </a:lnTo>
                  <a:lnTo>
                    <a:pt x="153022" y="8763"/>
                  </a:lnTo>
                  <a:lnTo>
                    <a:pt x="154076" y="11455"/>
                  </a:lnTo>
                  <a:lnTo>
                    <a:pt x="154076" y="4800"/>
                  </a:lnTo>
                  <a:lnTo>
                    <a:pt x="152768" y="3467"/>
                  </a:lnTo>
                  <a:lnTo>
                    <a:pt x="150749" y="1422"/>
                  </a:lnTo>
                  <a:lnTo>
                    <a:pt x="147294" y="0"/>
                  </a:lnTo>
                  <a:lnTo>
                    <a:pt x="138950" y="0"/>
                  </a:lnTo>
                  <a:lnTo>
                    <a:pt x="135445" y="1435"/>
                  </a:lnTo>
                  <a:lnTo>
                    <a:pt x="129832" y="7137"/>
                  </a:lnTo>
                  <a:lnTo>
                    <a:pt x="128447" y="10617"/>
                  </a:lnTo>
                  <a:lnTo>
                    <a:pt x="128447" y="18872"/>
                  </a:lnTo>
                  <a:lnTo>
                    <a:pt x="129832" y="22364"/>
                  </a:lnTo>
                  <a:lnTo>
                    <a:pt x="135458" y="28054"/>
                  </a:lnTo>
                  <a:lnTo>
                    <a:pt x="138950" y="29476"/>
                  </a:lnTo>
                  <a:lnTo>
                    <a:pt x="147307" y="29476"/>
                  </a:lnTo>
                  <a:lnTo>
                    <a:pt x="150799" y="28054"/>
                  </a:lnTo>
                  <a:lnTo>
                    <a:pt x="152819" y="26009"/>
                  </a:lnTo>
                  <a:lnTo>
                    <a:pt x="156425" y="22364"/>
                  </a:lnTo>
                  <a:lnTo>
                    <a:pt x="157822" y="18872"/>
                  </a:lnTo>
                  <a:lnTo>
                    <a:pt x="157822" y="10617"/>
                  </a:lnTo>
                  <a:close/>
                </a:path>
                <a:path w="185420" h="29845">
                  <a:moveTo>
                    <a:pt x="185077" y="647"/>
                  </a:moveTo>
                  <a:lnTo>
                    <a:pt x="181406" y="647"/>
                  </a:lnTo>
                  <a:lnTo>
                    <a:pt x="181406" y="17157"/>
                  </a:lnTo>
                  <a:lnTo>
                    <a:pt x="181559" y="22593"/>
                  </a:lnTo>
                  <a:lnTo>
                    <a:pt x="181406" y="22593"/>
                  </a:lnTo>
                  <a:lnTo>
                    <a:pt x="167513" y="647"/>
                  </a:lnTo>
                  <a:lnTo>
                    <a:pt x="163042" y="647"/>
                  </a:lnTo>
                  <a:lnTo>
                    <a:pt x="163042" y="28867"/>
                  </a:lnTo>
                  <a:lnTo>
                    <a:pt x="166712" y="28867"/>
                  </a:lnTo>
                  <a:lnTo>
                    <a:pt x="166712" y="11277"/>
                  </a:lnTo>
                  <a:lnTo>
                    <a:pt x="166547" y="5842"/>
                  </a:lnTo>
                  <a:lnTo>
                    <a:pt x="166712" y="5842"/>
                  </a:lnTo>
                  <a:lnTo>
                    <a:pt x="181254" y="28867"/>
                  </a:lnTo>
                  <a:lnTo>
                    <a:pt x="185077" y="28867"/>
                  </a:lnTo>
                  <a:lnTo>
                    <a:pt x="185077" y="6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292340" y="8591392"/>
              <a:ext cx="1319530" cy="1550035"/>
            </a:xfrm>
            <a:custGeom>
              <a:avLst/>
              <a:gdLst/>
              <a:ahLst/>
              <a:cxnLst/>
              <a:rect l="l" t="t" r="r" b="b"/>
              <a:pathLst>
                <a:path w="1319530" h="1550034">
                  <a:moveTo>
                    <a:pt x="1319331" y="0"/>
                  </a:moveTo>
                  <a:lnTo>
                    <a:pt x="0" y="0"/>
                  </a:lnTo>
                  <a:lnTo>
                    <a:pt x="0" y="1549691"/>
                  </a:lnTo>
                  <a:lnTo>
                    <a:pt x="1319331" y="1549691"/>
                  </a:lnTo>
                  <a:lnTo>
                    <a:pt x="1319331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455088" y="7659902"/>
              <a:ext cx="2838646" cy="30899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310498" y="8765209"/>
              <a:ext cx="1340485" cy="1393190"/>
            </a:xfrm>
            <a:custGeom>
              <a:avLst/>
              <a:gdLst/>
              <a:ahLst/>
              <a:cxnLst/>
              <a:rect l="l" t="t" r="r" b="b"/>
              <a:pathLst>
                <a:path w="1340484" h="1393190">
                  <a:moveTo>
                    <a:pt x="1340273" y="0"/>
                  </a:moveTo>
                  <a:lnTo>
                    <a:pt x="0" y="0"/>
                  </a:lnTo>
                  <a:lnTo>
                    <a:pt x="0" y="1392627"/>
                  </a:lnTo>
                  <a:lnTo>
                    <a:pt x="1340273" y="1392627"/>
                  </a:lnTo>
                  <a:lnTo>
                    <a:pt x="1340273" y="0"/>
                  </a:lnTo>
                  <a:close/>
                </a:path>
              </a:pathLst>
            </a:custGeom>
            <a:solidFill>
              <a:srgbClr val="000000">
                <a:alpha val="3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041396" y="8496107"/>
              <a:ext cx="1752512" cy="16924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984019" y="7924146"/>
              <a:ext cx="11120120" cy="10795"/>
            </a:xfrm>
            <a:custGeom>
              <a:avLst/>
              <a:gdLst/>
              <a:ahLst/>
              <a:cxnLst/>
              <a:rect l="l" t="t" r="r" b="b"/>
              <a:pathLst>
                <a:path w="11120119" h="10795">
                  <a:moveTo>
                    <a:pt x="0" y="10470"/>
                  </a:moveTo>
                  <a:lnTo>
                    <a:pt x="11120080" y="10470"/>
                  </a:lnTo>
                  <a:lnTo>
                    <a:pt x="11120080" y="0"/>
                  </a:lnTo>
                  <a:lnTo>
                    <a:pt x="0" y="0"/>
                  </a:lnTo>
                  <a:lnTo>
                    <a:pt x="0" y="10470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641360" y="4502480"/>
              <a:ext cx="4872355" cy="0"/>
            </a:xfrm>
            <a:custGeom>
              <a:avLst/>
              <a:gdLst/>
              <a:ahLst/>
              <a:cxnLst/>
              <a:rect l="l" t="t" r="r" b="b"/>
              <a:pathLst>
                <a:path w="4872355" h="0">
                  <a:moveTo>
                    <a:pt x="4871841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712149" y="5991597"/>
              <a:ext cx="3925570" cy="0"/>
            </a:xfrm>
            <a:custGeom>
              <a:avLst/>
              <a:gdLst/>
              <a:ahLst/>
              <a:cxnLst/>
              <a:rect l="l" t="t" r="r" b="b"/>
              <a:pathLst>
                <a:path w="3925569" h="0">
                  <a:moveTo>
                    <a:pt x="3925189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841370" y="4415896"/>
              <a:ext cx="3796029" cy="0"/>
            </a:xfrm>
            <a:custGeom>
              <a:avLst/>
              <a:gdLst/>
              <a:ahLst/>
              <a:cxnLst/>
              <a:rect l="l" t="t" r="r" b="b"/>
              <a:pathLst>
                <a:path w="3796030" h="0">
                  <a:moveTo>
                    <a:pt x="3795968" y="0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500561" y="4075907"/>
              <a:ext cx="2075538" cy="196852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133387" y="8640532"/>
              <a:ext cx="1141730" cy="1382395"/>
            </a:xfrm>
            <a:custGeom>
              <a:avLst/>
              <a:gdLst/>
              <a:ahLst/>
              <a:cxnLst/>
              <a:rect l="l" t="t" r="r" b="b"/>
              <a:pathLst>
                <a:path w="1141729" h="1382395">
                  <a:moveTo>
                    <a:pt x="1141326" y="0"/>
                  </a:moveTo>
                  <a:lnTo>
                    <a:pt x="0" y="0"/>
                  </a:lnTo>
                  <a:lnTo>
                    <a:pt x="0" y="1382156"/>
                  </a:lnTo>
                  <a:lnTo>
                    <a:pt x="1141326" y="1382156"/>
                  </a:lnTo>
                  <a:lnTo>
                    <a:pt x="1141326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052982" y="8540912"/>
              <a:ext cx="1371696" cy="15900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022566" y="8965684"/>
              <a:ext cx="1675764" cy="1016000"/>
            </a:xfrm>
            <a:custGeom>
              <a:avLst/>
              <a:gdLst/>
              <a:ahLst/>
              <a:cxnLst/>
              <a:rect l="l" t="t" r="r" b="b"/>
              <a:pathLst>
                <a:path w="1675765" h="1016000">
                  <a:moveTo>
                    <a:pt x="1675341" y="0"/>
                  </a:moveTo>
                  <a:lnTo>
                    <a:pt x="0" y="0"/>
                  </a:lnTo>
                  <a:lnTo>
                    <a:pt x="0" y="1015675"/>
                  </a:lnTo>
                  <a:lnTo>
                    <a:pt x="1675341" y="1015675"/>
                  </a:lnTo>
                  <a:lnTo>
                    <a:pt x="167534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893355" y="8878336"/>
              <a:ext cx="1884864" cy="115743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971319" y="8029097"/>
            <a:ext cx="78613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-40" b="1">
                <a:solidFill>
                  <a:srgbClr val="7F7F7F"/>
                </a:solidFill>
                <a:latin typeface="Arial"/>
                <a:cs typeface="Arial"/>
              </a:rPr>
              <a:t>E</a:t>
            </a:r>
            <a:r>
              <a:rPr dirty="0" sz="1200" spc="-75" b="1">
                <a:solidFill>
                  <a:srgbClr val="7F7F7F"/>
                </a:solidFill>
                <a:latin typeface="Arial"/>
                <a:cs typeface="Arial"/>
              </a:rPr>
              <a:t>x</a:t>
            </a:r>
            <a:r>
              <a:rPr dirty="0" sz="1200" spc="80" b="1">
                <a:solidFill>
                  <a:srgbClr val="7F7F7F"/>
                </a:solidFill>
                <a:latin typeface="Arial"/>
                <a:cs typeface="Arial"/>
              </a:rPr>
              <a:t>amples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28607" y="4608415"/>
            <a:ext cx="1879600" cy="5911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90"/>
              </a:spcBef>
            </a:pPr>
            <a:r>
              <a:rPr dirty="0" sz="1200" spc="75">
                <a:solidFill>
                  <a:srgbClr val="7F7F7F"/>
                </a:solidFill>
                <a:latin typeface="Arial"/>
                <a:cs typeface="Arial"/>
              </a:rPr>
              <a:t>Our</a:t>
            </a:r>
            <a:r>
              <a:rPr dirty="0" sz="1200" spc="-9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7F7F7F"/>
                </a:solidFill>
                <a:latin typeface="Arial"/>
                <a:cs typeface="Arial"/>
              </a:rPr>
              <a:t>products</a:t>
            </a:r>
            <a:r>
              <a:rPr dirty="0" sz="1200" spc="-5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85">
                <a:solidFill>
                  <a:srgbClr val="7F7F7F"/>
                </a:solidFill>
                <a:latin typeface="Arial"/>
                <a:cs typeface="Arial"/>
              </a:rPr>
              <a:t>are</a:t>
            </a:r>
            <a:r>
              <a:rPr dirty="0" sz="1200" spc="-6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7F7F7F"/>
                </a:solidFill>
                <a:latin typeface="Arial"/>
                <a:cs typeface="Arial"/>
              </a:rPr>
              <a:t>always  laying </a:t>
            </a:r>
            <a:r>
              <a:rPr dirty="0" sz="1200" spc="114">
                <a:solidFill>
                  <a:srgbClr val="7F7F7F"/>
                </a:solidFill>
                <a:latin typeface="Arial"/>
                <a:cs typeface="Arial"/>
              </a:rPr>
              <a:t>with </a:t>
            </a:r>
            <a:r>
              <a:rPr dirty="0" sz="1200" spc="145">
                <a:solidFill>
                  <a:srgbClr val="7F7F7F"/>
                </a:solidFill>
                <a:latin typeface="Arial"/>
                <a:cs typeface="Arial"/>
              </a:rPr>
              <a:t>a </a:t>
            </a:r>
            <a:r>
              <a:rPr dirty="0" sz="1200" spc="75">
                <a:solidFill>
                  <a:srgbClr val="7F7F7F"/>
                </a:solidFill>
                <a:latin typeface="Arial"/>
                <a:cs typeface="Arial"/>
              </a:rPr>
              <a:t>small  </a:t>
            </a:r>
            <a:r>
              <a:rPr dirty="0" sz="1200" spc="100">
                <a:solidFill>
                  <a:srgbClr val="7F7F7F"/>
                </a:solidFill>
                <a:latin typeface="Arial"/>
                <a:cs typeface="Arial"/>
              </a:rPr>
              <a:t>shadow</a:t>
            </a:r>
            <a:r>
              <a:rPr dirty="0" sz="1200" spc="-6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on</a:t>
            </a:r>
            <a:r>
              <a:rPr dirty="0" sz="1200" spc="-5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dirty="0" sz="12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85">
                <a:solidFill>
                  <a:srgbClr val="7F7F7F"/>
                </a:solidFill>
                <a:latin typeface="Arial"/>
                <a:cs typeface="Arial"/>
              </a:rPr>
              <a:t>ground.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138588" y="6099417"/>
            <a:ext cx="2505075" cy="7797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90"/>
              </a:spcBef>
            </a:pPr>
            <a:r>
              <a:rPr dirty="0" sz="1200" spc="-20">
                <a:solidFill>
                  <a:srgbClr val="7F7F7F"/>
                </a:solidFill>
                <a:latin typeface="Arial"/>
                <a:cs typeface="Arial"/>
              </a:rPr>
              <a:t>To </a:t>
            </a:r>
            <a:r>
              <a:rPr dirty="0" sz="1200" spc="75">
                <a:solidFill>
                  <a:srgbClr val="7F7F7F"/>
                </a:solidFill>
                <a:latin typeface="Arial"/>
                <a:cs typeface="Arial"/>
              </a:rPr>
              <a:t>emphasize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the </a:t>
            </a:r>
            <a:r>
              <a:rPr dirty="0" sz="1200" spc="85">
                <a:solidFill>
                  <a:srgbClr val="7F7F7F"/>
                </a:solidFill>
                <a:latin typeface="Arial"/>
                <a:cs typeface="Arial"/>
              </a:rPr>
              <a:t>product,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we  </a:t>
            </a:r>
            <a:r>
              <a:rPr dirty="0" sz="1200" spc="135">
                <a:solidFill>
                  <a:srgbClr val="7F7F7F"/>
                </a:solidFill>
                <a:latin typeface="Arial"/>
                <a:cs typeface="Arial"/>
              </a:rPr>
              <a:t>put </a:t>
            </a:r>
            <a:r>
              <a:rPr dirty="0" sz="1200" spc="100">
                <a:solidFill>
                  <a:srgbClr val="7F7F7F"/>
                </a:solidFill>
                <a:latin typeface="Arial"/>
                <a:cs typeface="Arial"/>
              </a:rPr>
              <a:t>underneath </a:t>
            </a:r>
            <a:r>
              <a:rPr dirty="0" sz="1200" spc="120">
                <a:solidFill>
                  <a:srgbClr val="7F7F7F"/>
                </a:solidFill>
                <a:latin typeface="Arial"/>
                <a:cs typeface="Arial"/>
              </a:rPr>
              <a:t>an </a:t>
            </a:r>
            <a:r>
              <a:rPr dirty="0" sz="1200" spc="100">
                <a:solidFill>
                  <a:srgbClr val="7F7F7F"/>
                </a:solidFill>
                <a:latin typeface="Arial"/>
                <a:cs typeface="Arial"/>
              </a:rPr>
              <a:t>avocado  </a:t>
            </a:r>
            <a:r>
              <a:rPr dirty="0" sz="1200" spc="55">
                <a:solidFill>
                  <a:srgbClr val="7F7F7F"/>
                </a:solidFill>
                <a:latin typeface="Arial"/>
                <a:cs typeface="Arial"/>
              </a:rPr>
              <a:t>shape.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30">
                <a:solidFill>
                  <a:srgbClr val="7F7F7F"/>
                </a:solidFill>
                <a:latin typeface="Arial"/>
                <a:cs typeface="Arial"/>
              </a:rPr>
              <a:t>It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7F7F7F"/>
                </a:solidFill>
                <a:latin typeface="Arial"/>
                <a:cs typeface="Arial"/>
              </a:rPr>
              <a:t>should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7F7F7F"/>
                </a:solidFill>
                <a:latin typeface="Arial"/>
                <a:cs typeface="Arial"/>
              </a:rPr>
              <a:t>have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almost</a:t>
            </a:r>
            <a:r>
              <a:rPr dirty="0" sz="1200" spc="-4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the  </a:t>
            </a:r>
            <a:r>
              <a:rPr dirty="0" sz="1200">
                <a:solidFill>
                  <a:srgbClr val="7F7F7F"/>
                </a:solidFill>
                <a:latin typeface="Arial"/>
                <a:cs typeface="Arial"/>
              </a:rPr>
              <a:t>size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7F7F7F"/>
                </a:solidFill>
                <a:latin typeface="Arial"/>
                <a:cs typeface="Arial"/>
              </a:rPr>
              <a:t>of</a:t>
            </a:r>
            <a:r>
              <a:rPr dirty="0" sz="1200" spc="-8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14">
                <a:solidFill>
                  <a:srgbClr val="7F7F7F"/>
                </a:solidFill>
                <a:latin typeface="Arial"/>
                <a:cs typeface="Arial"/>
              </a:rPr>
              <a:t>item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7F7F7F"/>
                </a:solidFill>
                <a:latin typeface="Arial"/>
                <a:cs typeface="Arial"/>
              </a:rPr>
              <a:t>itself.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138588" y="4523758"/>
            <a:ext cx="2518410" cy="9683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90"/>
              </a:spcBef>
            </a:pPr>
            <a:r>
              <a:rPr dirty="0" sz="1200" spc="80">
                <a:solidFill>
                  <a:srgbClr val="7F7F7F"/>
                </a:solidFill>
                <a:latin typeface="Arial"/>
                <a:cs typeface="Arial"/>
              </a:rPr>
              <a:t>Add </a:t>
            </a:r>
            <a:r>
              <a:rPr dirty="0" sz="1200" spc="145">
                <a:solidFill>
                  <a:srgbClr val="7F7F7F"/>
                </a:solidFill>
                <a:latin typeface="Arial"/>
                <a:cs typeface="Arial"/>
              </a:rPr>
              <a:t>a </a:t>
            </a:r>
            <a:r>
              <a:rPr dirty="0" sz="1200" spc="80">
                <a:solidFill>
                  <a:srgbClr val="7F7F7F"/>
                </a:solidFill>
                <a:latin typeface="Arial"/>
                <a:cs typeface="Arial"/>
              </a:rPr>
              <a:t>little </a:t>
            </a:r>
            <a:r>
              <a:rPr dirty="0" sz="1200" spc="100">
                <a:solidFill>
                  <a:srgbClr val="7F7F7F"/>
                </a:solidFill>
                <a:latin typeface="Arial"/>
                <a:cs typeface="Arial"/>
              </a:rPr>
              <a:t>note </a:t>
            </a:r>
            <a:r>
              <a:rPr dirty="0" sz="1200" spc="140">
                <a:solidFill>
                  <a:srgbClr val="7F7F7F"/>
                </a:solidFill>
                <a:latin typeface="Arial"/>
                <a:cs typeface="Arial"/>
              </a:rPr>
              <a:t>to </a:t>
            </a:r>
            <a:r>
              <a:rPr dirty="0" sz="1200" spc="80">
                <a:solidFill>
                  <a:srgbClr val="7F7F7F"/>
                </a:solidFill>
                <a:latin typeface="Arial"/>
                <a:cs typeface="Arial"/>
              </a:rPr>
              <a:t>show </a:t>
            </a:r>
            <a:r>
              <a:rPr dirty="0" sz="1200" spc="120">
                <a:solidFill>
                  <a:srgbClr val="7F7F7F"/>
                </a:solidFill>
                <a:latin typeface="Arial"/>
                <a:cs typeface="Arial"/>
              </a:rPr>
              <a:t>how  </a:t>
            </a:r>
            <a:r>
              <a:rPr dirty="0" sz="1200" spc="85">
                <a:solidFill>
                  <a:srgbClr val="7F7F7F"/>
                </a:solidFill>
                <a:latin typeface="Arial"/>
                <a:cs typeface="Arial"/>
              </a:rPr>
              <a:t>fast</a:t>
            </a:r>
            <a:r>
              <a:rPr dirty="0" sz="1200" spc="-5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we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7F7F7F"/>
                </a:solidFill>
                <a:latin typeface="Arial"/>
                <a:cs typeface="Arial"/>
              </a:rPr>
              <a:t>delivered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7F7F7F"/>
                </a:solidFill>
                <a:latin typeface="Arial"/>
                <a:cs typeface="Arial"/>
              </a:rPr>
              <a:t>it.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7F7F7F"/>
                </a:solidFill>
                <a:latin typeface="Arial"/>
                <a:cs typeface="Arial"/>
              </a:rPr>
              <a:t>Highlight</a:t>
            </a:r>
            <a:r>
              <a:rPr dirty="0" sz="1200" spc="-5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the  </a:t>
            </a:r>
            <a:r>
              <a:rPr dirty="0" sz="1200" spc="120">
                <a:solidFill>
                  <a:srgbClr val="7F7F7F"/>
                </a:solidFill>
                <a:latin typeface="Arial"/>
                <a:cs typeface="Arial"/>
              </a:rPr>
              <a:t>time</a:t>
            </a:r>
            <a:r>
              <a:rPr dirty="0" sz="1200" spc="-5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14">
                <a:solidFill>
                  <a:srgbClr val="7F7F7F"/>
                </a:solidFill>
                <a:latin typeface="Arial"/>
                <a:cs typeface="Arial"/>
              </a:rPr>
              <a:t>with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45">
                <a:solidFill>
                  <a:srgbClr val="7F7F7F"/>
                </a:solidFill>
                <a:latin typeface="Arial"/>
                <a:cs typeface="Arial"/>
              </a:rPr>
              <a:t>a</a:t>
            </a:r>
            <a:r>
              <a:rPr dirty="0" sz="1200" spc="-5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7F7F7F"/>
                </a:solidFill>
                <a:latin typeface="Arial"/>
                <a:cs typeface="Arial"/>
              </a:rPr>
              <a:t>thicker</a:t>
            </a:r>
            <a:r>
              <a:rPr dirty="0" sz="1200" spc="-6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font-weight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30">
                <a:solidFill>
                  <a:srgbClr val="7F7F7F"/>
                </a:solidFill>
                <a:latin typeface="Arial"/>
                <a:cs typeface="Arial"/>
              </a:rPr>
              <a:t>Ping</a:t>
            </a:r>
            <a:r>
              <a:rPr dirty="0" sz="12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25">
                <a:solidFill>
                  <a:srgbClr val="7F7F7F"/>
                </a:solidFill>
                <a:latin typeface="Arial"/>
                <a:cs typeface="Arial"/>
              </a:rPr>
              <a:t>-</a:t>
            </a:r>
            <a:r>
              <a:rPr dirty="0" sz="12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7F7F7F"/>
                </a:solidFill>
                <a:latin typeface="Arial"/>
                <a:cs typeface="Arial"/>
              </a:rPr>
              <a:t>Regular</a:t>
            </a:r>
            <a:r>
              <a:rPr dirty="0" sz="1200" spc="-8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25">
                <a:solidFill>
                  <a:srgbClr val="7F7F7F"/>
                </a:solidFill>
                <a:latin typeface="Arial"/>
                <a:cs typeface="Arial"/>
              </a:rPr>
              <a:t>/</a:t>
            </a:r>
            <a:r>
              <a:rPr dirty="0" sz="1200" spc="-5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7F7F7F"/>
                </a:solidFill>
                <a:latin typeface="Arial"/>
                <a:cs typeface="Arial"/>
              </a:rPr>
              <a:t>Bold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52727" y="2106167"/>
            <a:ext cx="1728470" cy="62915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7893" y="681759"/>
            <a:ext cx="1832610" cy="8061959"/>
            <a:chOff x="397893" y="681759"/>
            <a:chExt cx="1832610" cy="8061959"/>
          </a:xfrm>
        </p:grpSpPr>
        <p:sp>
          <p:nvSpPr>
            <p:cNvPr id="42" name="object 42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97893" y="868036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8907562" y="622683"/>
            <a:ext cx="64071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34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32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2727" y="8534579"/>
            <a:ext cx="1473200" cy="1276985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168" y="2106167"/>
            <a:ext cx="3536315" cy="25133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Save</a:t>
            </a:r>
            <a:r>
              <a:rPr dirty="0" sz="1800" spc="-10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35" b="1">
                <a:solidFill>
                  <a:srgbClr val="054B32"/>
                </a:solidFill>
                <a:latin typeface="Arial"/>
                <a:cs typeface="Arial"/>
              </a:rPr>
              <a:t>Zone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35">
                <a:solidFill>
                  <a:srgbClr val="003023"/>
                </a:solidFill>
                <a:latin typeface="Arial"/>
                <a:cs typeface="Arial"/>
              </a:rPr>
              <a:t>The </a:t>
            </a:r>
            <a:r>
              <a:rPr dirty="0" sz="1800" spc="60">
                <a:solidFill>
                  <a:srgbClr val="003023"/>
                </a:solidFill>
                <a:latin typeface="Arial"/>
                <a:cs typeface="Arial"/>
              </a:rPr>
              <a:t>safe </a:t>
            </a:r>
            <a:r>
              <a:rPr dirty="0" sz="1800" spc="35">
                <a:solidFill>
                  <a:srgbClr val="003023"/>
                </a:solidFill>
                <a:latin typeface="Arial"/>
                <a:cs typeface="Arial"/>
              </a:rPr>
              <a:t>zones </a:t>
            </a:r>
            <a:r>
              <a:rPr dirty="0" sz="1800" spc="105">
                <a:solidFill>
                  <a:srgbClr val="003023"/>
                </a:solidFill>
                <a:latin typeface="Arial"/>
                <a:cs typeface="Arial"/>
              </a:rPr>
              <a:t>are </a:t>
            </a:r>
            <a:r>
              <a:rPr dirty="0" sz="1800" spc="70">
                <a:solidFill>
                  <a:srgbClr val="003023"/>
                </a:solidFill>
                <a:latin typeface="Arial"/>
                <a:cs typeface="Arial"/>
              </a:rPr>
              <a:t>free </a:t>
            </a:r>
            <a:r>
              <a:rPr dirty="0" sz="1800" spc="85">
                <a:solidFill>
                  <a:srgbClr val="003023"/>
                </a:solidFill>
                <a:latin typeface="Arial"/>
                <a:cs typeface="Arial"/>
              </a:rPr>
              <a:t>areas  </a:t>
            </a:r>
            <a:r>
              <a:rPr dirty="0" sz="1800" spc="114">
                <a:solidFill>
                  <a:srgbClr val="003023"/>
                </a:solidFill>
                <a:latin typeface="Arial"/>
                <a:cs typeface="Arial"/>
              </a:rPr>
              <a:t>for</a:t>
            </a:r>
            <a:r>
              <a:rPr dirty="0" sz="1800" spc="-14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003023"/>
                </a:solidFill>
                <a:latin typeface="Arial"/>
                <a:cs typeface="Arial"/>
              </a:rPr>
              <a:t>you</a:t>
            </a:r>
            <a:r>
              <a:rPr dirty="0" sz="1800" spc="-8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03023"/>
                </a:solidFill>
                <a:latin typeface="Arial"/>
                <a:cs typeface="Arial"/>
              </a:rPr>
              <a:t>to</a:t>
            </a:r>
            <a:r>
              <a:rPr dirty="0" sz="1800" spc="-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80">
                <a:solidFill>
                  <a:srgbClr val="003023"/>
                </a:solidFill>
                <a:latin typeface="Arial"/>
                <a:cs typeface="Arial"/>
              </a:rPr>
              <a:t>put</a:t>
            </a:r>
            <a:r>
              <a:rPr dirty="0" sz="1800" spc="-8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003023"/>
                </a:solidFill>
                <a:latin typeface="Arial"/>
                <a:cs typeface="Arial"/>
              </a:rPr>
              <a:t>your</a:t>
            </a:r>
            <a:r>
              <a:rPr dirty="0" sz="1800" spc="-10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003023"/>
                </a:solidFill>
                <a:latin typeface="Arial"/>
                <a:cs typeface="Arial"/>
              </a:rPr>
              <a:t>message</a:t>
            </a:r>
            <a:r>
              <a:rPr dirty="0" sz="1800" spc="-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003023"/>
                </a:solidFill>
                <a:latin typeface="Arial"/>
                <a:cs typeface="Arial"/>
              </a:rPr>
              <a:t>on.</a:t>
            </a:r>
            <a:endParaRPr sz="1800">
              <a:latin typeface="Arial"/>
              <a:cs typeface="Arial"/>
            </a:endParaRPr>
          </a:p>
          <a:p>
            <a:pPr marL="12700" marR="142875">
              <a:lnSpc>
                <a:spcPct val="100800"/>
              </a:lnSpc>
              <a:spcBef>
                <a:spcPts val="2175"/>
              </a:spcBef>
            </a:pPr>
            <a:r>
              <a:rPr dirty="0" sz="1800" spc="114">
                <a:solidFill>
                  <a:srgbClr val="003023"/>
                </a:solidFill>
                <a:latin typeface="Arial"/>
                <a:cs typeface="Arial"/>
              </a:rPr>
              <a:t>In </a:t>
            </a:r>
            <a:r>
              <a:rPr dirty="0" sz="1800" spc="80">
                <a:solidFill>
                  <a:srgbClr val="003023"/>
                </a:solidFill>
                <a:latin typeface="Arial"/>
                <a:cs typeface="Arial"/>
              </a:rPr>
              <a:t>this area, </a:t>
            </a:r>
            <a:r>
              <a:rPr dirty="0" sz="1800" spc="140">
                <a:solidFill>
                  <a:srgbClr val="003023"/>
                </a:solidFill>
                <a:latin typeface="Arial"/>
                <a:cs typeface="Arial"/>
              </a:rPr>
              <a:t>the </a:t>
            </a:r>
            <a:r>
              <a:rPr dirty="0" sz="1800" spc="114">
                <a:solidFill>
                  <a:srgbClr val="003023"/>
                </a:solidFill>
                <a:latin typeface="Arial"/>
                <a:cs typeface="Arial"/>
              </a:rPr>
              <a:t>background  </a:t>
            </a:r>
            <a:r>
              <a:rPr dirty="0" sz="1800" spc="85">
                <a:solidFill>
                  <a:srgbClr val="003023"/>
                </a:solidFill>
                <a:latin typeface="Arial"/>
                <a:cs typeface="Arial"/>
              </a:rPr>
              <a:t>should </a:t>
            </a:r>
            <a:r>
              <a:rPr dirty="0" sz="1800" spc="120">
                <a:solidFill>
                  <a:srgbClr val="003023"/>
                </a:solidFill>
                <a:latin typeface="Arial"/>
                <a:cs typeface="Arial"/>
              </a:rPr>
              <a:t>be </a:t>
            </a:r>
            <a:r>
              <a:rPr dirty="0" sz="1800" spc="70">
                <a:solidFill>
                  <a:srgbClr val="003023"/>
                </a:solidFill>
                <a:latin typeface="Arial"/>
                <a:cs typeface="Arial"/>
              </a:rPr>
              <a:t>free </a:t>
            </a:r>
            <a:r>
              <a:rPr dirty="0" sz="1800" spc="120">
                <a:solidFill>
                  <a:srgbClr val="003023"/>
                </a:solidFill>
                <a:latin typeface="Arial"/>
                <a:cs typeface="Arial"/>
              </a:rPr>
              <a:t>of </a:t>
            </a:r>
            <a:r>
              <a:rPr dirty="0" sz="1800" spc="95">
                <a:solidFill>
                  <a:srgbClr val="003023"/>
                </a:solidFill>
                <a:latin typeface="Arial"/>
                <a:cs typeface="Arial"/>
              </a:rPr>
              <a:t>elements  </a:t>
            </a:r>
            <a:r>
              <a:rPr dirty="0" sz="1800" spc="165">
                <a:solidFill>
                  <a:srgbClr val="003023"/>
                </a:solidFill>
                <a:latin typeface="Arial"/>
                <a:cs typeface="Arial"/>
              </a:rPr>
              <a:t>and</a:t>
            </a:r>
            <a:r>
              <a:rPr dirty="0" sz="1800" spc="-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003023"/>
                </a:solidFill>
                <a:latin typeface="Arial"/>
                <a:cs typeface="Arial"/>
              </a:rPr>
              <a:t>has</a:t>
            </a:r>
            <a:r>
              <a:rPr dirty="0" sz="1800" spc="-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03023"/>
                </a:solidFill>
                <a:latin typeface="Arial"/>
                <a:cs typeface="Arial"/>
              </a:rPr>
              <a:t>a</a:t>
            </a:r>
            <a:r>
              <a:rPr dirty="0" sz="1800" spc="-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03023"/>
                </a:solidFill>
                <a:latin typeface="Arial"/>
                <a:cs typeface="Arial"/>
              </a:rPr>
              <a:t>high</a:t>
            </a:r>
            <a:r>
              <a:rPr dirty="0" sz="1800" spc="-5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03023"/>
                </a:solidFill>
                <a:latin typeface="Arial"/>
                <a:cs typeface="Arial"/>
              </a:rPr>
              <a:t>contrast</a:t>
            </a:r>
            <a:r>
              <a:rPr dirty="0" sz="1800" spc="-8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03023"/>
                </a:solidFill>
                <a:latin typeface="Arial"/>
                <a:cs typeface="Arial"/>
              </a:rPr>
              <a:t>to</a:t>
            </a:r>
            <a:r>
              <a:rPr dirty="0" sz="1800" spc="-8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03023"/>
                </a:solidFill>
                <a:latin typeface="Arial"/>
                <a:cs typeface="Arial"/>
              </a:rPr>
              <a:t>the  typography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68" y="6535289"/>
            <a:ext cx="3616325" cy="2237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Alignment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25">
                <a:solidFill>
                  <a:srgbClr val="003023"/>
                </a:solidFill>
                <a:latin typeface="Arial"/>
                <a:cs typeface="Arial"/>
              </a:rPr>
              <a:t>Because </a:t>
            </a:r>
            <a:r>
              <a:rPr dirty="0" sz="1800" spc="130">
                <a:solidFill>
                  <a:srgbClr val="003023"/>
                </a:solidFill>
                <a:latin typeface="Arial"/>
                <a:cs typeface="Arial"/>
              </a:rPr>
              <a:t>we </a:t>
            </a:r>
            <a:r>
              <a:rPr dirty="0" sz="1800" spc="105">
                <a:solidFill>
                  <a:srgbClr val="003023"/>
                </a:solidFill>
                <a:latin typeface="Arial"/>
                <a:cs typeface="Arial"/>
              </a:rPr>
              <a:t>are </a:t>
            </a:r>
            <a:r>
              <a:rPr dirty="0" sz="1800" spc="114">
                <a:solidFill>
                  <a:srgbClr val="003023"/>
                </a:solidFill>
                <a:latin typeface="Arial"/>
                <a:cs typeface="Arial"/>
              </a:rPr>
              <a:t>dealing </a:t>
            </a:r>
            <a:r>
              <a:rPr dirty="0" sz="1800" spc="155">
                <a:solidFill>
                  <a:srgbClr val="003023"/>
                </a:solidFill>
                <a:latin typeface="Arial"/>
                <a:cs typeface="Arial"/>
              </a:rPr>
              <a:t>with  </a:t>
            </a:r>
            <a:r>
              <a:rPr dirty="0" sz="1800" spc="200">
                <a:solidFill>
                  <a:srgbClr val="003023"/>
                </a:solidFill>
                <a:latin typeface="Arial"/>
                <a:cs typeface="Arial"/>
              </a:rPr>
              <a:t>two</a:t>
            </a:r>
            <a:r>
              <a:rPr dirty="0" sz="1800" spc="-6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03023"/>
                </a:solidFill>
                <a:latin typeface="Arial"/>
                <a:cs typeface="Arial"/>
              </a:rPr>
              <a:t>different</a:t>
            </a:r>
            <a:r>
              <a:rPr dirty="0" sz="1800" spc="-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003023"/>
                </a:solidFill>
                <a:latin typeface="Arial"/>
                <a:cs typeface="Arial"/>
              </a:rPr>
              <a:t>kinds</a:t>
            </a:r>
            <a:r>
              <a:rPr dirty="0" sz="1800" spc="-5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03023"/>
                </a:solidFill>
                <a:latin typeface="Arial"/>
                <a:cs typeface="Arial"/>
              </a:rPr>
              <a:t>of</a:t>
            </a:r>
            <a:r>
              <a:rPr dirty="0" sz="1800" spc="-10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003023"/>
                </a:solidFill>
                <a:latin typeface="Arial"/>
                <a:cs typeface="Arial"/>
              </a:rPr>
              <a:t>languages  </a:t>
            </a:r>
            <a:r>
              <a:rPr dirty="0" sz="1800" spc="114">
                <a:solidFill>
                  <a:srgbClr val="003023"/>
                </a:solidFill>
                <a:latin typeface="Arial"/>
                <a:cs typeface="Arial"/>
              </a:rPr>
              <a:t>make </a:t>
            </a:r>
            <a:r>
              <a:rPr dirty="0" sz="1800" spc="35">
                <a:solidFill>
                  <a:srgbClr val="003023"/>
                </a:solidFill>
                <a:latin typeface="Arial"/>
                <a:cs typeface="Arial"/>
              </a:rPr>
              <a:t>sure </a:t>
            </a:r>
            <a:r>
              <a:rPr dirty="0" sz="1800" spc="200">
                <a:solidFill>
                  <a:srgbClr val="003023"/>
                </a:solidFill>
                <a:latin typeface="Arial"/>
                <a:cs typeface="Arial"/>
              </a:rPr>
              <a:t>that </a:t>
            </a:r>
            <a:r>
              <a:rPr dirty="0" sz="1800" spc="85">
                <a:solidFill>
                  <a:srgbClr val="003023"/>
                </a:solidFill>
                <a:latin typeface="Arial"/>
                <a:cs typeface="Arial"/>
              </a:rPr>
              <a:t>you </a:t>
            </a:r>
            <a:r>
              <a:rPr dirty="0" sz="1800" spc="114">
                <a:solidFill>
                  <a:srgbClr val="003023"/>
                </a:solidFill>
                <a:latin typeface="Arial"/>
                <a:cs typeface="Arial"/>
              </a:rPr>
              <a:t>align </a:t>
            </a:r>
            <a:r>
              <a:rPr dirty="0" sz="1800" spc="50">
                <a:solidFill>
                  <a:srgbClr val="003023"/>
                </a:solidFill>
                <a:latin typeface="Arial"/>
                <a:cs typeface="Arial"/>
              </a:rPr>
              <a:t>every  </a:t>
            </a:r>
            <a:r>
              <a:rPr dirty="0" sz="1800" spc="135">
                <a:solidFill>
                  <a:srgbClr val="003023"/>
                </a:solidFill>
                <a:latin typeface="Arial"/>
                <a:cs typeface="Arial"/>
              </a:rPr>
              <a:t>language</a:t>
            </a:r>
            <a:r>
              <a:rPr dirty="0" sz="1800" spc="-9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03023"/>
                </a:solidFill>
                <a:latin typeface="Arial"/>
                <a:cs typeface="Arial"/>
              </a:rPr>
              <a:t>the</a:t>
            </a:r>
            <a:r>
              <a:rPr dirty="0" sz="1800" spc="-6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03023"/>
                </a:solidFill>
                <a:latin typeface="Arial"/>
                <a:cs typeface="Arial"/>
              </a:rPr>
              <a:t>right</a:t>
            </a:r>
            <a:r>
              <a:rPr dirty="0" sz="1800" spc="-90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003023"/>
                </a:solidFill>
                <a:latin typeface="Arial"/>
                <a:cs typeface="Arial"/>
              </a:rPr>
              <a:t>way.</a:t>
            </a:r>
            <a:r>
              <a:rPr dirty="0" sz="1800" spc="-65">
                <a:solidFill>
                  <a:srgbClr val="003023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003023"/>
                </a:solidFill>
                <a:latin typeface="Arial"/>
                <a:cs typeface="Arial"/>
              </a:rPr>
              <a:t>Hebrew  </a:t>
            </a:r>
            <a:r>
              <a:rPr dirty="0" sz="1800" spc="190">
                <a:solidFill>
                  <a:srgbClr val="003023"/>
                </a:solidFill>
                <a:latin typeface="Arial"/>
                <a:cs typeface="Arial"/>
              </a:rPr>
              <a:t>to </a:t>
            </a:r>
            <a:r>
              <a:rPr dirty="0" sz="1800" spc="140">
                <a:solidFill>
                  <a:srgbClr val="003023"/>
                </a:solidFill>
                <a:latin typeface="Arial"/>
                <a:cs typeface="Arial"/>
              </a:rPr>
              <a:t>the right </a:t>
            </a:r>
            <a:r>
              <a:rPr dirty="0" sz="1800" spc="165">
                <a:solidFill>
                  <a:srgbClr val="003023"/>
                </a:solidFill>
                <a:latin typeface="Arial"/>
                <a:cs typeface="Arial"/>
              </a:rPr>
              <a:t>and </a:t>
            </a:r>
            <a:r>
              <a:rPr dirty="0" sz="1800" spc="20">
                <a:solidFill>
                  <a:srgbClr val="003023"/>
                </a:solidFill>
                <a:latin typeface="Arial"/>
                <a:cs typeface="Arial"/>
              </a:rPr>
              <a:t>English </a:t>
            </a:r>
            <a:r>
              <a:rPr dirty="0" sz="1800" spc="190">
                <a:solidFill>
                  <a:srgbClr val="003023"/>
                </a:solidFill>
                <a:latin typeface="Arial"/>
                <a:cs typeface="Arial"/>
              </a:rPr>
              <a:t>to </a:t>
            </a:r>
            <a:r>
              <a:rPr dirty="0" sz="1800" spc="140">
                <a:solidFill>
                  <a:srgbClr val="003023"/>
                </a:solidFill>
                <a:latin typeface="Arial"/>
                <a:cs typeface="Arial"/>
              </a:rPr>
              <a:t>the  </a:t>
            </a:r>
            <a:r>
              <a:rPr dirty="0" sz="1800" spc="70">
                <a:solidFill>
                  <a:srgbClr val="003023"/>
                </a:solidFill>
                <a:latin typeface="Arial"/>
                <a:cs typeface="Arial"/>
              </a:rPr>
              <a:t>left.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298146" y="2167473"/>
            <a:ext cx="4218940" cy="2694305"/>
            <a:chOff x="9298146" y="2167473"/>
            <a:chExt cx="4218940" cy="2694305"/>
          </a:xfrm>
        </p:grpSpPr>
        <p:sp>
          <p:nvSpPr>
            <p:cNvPr id="5" name="object 5"/>
            <p:cNvSpPr/>
            <p:nvPr/>
          </p:nvSpPr>
          <p:spPr>
            <a:xfrm>
              <a:off x="9298146" y="2167473"/>
              <a:ext cx="4218772" cy="26940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528505" y="2366420"/>
              <a:ext cx="2571750" cy="2282825"/>
            </a:xfrm>
            <a:custGeom>
              <a:avLst/>
              <a:gdLst/>
              <a:ahLst/>
              <a:cxnLst/>
              <a:rect l="l" t="t" r="r" b="b"/>
              <a:pathLst>
                <a:path w="2571750" h="2282825">
                  <a:moveTo>
                    <a:pt x="0" y="2282653"/>
                  </a:moveTo>
                  <a:lnTo>
                    <a:pt x="2571125" y="2282653"/>
                  </a:lnTo>
                  <a:lnTo>
                    <a:pt x="2571125" y="0"/>
                  </a:lnTo>
                  <a:lnTo>
                    <a:pt x="0" y="0"/>
                  </a:lnTo>
                  <a:lnTo>
                    <a:pt x="0" y="2282653"/>
                  </a:lnTo>
                  <a:close/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533228" y="2370325"/>
              <a:ext cx="2562225" cy="2275205"/>
            </a:xfrm>
            <a:custGeom>
              <a:avLst/>
              <a:gdLst/>
              <a:ahLst/>
              <a:cxnLst/>
              <a:rect l="l" t="t" r="r" b="b"/>
              <a:pathLst>
                <a:path w="2562225" h="2275204">
                  <a:moveTo>
                    <a:pt x="0" y="0"/>
                  </a:moveTo>
                  <a:lnTo>
                    <a:pt x="2561670" y="2274841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533259" y="2365100"/>
              <a:ext cx="2568575" cy="2280285"/>
            </a:xfrm>
            <a:custGeom>
              <a:avLst/>
              <a:gdLst/>
              <a:ahLst/>
              <a:cxnLst/>
              <a:rect l="l" t="t" r="r" b="b"/>
              <a:pathLst>
                <a:path w="2568575" h="2280285">
                  <a:moveTo>
                    <a:pt x="2568152" y="0"/>
                  </a:moveTo>
                  <a:lnTo>
                    <a:pt x="0" y="2280056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3842510" y="2167473"/>
            <a:ext cx="2010410" cy="2694305"/>
            <a:chOff x="13842510" y="2167473"/>
            <a:chExt cx="2010410" cy="2694305"/>
          </a:xfrm>
        </p:grpSpPr>
        <p:sp>
          <p:nvSpPr>
            <p:cNvPr id="10" name="object 10"/>
            <p:cNvSpPr/>
            <p:nvPr/>
          </p:nvSpPr>
          <p:spPr>
            <a:xfrm>
              <a:off x="13842510" y="2167473"/>
              <a:ext cx="2010410" cy="2694305"/>
            </a:xfrm>
            <a:custGeom>
              <a:avLst/>
              <a:gdLst/>
              <a:ahLst/>
              <a:cxnLst/>
              <a:rect l="l" t="t" r="r" b="b"/>
              <a:pathLst>
                <a:path w="2010409" h="2694304">
                  <a:moveTo>
                    <a:pt x="2010409" y="0"/>
                  </a:moveTo>
                  <a:lnTo>
                    <a:pt x="0" y="0"/>
                  </a:lnTo>
                  <a:lnTo>
                    <a:pt x="0" y="2694085"/>
                  </a:lnTo>
                  <a:lnTo>
                    <a:pt x="2010409" y="2694085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FFAF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842510" y="2795726"/>
              <a:ext cx="2010409" cy="2065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994337" y="2298359"/>
              <a:ext cx="1711960" cy="1591945"/>
            </a:xfrm>
            <a:custGeom>
              <a:avLst/>
              <a:gdLst/>
              <a:ahLst/>
              <a:cxnLst/>
              <a:rect l="l" t="t" r="r" b="b"/>
              <a:pathLst>
                <a:path w="1711959" h="1591945">
                  <a:moveTo>
                    <a:pt x="0" y="1591574"/>
                  </a:moveTo>
                  <a:lnTo>
                    <a:pt x="1711675" y="1591574"/>
                  </a:lnTo>
                  <a:lnTo>
                    <a:pt x="1711675" y="0"/>
                  </a:lnTo>
                  <a:lnTo>
                    <a:pt x="0" y="0"/>
                  </a:lnTo>
                  <a:lnTo>
                    <a:pt x="0" y="1591574"/>
                  </a:lnTo>
                  <a:close/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996955" y="2300610"/>
              <a:ext cx="1706880" cy="1587500"/>
            </a:xfrm>
            <a:custGeom>
              <a:avLst/>
              <a:gdLst/>
              <a:ahLst/>
              <a:cxnLst/>
              <a:rect l="l" t="t" r="r" b="b"/>
              <a:pathLst>
                <a:path w="1706880" h="1587500">
                  <a:moveTo>
                    <a:pt x="0" y="0"/>
                  </a:moveTo>
                  <a:lnTo>
                    <a:pt x="1706366" y="1587072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997008" y="2296956"/>
              <a:ext cx="1710689" cy="1591310"/>
            </a:xfrm>
            <a:custGeom>
              <a:avLst/>
              <a:gdLst/>
              <a:ahLst/>
              <a:cxnLst/>
              <a:rect l="l" t="t" r="r" b="b"/>
              <a:pathLst>
                <a:path w="1710690" h="1591310">
                  <a:moveTo>
                    <a:pt x="1710680" y="0"/>
                  </a:moveTo>
                  <a:lnTo>
                    <a:pt x="0" y="1590715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6178564" y="2167473"/>
            <a:ext cx="2010410" cy="2694305"/>
            <a:chOff x="16178564" y="2167473"/>
            <a:chExt cx="2010410" cy="2694305"/>
          </a:xfrm>
        </p:grpSpPr>
        <p:sp>
          <p:nvSpPr>
            <p:cNvPr id="16" name="object 16"/>
            <p:cNvSpPr/>
            <p:nvPr/>
          </p:nvSpPr>
          <p:spPr>
            <a:xfrm>
              <a:off x="16178564" y="2167473"/>
              <a:ext cx="2010410" cy="2694305"/>
            </a:xfrm>
            <a:custGeom>
              <a:avLst/>
              <a:gdLst/>
              <a:ahLst/>
              <a:cxnLst/>
              <a:rect l="l" t="t" r="r" b="b"/>
              <a:pathLst>
                <a:path w="2010409" h="2694304">
                  <a:moveTo>
                    <a:pt x="2010409" y="0"/>
                  </a:moveTo>
                  <a:lnTo>
                    <a:pt x="0" y="0"/>
                  </a:lnTo>
                  <a:lnTo>
                    <a:pt x="0" y="2694085"/>
                  </a:lnTo>
                  <a:lnTo>
                    <a:pt x="2010409" y="2694085"/>
                  </a:lnTo>
                  <a:lnTo>
                    <a:pt x="2010409" y="0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172920" y="4593525"/>
              <a:ext cx="98375" cy="983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858234" y="2167476"/>
              <a:ext cx="1330960" cy="2694305"/>
            </a:xfrm>
            <a:custGeom>
              <a:avLst/>
              <a:gdLst/>
              <a:ahLst/>
              <a:cxnLst/>
              <a:rect l="l" t="t" r="r" b="b"/>
              <a:pathLst>
                <a:path w="1330959" h="2694304">
                  <a:moveTo>
                    <a:pt x="807427" y="2061425"/>
                  </a:moveTo>
                  <a:lnTo>
                    <a:pt x="805395" y="2016747"/>
                  </a:lnTo>
                  <a:lnTo>
                    <a:pt x="796124" y="1972627"/>
                  </a:lnTo>
                  <a:lnTo>
                    <a:pt x="777925" y="1929257"/>
                  </a:lnTo>
                  <a:lnTo>
                    <a:pt x="748347" y="1890712"/>
                  </a:lnTo>
                  <a:lnTo>
                    <a:pt x="715213" y="1865503"/>
                  </a:lnTo>
                  <a:lnTo>
                    <a:pt x="676770" y="1849310"/>
                  </a:lnTo>
                  <a:lnTo>
                    <a:pt x="634263" y="1842935"/>
                  </a:lnTo>
                  <a:lnTo>
                    <a:pt x="630301" y="1842846"/>
                  </a:lnTo>
                  <a:lnTo>
                    <a:pt x="628345" y="1842897"/>
                  </a:lnTo>
                  <a:lnTo>
                    <a:pt x="581698" y="1848815"/>
                  </a:lnTo>
                  <a:lnTo>
                    <a:pt x="572071" y="1851977"/>
                  </a:lnTo>
                  <a:lnTo>
                    <a:pt x="572071" y="2439746"/>
                  </a:lnTo>
                  <a:lnTo>
                    <a:pt x="568134" y="2459050"/>
                  </a:lnTo>
                  <a:lnTo>
                    <a:pt x="553758" y="2480538"/>
                  </a:lnTo>
                  <a:lnTo>
                    <a:pt x="529958" y="2497544"/>
                  </a:lnTo>
                  <a:lnTo>
                    <a:pt x="502005" y="2509050"/>
                  </a:lnTo>
                  <a:lnTo>
                    <a:pt x="475132" y="2514028"/>
                  </a:lnTo>
                  <a:lnTo>
                    <a:pt x="493445" y="2536761"/>
                  </a:lnTo>
                  <a:lnTo>
                    <a:pt x="506768" y="2564993"/>
                  </a:lnTo>
                  <a:lnTo>
                    <a:pt x="512064" y="2594762"/>
                  </a:lnTo>
                  <a:lnTo>
                    <a:pt x="506298" y="2622042"/>
                  </a:lnTo>
                  <a:lnTo>
                    <a:pt x="494893" y="2638895"/>
                  </a:lnTo>
                  <a:lnTo>
                    <a:pt x="480174" y="2650731"/>
                  </a:lnTo>
                  <a:lnTo>
                    <a:pt x="462495" y="2657449"/>
                  </a:lnTo>
                  <a:lnTo>
                    <a:pt x="442188" y="2658973"/>
                  </a:lnTo>
                  <a:lnTo>
                    <a:pt x="423887" y="2653182"/>
                  </a:lnTo>
                  <a:lnTo>
                    <a:pt x="417995" y="2651315"/>
                  </a:lnTo>
                  <a:lnTo>
                    <a:pt x="395706" y="2633802"/>
                  </a:lnTo>
                  <a:lnTo>
                    <a:pt x="377520" y="2610789"/>
                  </a:lnTo>
                  <a:lnTo>
                    <a:pt x="365633" y="2586647"/>
                  </a:lnTo>
                  <a:lnTo>
                    <a:pt x="349300" y="2611577"/>
                  </a:lnTo>
                  <a:lnTo>
                    <a:pt x="325780" y="2634170"/>
                  </a:lnTo>
                  <a:lnTo>
                    <a:pt x="298411" y="2649626"/>
                  </a:lnTo>
                  <a:lnTo>
                    <a:pt x="270522" y="2653182"/>
                  </a:lnTo>
                  <a:lnTo>
                    <a:pt x="251460" y="2647759"/>
                  </a:lnTo>
                  <a:lnTo>
                    <a:pt x="235877" y="2637802"/>
                  </a:lnTo>
                  <a:lnTo>
                    <a:pt x="223989" y="2623578"/>
                  </a:lnTo>
                  <a:lnTo>
                    <a:pt x="215988" y="2605367"/>
                  </a:lnTo>
                  <a:lnTo>
                    <a:pt x="215607" y="2579738"/>
                  </a:lnTo>
                  <a:lnTo>
                    <a:pt x="225539" y="2551861"/>
                  </a:lnTo>
                  <a:lnTo>
                    <a:pt x="241896" y="2525865"/>
                  </a:lnTo>
                  <a:lnTo>
                    <a:pt x="260807" y="2505875"/>
                  </a:lnTo>
                  <a:lnTo>
                    <a:pt x="237007" y="2499296"/>
                  </a:lnTo>
                  <a:lnTo>
                    <a:pt x="189407" y="2468321"/>
                  </a:lnTo>
                  <a:lnTo>
                    <a:pt x="169583" y="2422626"/>
                  </a:lnTo>
                  <a:lnTo>
                    <a:pt x="170903" y="2409444"/>
                  </a:lnTo>
                  <a:lnTo>
                    <a:pt x="193065" y="2370353"/>
                  </a:lnTo>
                  <a:lnTo>
                    <a:pt x="241388" y="2355646"/>
                  </a:lnTo>
                  <a:lnTo>
                    <a:pt x="264782" y="2361781"/>
                  </a:lnTo>
                  <a:lnTo>
                    <a:pt x="288124" y="2371610"/>
                  </a:lnTo>
                  <a:lnTo>
                    <a:pt x="306311" y="2382101"/>
                  </a:lnTo>
                  <a:lnTo>
                    <a:pt x="304901" y="2355507"/>
                  </a:lnTo>
                  <a:lnTo>
                    <a:pt x="323189" y="2295931"/>
                  </a:lnTo>
                  <a:lnTo>
                    <a:pt x="360934" y="2269045"/>
                  </a:lnTo>
                  <a:lnTo>
                    <a:pt x="379450" y="2266950"/>
                  </a:lnTo>
                  <a:lnTo>
                    <a:pt x="397725" y="2270607"/>
                  </a:lnTo>
                  <a:lnTo>
                    <a:pt x="415417" y="2279993"/>
                  </a:lnTo>
                  <a:lnTo>
                    <a:pt x="432244" y="2300592"/>
                  </a:lnTo>
                  <a:lnTo>
                    <a:pt x="440791" y="2328697"/>
                  </a:lnTo>
                  <a:lnTo>
                    <a:pt x="442175" y="2359279"/>
                  </a:lnTo>
                  <a:lnTo>
                    <a:pt x="437527" y="2387257"/>
                  </a:lnTo>
                  <a:lnTo>
                    <a:pt x="464934" y="2376665"/>
                  </a:lnTo>
                  <a:lnTo>
                    <a:pt x="496443" y="2372182"/>
                  </a:lnTo>
                  <a:lnTo>
                    <a:pt x="526948" y="2375687"/>
                  </a:lnTo>
                  <a:lnTo>
                    <a:pt x="551370" y="2389073"/>
                  </a:lnTo>
                  <a:lnTo>
                    <a:pt x="563638" y="2404440"/>
                  </a:lnTo>
                  <a:lnTo>
                    <a:pt x="570560" y="2421432"/>
                  </a:lnTo>
                  <a:lnTo>
                    <a:pt x="572071" y="2439746"/>
                  </a:lnTo>
                  <a:lnTo>
                    <a:pt x="572071" y="1851977"/>
                  </a:lnTo>
                  <a:lnTo>
                    <a:pt x="499135" y="1883422"/>
                  </a:lnTo>
                  <a:lnTo>
                    <a:pt x="461911" y="1908975"/>
                  </a:lnTo>
                  <a:lnTo>
                    <a:pt x="426529" y="1937918"/>
                  </a:lnTo>
                  <a:lnTo>
                    <a:pt x="392328" y="1968677"/>
                  </a:lnTo>
                  <a:lnTo>
                    <a:pt x="358648" y="1999665"/>
                  </a:lnTo>
                  <a:lnTo>
                    <a:pt x="318376" y="2034628"/>
                  </a:lnTo>
                  <a:lnTo>
                    <a:pt x="277025" y="2068055"/>
                  </a:lnTo>
                  <a:lnTo>
                    <a:pt x="192786" y="2133231"/>
                  </a:lnTo>
                  <a:lnTo>
                    <a:pt x="151574" y="2165870"/>
                  </a:lnTo>
                  <a:lnTo>
                    <a:pt x="115366" y="2197455"/>
                  </a:lnTo>
                  <a:lnTo>
                    <a:pt x="83769" y="2230678"/>
                  </a:lnTo>
                  <a:lnTo>
                    <a:pt x="56349" y="2268207"/>
                  </a:lnTo>
                  <a:lnTo>
                    <a:pt x="32740" y="2312733"/>
                  </a:lnTo>
                  <a:lnTo>
                    <a:pt x="12534" y="2366937"/>
                  </a:lnTo>
                  <a:lnTo>
                    <a:pt x="2146" y="2420099"/>
                  </a:lnTo>
                  <a:lnTo>
                    <a:pt x="0" y="2471750"/>
                  </a:lnTo>
                  <a:lnTo>
                    <a:pt x="5181" y="2523223"/>
                  </a:lnTo>
                  <a:lnTo>
                    <a:pt x="17360" y="2573782"/>
                  </a:lnTo>
                  <a:lnTo>
                    <a:pt x="50990" y="2646299"/>
                  </a:lnTo>
                  <a:lnTo>
                    <a:pt x="78282" y="2686024"/>
                  </a:lnTo>
                  <a:lnTo>
                    <a:pt x="85458" y="2694089"/>
                  </a:lnTo>
                  <a:lnTo>
                    <a:pt x="657186" y="2694089"/>
                  </a:lnTo>
                  <a:lnTo>
                    <a:pt x="682002" y="2658973"/>
                  </a:lnTo>
                  <a:lnTo>
                    <a:pt x="714400" y="2594749"/>
                  </a:lnTo>
                  <a:lnTo>
                    <a:pt x="727354" y="2550782"/>
                  </a:lnTo>
                  <a:lnTo>
                    <a:pt x="736600" y="2503640"/>
                  </a:lnTo>
                  <a:lnTo>
                    <a:pt x="744258" y="2451620"/>
                  </a:lnTo>
                  <a:lnTo>
                    <a:pt x="751332" y="2398788"/>
                  </a:lnTo>
                  <a:lnTo>
                    <a:pt x="755002" y="2372182"/>
                  </a:lnTo>
                  <a:lnTo>
                    <a:pt x="766864" y="2293569"/>
                  </a:lnTo>
                  <a:lnTo>
                    <a:pt x="777011" y="2241207"/>
                  </a:lnTo>
                  <a:lnTo>
                    <a:pt x="787019" y="2196541"/>
                  </a:lnTo>
                  <a:lnTo>
                    <a:pt x="796544" y="2151545"/>
                  </a:lnTo>
                  <a:lnTo>
                    <a:pt x="803922" y="2106434"/>
                  </a:lnTo>
                  <a:lnTo>
                    <a:pt x="807427" y="2061425"/>
                  </a:lnTo>
                  <a:close/>
                </a:path>
                <a:path w="1330959" h="2694304">
                  <a:moveTo>
                    <a:pt x="1178229" y="0"/>
                  </a:moveTo>
                  <a:lnTo>
                    <a:pt x="917790" y="0"/>
                  </a:lnTo>
                  <a:lnTo>
                    <a:pt x="1006309" y="51130"/>
                  </a:lnTo>
                  <a:lnTo>
                    <a:pt x="1009548" y="52920"/>
                  </a:lnTo>
                  <a:lnTo>
                    <a:pt x="1019670" y="60896"/>
                  </a:lnTo>
                  <a:lnTo>
                    <a:pt x="990981" y="99301"/>
                  </a:lnTo>
                  <a:lnTo>
                    <a:pt x="902030" y="190055"/>
                  </a:lnTo>
                  <a:lnTo>
                    <a:pt x="898398" y="190703"/>
                  </a:lnTo>
                  <a:lnTo>
                    <a:pt x="868006" y="173151"/>
                  </a:lnTo>
                  <a:lnTo>
                    <a:pt x="854100" y="165125"/>
                  </a:lnTo>
                  <a:lnTo>
                    <a:pt x="854100" y="212217"/>
                  </a:lnTo>
                  <a:lnTo>
                    <a:pt x="849236" y="224840"/>
                  </a:lnTo>
                  <a:lnTo>
                    <a:pt x="839876" y="234899"/>
                  </a:lnTo>
                  <a:lnTo>
                    <a:pt x="828128" y="240284"/>
                  </a:lnTo>
                  <a:lnTo>
                    <a:pt x="815289" y="240715"/>
                  </a:lnTo>
                  <a:lnTo>
                    <a:pt x="802589" y="235889"/>
                  </a:lnTo>
                  <a:lnTo>
                    <a:pt x="792543" y="226618"/>
                  </a:lnTo>
                  <a:lnTo>
                    <a:pt x="787107" y="214871"/>
                  </a:lnTo>
                  <a:lnTo>
                    <a:pt x="786587" y="201968"/>
                  </a:lnTo>
                  <a:lnTo>
                    <a:pt x="791324" y="189280"/>
                  </a:lnTo>
                  <a:lnTo>
                    <a:pt x="795426" y="184810"/>
                  </a:lnTo>
                  <a:lnTo>
                    <a:pt x="800684" y="179044"/>
                  </a:lnTo>
                  <a:lnTo>
                    <a:pt x="812533" y="173570"/>
                  </a:lnTo>
                  <a:lnTo>
                    <a:pt x="825550" y="173151"/>
                  </a:lnTo>
                  <a:lnTo>
                    <a:pt x="838428" y="178130"/>
                  </a:lnTo>
                  <a:lnTo>
                    <a:pt x="848372" y="187464"/>
                  </a:lnTo>
                  <a:lnTo>
                    <a:pt x="853706" y="199301"/>
                  </a:lnTo>
                  <a:lnTo>
                    <a:pt x="854100" y="212217"/>
                  </a:lnTo>
                  <a:lnTo>
                    <a:pt x="854100" y="165125"/>
                  </a:lnTo>
                  <a:lnTo>
                    <a:pt x="771461" y="117424"/>
                  </a:lnTo>
                  <a:lnTo>
                    <a:pt x="758177" y="109753"/>
                  </a:lnTo>
                  <a:lnTo>
                    <a:pt x="758177" y="154076"/>
                  </a:lnTo>
                  <a:lnTo>
                    <a:pt x="754494" y="166674"/>
                  </a:lnTo>
                  <a:lnTo>
                    <a:pt x="745236" y="177914"/>
                  </a:lnTo>
                  <a:lnTo>
                    <a:pt x="732612" y="184111"/>
                  </a:lnTo>
                  <a:lnTo>
                    <a:pt x="718553" y="184810"/>
                  </a:lnTo>
                  <a:lnTo>
                    <a:pt x="704989" y="179489"/>
                  </a:lnTo>
                  <a:lnTo>
                    <a:pt x="695782" y="170510"/>
                  </a:lnTo>
                  <a:lnTo>
                    <a:pt x="690829" y="159308"/>
                  </a:lnTo>
                  <a:lnTo>
                    <a:pt x="690435" y="146977"/>
                  </a:lnTo>
                  <a:lnTo>
                    <a:pt x="694867" y="134569"/>
                  </a:lnTo>
                  <a:lnTo>
                    <a:pt x="703821" y="124091"/>
                  </a:lnTo>
                  <a:lnTo>
                    <a:pt x="715314" y="118262"/>
                  </a:lnTo>
                  <a:lnTo>
                    <a:pt x="728129" y="117424"/>
                  </a:lnTo>
                  <a:lnTo>
                    <a:pt x="741070" y="121881"/>
                  </a:lnTo>
                  <a:lnTo>
                    <a:pt x="751141" y="130479"/>
                  </a:lnTo>
                  <a:lnTo>
                    <a:pt x="756958" y="141605"/>
                  </a:lnTo>
                  <a:lnTo>
                    <a:pt x="758177" y="154076"/>
                  </a:lnTo>
                  <a:lnTo>
                    <a:pt x="758177" y="109753"/>
                  </a:lnTo>
                  <a:lnTo>
                    <a:pt x="700620" y="76517"/>
                  </a:lnTo>
                  <a:lnTo>
                    <a:pt x="699363" y="73050"/>
                  </a:lnTo>
                  <a:lnTo>
                    <a:pt x="702259" y="62649"/>
                  </a:lnTo>
                  <a:lnTo>
                    <a:pt x="714883" y="0"/>
                  </a:lnTo>
                  <a:lnTo>
                    <a:pt x="487870" y="0"/>
                  </a:lnTo>
                  <a:lnTo>
                    <a:pt x="483692" y="21831"/>
                  </a:lnTo>
                  <a:lnTo>
                    <a:pt x="481711" y="69684"/>
                  </a:lnTo>
                  <a:lnTo>
                    <a:pt x="486511" y="117424"/>
                  </a:lnTo>
                  <a:lnTo>
                    <a:pt x="497789" y="164236"/>
                  </a:lnTo>
                  <a:lnTo>
                    <a:pt x="534847" y="240944"/>
                  </a:lnTo>
                  <a:lnTo>
                    <a:pt x="568553" y="285394"/>
                  </a:lnTo>
                  <a:lnTo>
                    <a:pt x="608711" y="324116"/>
                  </a:lnTo>
                  <a:lnTo>
                    <a:pt x="654507" y="356247"/>
                  </a:lnTo>
                  <a:lnTo>
                    <a:pt x="705218" y="379831"/>
                  </a:lnTo>
                  <a:lnTo>
                    <a:pt x="758825" y="395249"/>
                  </a:lnTo>
                  <a:lnTo>
                    <a:pt x="814158" y="402209"/>
                  </a:lnTo>
                  <a:lnTo>
                    <a:pt x="870089" y="400443"/>
                  </a:lnTo>
                  <a:lnTo>
                    <a:pt x="945337" y="382295"/>
                  </a:lnTo>
                  <a:lnTo>
                    <a:pt x="989063" y="362597"/>
                  </a:lnTo>
                  <a:lnTo>
                    <a:pt x="1029525" y="336956"/>
                  </a:lnTo>
                  <a:lnTo>
                    <a:pt x="1065987" y="305435"/>
                  </a:lnTo>
                  <a:lnTo>
                    <a:pt x="1066863" y="304482"/>
                  </a:lnTo>
                  <a:lnTo>
                    <a:pt x="1067333" y="304012"/>
                  </a:lnTo>
                  <a:lnTo>
                    <a:pt x="1101483" y="262661"/>
                  </a:lnTo>
                  <a:lnTo>
                    <a:pt x="1115225" y="240715"/>
                  </a:lnTo>
                  <a:lnTo>
                    <a:pt x="1126274" y="223088"/>
                  </a:lnTo>
                  <a:lnTo>
                    <a:pt x="1140599" y="190703"/>
                  </a:lnTo>
                  <a:lnTo>
                    <a:pt x="1143698" y="183705"/>
                  </a:lnTo>
                  <a:lnTo>
                    <a:pt x="1155700" y="142951"/>
                  </a:lnTo>
                  <a:lnTo>
                    <a:pt x="1164272" y="99263"/>
                  </a:lnTo>
                  <a:lnTo>
                    <a:pt x="1171371" y="51066"/>
                  </a:lnTo>
                  <a:lnTo>
                    <a:pt x="1178229" y="0"/>
                  </a:lnTo>
                  <a:close/>
                </a:path>
                <a:path w="1330959" h="2694304">
                  <a:moveTo>
                    <a:pt x="1330731" y="1070076"/>
                  </a:moveTo>
                  <a:lnTo>
                    <a:pt x="1317726" y="1058189"/>
                  </a:lnTo>
                  <a:lnTo>
                    <a:pt x="1276604" y="1023962"/>
                  </a:lnTo>
                  <a:lnTo>
                    <a:pt x="1268501" y="1017371"/>
                  </a:lnTo>
                  <a:lnTo>
                    <a:pt x="1268501" y="1423136"/>
                  </a:lnTo>
                  <a:lnTo>
                    <a:pt x="1266024" y="1441869"/>
                  </a:lnTo>
                  <a:lnTo>
                    <a:pt x="1237475" y="1486903"/>
                  </a:lnTo>
                  <a:lnTo>
                    <a:pt x="1194523" y="1517370"/>
                  </a:lnTo>
                  <a:lnTo>
                    <a:pt x="1143482" y="1541780"/>
                  </a:lnTo>
                  <a:lnTo>
                    <a:pt x="1105319" y="1548079"/>
                  </a:lnTo>
                  <a:lnTo>
                    <a:pt x="1072527" y="1542707"/>
                  </a:lnTo>
                  <a:lnTo>
                    <a:pt x="1045362" y="1524774"/>
                  </a:lnTo>
                  <a:lnTo>
                    <a:pt x="1027137" y="1497596"/>
                  </a:lnTo>
                  <a:lnTo>
                    <a:pt x="1021168" y="1464487"/>
                  </a:lnTo>
                  <a:lnTo>
                    <a:pt x="1021829" y="1457515"/>
                  </a:lnTo>
                  <a:lnTo>
                    <a:pt x="1023721" y="1437220"/>
                  </a:lnTo>
                  <a:lnTo>
                    <a:pt x="1038580" y="1385595"/>
                  </a:lnTo>
                  <a:lnTo>
                    <a:pt x="1065987" y="1342859"/>
                  </a:lnTo>
                  <a:lnTo>
                    <a:pt x="1104747" y="1322349"/>
                  </a:lnTo>
                  <a:lnTo>
                    <a:pt x="1128369" y="1320406"/>
                  </a:lnTo>
                  <a:lnTo>
                    <a:pt x="1155954" y="1322971"/>
                  </a:lnTo>
                  <a:lnTo>
                    <a:pt x="1208379" y="1338567"/>
                  </a:lnTo>
                  <a:lnTo>
                    <a:pt x="1249260" y="1365859"/>
                  </a:lnTo>
                  <a:lnTo>
                    <a:pt x="1266812" y="1401584"/>
                  </a:lnTo>
                  <a:lnTo>
                    <a:pt x="1268501" y="1423136"/>
                  </a:lnTo>
                  <a:lnTo>
                    <a:pt x="1268501" y="1017371"/>
                  </a:lnTo>
                  <a:lnTo>
                    <a:pt x="1256703" y="1007770"/>
                  </a:lnTo>
                  <a:lnTo>
                    <a:pt x="1256703" y="1261160"/>
                  </a:lnTo>
                  <a:lnTo>
                    <a:pt x="1254950" y="1275867"/>
                  </a:lnTo>
                  <a:lnTo>
                    <a:pt x="1249349" y="1289799"/>
                  </a:lnTo>
                  <a:lnTo>
                    <a:pt x="1239291" y="1302118"/>
                  </a:lnTo>
                  <a:lnTo>
                    <a:pt x="1227226" y="1307731"/>
                  </a:lnTo>
                  <a:lnTo>
                    <a:pt x="1213802" y="1306639"/>
                  </a:lnTo>
                  <a:lnTo>
                    <a:pt x="1178128" y="1258976"/>
                  </a:lnTo>
                  <a:lnTo>
                    <a:pt x="1177251" y="1235036"/>
                  </a:lnTo>
                  <a:lnTo>
                    <a:pt x="1183919" y="1214132"/>
                  </a:lnTo>
                  <a:lnTo>
                    <a:pt x="1195705" y="1201153"/>
                  </a:lnTo>
                  <a:lnTo>
                    <a:pt x="1209700" y="1196340"/>
                  </a:lnTo>
                  <a:lnTo>
                    <a:pt x="1224470" y="1199502"/>
                  </a:lnTo>
                  <a:lnTo>
                    <a:pt x="1238567" y="1210449"/>
                  </a:lnTo>
                  <a:lnTo>
                    <a:pt x="1244257" y="1216748"/>
                  </a:lnTo>
                  <a:lnTo>
                    <a:pt x="1248206" y="1224661"/>
                  </a:lnTo>
                  <a:lnTo>
                    <a:pt x="1250657" y="1228369"/>
                  </a:lnTo>
                  <a:lnTo>
                    <a:pt x="1255102" y="1245425"/>
                  </a:lnTo>
                  <a:lnTo>
                    <a:pt x="1256703" y="1261160"/>
                  </a:lnTo>
                  <a:lnTo>
                    <a:pt x="1256703" y="1007770"/>
                  </a:lnTo>
                  <a:lnTo>
                    <a:pt x="1192555" y="955535"/>
                  </a:lnTo>
                  <a:lnTo>
                    <a:pt x="1153312" y="922223"/>
                  </a:lnTo>
                  <a:lnTo>
                    <a:pt x="1153312" y="1241374"/>
                  </a:lnTo>
                  <a:lnTo>
                    <a:pt x="1140002" y="1285709"/>
                  </a:lnTo>
                  <a:lnTo>
                    <a:pt x="1110424" y="1298181"/>
                  </a:lnTo>
                  <a:lnTo>
                    <a:pt x="1092746" y="1293685"/>
                  </a:lnTo>
                  <a:lnTo>
                    <a:pt x="1074966" y="1282509"/>
                  </a:lnTo>
                  <a:lnTo>
                    <a:pt x="1061237" y="1268006"/>
                  </a:lnTo>
                  <a:lnTo>
                    <a:pt x="1051077" y="1250657"/>
                  </a:lnTo>
                  <a:lnTo>
                    <a:pt x="1048245" y="1242796"/>
                  </a:lnTo>
                  <a:lnTo>
                    <a:pt x="1048245" y="1316647"/>
                  </a:lnTo>
                  <a:lnTo>
                    <a:pt x="1042885" y="1337462"/>
                  </a:lnTo>
                  <a:lnTo>
                    <a:pt x="1030351" y="1351775"/>
                  </a:lnTo>
                  <a:lnTo>
                    <a:pt x="1012520" y="1358303"/>
                  </a:lnTo>
                  <a:lnTo>
                    <a:pt x="999172" y="1356702"/>
                  </a:lnTo>
                  <a:lnTo>
                    <a:pt x="999172" y="1424813"/>
                  </a:lnTo>
                  <a:lnTo>
                    <a:pt x="996645" y="1439379"/>
                  </a:lnTo>
                  <a:lnTo>
                    <a:pt x="988453" y="1450555"/>
                  </a:lnTo>
                  <a:lnTo>
                    <a:pt x="975347" y="1456601"/>
                  </a:lnTo>
                  <a:lnTo>
                    <a:pt x="966724" y="1457515"/>
                  </a:lnTo>
                  <a:lnTo>
                    <a:pt x="958265" y="1457020"/>
                  </a:lnTo>
                  <a:lnTo>
                    <a:pt x="919924" y="1437386"/>
                  </a:lnTo>
                  <a:lnTo>
                    <a:pt x="900303" y="1404594"/>
                  </a:lnTo>
                  <a:lnTo>
                    <a:pt x="900645" y="1383842"/>
                  </a:lnTo>
                  <a:lnTo>
                    <a:pt x="909624" y="1370507"/>
                  </a:lnTo>
                  <a:lnTo>
                    <a:pt x="924204" y="1364208"/>
                  </a:lnTo>
                  <a:lnTo>
                    <a:pt x="941362" y="1364589"/>
                  </a:lnTo>
                  <a:lnTo>
                    <a:pt x="985824" y="1392529"/>
                  </a:lnTo>
                  <a:lnTo>
                    <a:pt x="999172" y="1424813"/>
                  </a:lnTo>
                  <a:lnTo>
                    <a:pt x="999172" y="1356702"/>
                  </a:lnTo>
                  <a:lnTo>
                    <a:pt x="954252" y="1332230"/>
                  </a:lnTo>
                  <a:lnTo>
                    <a:pt x="929640" y="1292263"/>
                  </a:lnTo>
                  <a:lnTo>
                    <a:pt x="928852" y="1286535"/>
                  </a:lnTo>
                  <a:lnTo>
                    <a:pt x="926528" y="1277340"/>
                  </a:lnTo>
                  <a:lnTo>
                    <a:pt x="926579" y="1268006"/>
                  </a:lnTo>
                  <a:lnTo>
                    <a:pt x="930770" y="1247140"/>
                  </a:lnTo>
                  <a:lnTo>
                    <a:pt x="942314" y="1232357"/>
                  </a:lnTo>
                  <a:lnTo>
                    <a:pt x="959548" y="1225042"/>
                  </a:lnTo>
                  <a:lnTo>
                    <a:pt x="980871" y="1226464"/>
                  </a:lnTo>
                  <a:lnTo>
                    <a:pt x="1024940" y="1255433"/>
                  </a:lnTo>
                  <a:lnTo>
                    <a:pt x="1045375" y="1292567"/>
                  </a:lnTo>
                  <a:lnTo>
                    <a:pt x="1048245" y="1316647"/>
                  </a:lnTo>
                  <a:lnTo>
                    <a:pt x="1048245" y="1242796"/>
                  </a:lnTo>
                  <a:lnTo>
                    <a:pt x="1043990" y="1230985"/>
                  </a:lnTo>
                  <a:lnTo>
                    <a:pt x="1042746" y="1225042"/>
                  </a:lnTo>
                  <a:lnTo>
                    <a:pt x="1041628" y="1219657"/>
                  </a:lnTo>
                  <a:lnTo>
                    <a:pt x="1040841" y="1208303"/>
                  </a:lnTo>
                  <a:lnTo>
                    <a:pt x="1041742" y="1196975"/>
                  </a:lnTo>
                  <a:lnTo>
                    <a:pt x="1044460" y="1185722"/>
                  </a:lnTo>
                  <a:lnTo>
                    <a:pt x="1053592" y="1169149"/>
                  </a:lnTo>
                  <a:lnTo>
                    <a:pt x="1067244" y="1158951"/>
                  </a:lnTo>
                  <a:lnTo>
                    <a:pt x="1083970" y="1155814"/>
                  </a:lnTo>
                  <a:lnTo>
                    <a:pt x="1102321" y="1160411"/>
                  </a:lnTo>
                  <a:lnTo>
                    <a:pt x="1139685" y="1196035"/>
                  </a:lnTo>
                  <a:lnTo>
                    <a:pt x="1153312" y="1241374"/>
                  </a:lnTo>
                  <a:lnTo>
                    <a:pt x="1153312" y="922223"/>
                  </a:lnTo>
                  <a:lnTo>
                    <a:pt x="1151293" y="920496"/>
                  </a:lnTo>
                  <a:lnTo>
                    <a:pt x="1111135" y="883907"/>
                  </a:lnTo>
                  <a:lnTo>
                    <a:pt x="1077569" y="851560"/>
                  </a:lnTo>
                  <a:lnTo>
                    <a:pt x="1043470" y="819429"/>
                  </a:lnTo>
                  <a:lnTo>
                    <a:pt x="1008176" y="789114"/>
                  </a:lnTo>
                  <a:lnTo>
                    <a:pt x="971003" y="762203"/>
                  </a:lnTo>
                  <a:lnTo>
                    <a:pt x="931278" y="740257"/>
                  </a:lnTo>
                  <a:lnTo>
                    <a:pt x="888352" y="724877"/>
                  </a:lnTo>
                  <a:lnTo>
                    <a:pt x="841527" y="717638"/>
                  </a:lnTo>
                  <a:lnTo>
                    <a:pt x="839546" y="717524"/>
                  </a:lnTo>
                  <a:lnTo>
                    <a:pt x="837565" y="717524"/>
                  </a:lnTo>
                  <a:lnTo>
                    <a:pt x="835507" y="717524"/>
                  </a:lnTo>
                  <a:lnTo>
                    <a:pt x="793064" y="722807"/>
                  </a:lnTo>
                  <a:lnTo>
                    <a:pt x="754316" y="738136"/>
                  </a:lnTo>
                  <a:lnTo>
                    <a:pt x="720686" y="762850"/>
                  </a:lnTo>
                  <a:lnTo>
                    <a:pt x="693496" y="796277"/>
                  </a:lnTo>
                  <a:lnTo>
                    <a:pt x="671779" y="844931"/>
                  </a:lnTo>
                  <a:lnTo>
                    <a:pt x="662063" y="889482"/>
                  </a:lnTo>
                  <a:lnTo>
                    <a:pt x="659625" y="934796"/>
                  </a:lnTo>
                  <a:lnTo>
                    <a:pt x="662762" y="980579"/>
                  </a:lnTo>
                  <a:lnTo>
                    <a:pt x="669759" y="1026591"/>
                  </a:lnTo>
                  <a:lnTo>
                    <a:pt x="678942" y="1072527"/>
                  </a:lnTo>
                  <a:lnTo>
                    <a:pt x="688581" y="1118146"/>
                  </a:lnTo>
                  <a:lnTo>
                    <a:pt x="698322" y="1171575"/>
                  </a:lnTo>
                  <a:lnTo>
                    <a:pt x="706183" y="1225130"/>
                  </a:lnTo>
                  <a:lnTo>
                    <a:pt x="713968" y="1286535"/>
                  </a:lnTo>
                  <a:lnTo>
                    <a:pt x="719670" y="1332674"/>
                  </a:lnTo>
                  <a:lnTo>
                    <a:pt x="726909" y="1385684"/>
                  </a:lnTo>
                  <a:lnTo>
                    <a:pt x="735774" y="1433804"/>
                  </a:lnTo>
                  <a:lnTo>
                    <a:pt x="748411" y="1478800"/>
                  </a:lnTo>
                  <a:lnTo>
                    <a:pt x="766914" y="1522450"/>
                  </a:lnTo>
                  <a:lnTo>
                    <a:pt x="793432" y="1566519"/>
                  </a:lnTo>
                  <a:lnTo>
                    <a:pt x="830059" y="1612785"/>
                  </a:lnTo>
                  <a:lnTo>
                    <a:pt x="830567" y="1613319"/>
                  </a:lnTo>
                  <a:lnTo>
                    <a:pt x="831024" y="1613877"/>
                  </a:lnTo>
                  <a:lnTo>
                    <a:pt x="870762" y="1649984"/>
                  </a:lnTo>
                  <a:lnTo>
                    <a:pt x="914387" y="1679244"/>
                  </a:lnTo>
                  <a:lnTo>
                    <a:pt x="961593" y="1702066"/>
                  </a:lnTo>
                  <a:lnTo>
                    <a:pt x="1011593" y="1718335"/>
                  </a:lnTo>
                  <a:lnTo>
                    <a:pt x="1091514" y="1727669"/>
                  </a:lnTo>
                  <a:lnTo>
                    <a:pt x="1139825" y="1725104"/>
                  </a:lnTo>
                  <a:lnTo>
                    <a:pt x="1187310" y="1716506"/>
                  </a:lnTo>
                  <a:lnTo>
                    <a:pt x="1233322" y="1702028"/>
                  </a:lnTo>
                  <a:lnTo>
                    <a:pt x="1277226" y="1681810"/>
                  </a:lnTo>
                  <a:lnTo>
                    <a:pt x="1317650" y="1655292"/>
                  </a:lnTo>
                  <a:lnTo>
                    <a:pt x="1330731" y="1644091"/>
                  </a:lnTo>
                  <a:lnTo>
                    <a:pt x="1330731" y="1548079"/>
                  </a:lnTo>
                  <a:lnTo>
                    <a:pt x="1330731" y="1320406"/>
                  </a:lnTo>
                  <a:lnTo>
                    <a:pt x="1330731" y="1307731"/>
                  </a:lnTo>
                  <a:lnTo>
                    <a:pt x="1330731" y="1196340"/>
                  </a:lnTo>
                  <a:lnTo>
                    <a:pt x="1330731" y="1155814"/>
                  </a:lnTo>
                  <a:lnTo>
                    <a:pt x="1330731" y="1070076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327879" y="2298359"/>
              <a:ext cx="1237615" cy="1591945"/>
            </a:xfrm>
            <a:custGeom>
              <a:avLst/>
              <a:gdLst/>
              <a:ahLst/>
              <a:cxnLst/>
              <a:rect l="l" t="t" r="r" b="b"/>
              <a:pathLst>
                <a:path w="1237615" h="1591945">
                  <a:moveTo>
                    <a:pt x="0" y="1591574"/>
                  </a:moveTo>
                  <a:lnTo>
                    <a:pt x="1237030" y="1591574"/>
                  </a:lnTo>
                  <a:lnTo>
                    <a:pt x="1237030" y="0"/>
                  </a:lnTo>
                  <a:lnTo>
                    <a:pt x="0" y="0"/>
                  </a:lnTo>
                  <a:lnTo>
                    <a:pt x="0" y="1591574"/>
                  </a:lnTo>
                  <a:close/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329868" y="2299992"/>
              <a:ext cx="1233170" cy="1588770"/>
            </a:xfrm>
            <a:custGeom>
              <a:avLst/>
              <a:gdLst/>
              <a:ahLst/>
              <a:cxnLst/>
              <a:rect l="l" t="t" r="r" b="b"/>
              <a:pathLst>
                <a:path w="1233169" h="1588770">
                  <a:moveTo>
                    <a:pt x="0" y="0"/>
                  </a:moveTo>
                  <a:lnTo>
                    <a:pt x="1232967" y="1588297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329942" y="2296338"/>
              <a:ext cx="1236345" cy="1592580"/>
            </a:xfrm>
            <a:custGeom>
              <a:avLst/>
              <a:gdLst/>
              <a:ahLst/>
              <a:cxnLst/>
              <a:rect l="l" t="t" r="r" b="b"/>
              <a:pathLst>
                <a:path w="1236344" h="1592579">
                  <a:moveTo>
                    <a:pt x="1236119" y="0"/>
                  </a:moveTo>
                  <a:lnTo>
                    <a:pt x="0" y="1591961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9298146" y="6596657"/>
            <a:ext cx="3298825" cy="2694305"/>
          </a:xfrm>
          <a:prstGeom prst="rect">
            <a:avLst/>
          </a:prstGeom>
          <a:solidFill>
            <a:srgbClr val="CCCCCC"/>
          </a:solidFill>
        </p:spPr>
        <p:txBody>
          <a:bodyPr wrap="square" lIns="0" tIns="155575" rIns="0" bIns="0" rtlCol="0" vert="horz">
            <a:spAutoFit/>
          </a:bodyPr>
          <a:lstStyle/>
          <a:p>
            <a:pPr marL="194945" marR="1681480">
              <a:lnSpc>
                <a:spcPct val="101499"/>
              </a:lnSpc>
              <a:spcBef>
                <a:spcPts val="1225"/>
              </a:spcBef>
            </a:pPr>
            <a:r>
              <a:rPr dirty="0" sz="1950" spc="65" b="1">
                <a:latin typeface="Arial"/>
                <a:cs typeface="Arial"/>
              </a:rPr>
              <a:t>Everyday</a:t>
            </a:r>
            <a:r>
              <a:rPr dirty="0" sz="1950" spc="-220" b="1">
                <a:latin typeface="Arial"/>
                <a:cs typeface="Arial"/>
              </a:rPr>
              <a:t> </a:t>
            </a:r>
            <a:r>
              <a:rPr dirty="0" sz="1950" spc="-60" b="1">
                <a:latin typeface="Arial"/>
                <a:cs typeface="Arial"/>
              </a:rPr>
              <a:t>is  </a:t>
            </a:r>
            <a:r>
              <a:rPr dirty="0" sz="1950" spc="-20" b="1">
                <a:latin typeface="Arial"/>
                <a:cs typeface="Arial"/>
              </a:rPr>
              <a:t>Avo</a:t>
            </a:r>
            <a:r>
              <a:rPr dirty="0" sz="1950" spc="-114" b="1">
                <a:latin typeface="Arial"/>
                <a:cs typeface="Arial"/>
              </a:rPr>
              <a:t> </a:t>
            </a:r>
            <a:r>
              <a:rPr dirty="0" sz="1950" spc="160" b="1">
                <a:latin typeface="Arial"/>
                <a:cs typeface="Arial"/>
              </a:rPr>
              <a:t>day</a:t>
            </a:r>
            <a:endParaRPr sz="195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  <a:spcBef>
                <a:spcPts val="475"/>
              </a:spcBef>
            </a:pPr>
            <a:r>
              <a:rPr dirty="0" sz="850" spc="60">
                <a:latin typeface="Arial"/>
                <a:cs typeface="Arial"/>
              </a:rPr>
              <a:t>No </a:t>
            </a:r>
            <a:r>
              <a:rPr dirty="0" sz="850" spc="35">
                <a:latin typeface="Arial"/>
                <a:cs typeface="Arial"/>
              </a:rPr>
              <a:t>delivery </a:t>
            </a:r>
            <a:r>
              <a:rPr dirty="0" sz="850" spc="10">
                <a:latin typeface="Arial"/>
                <a:cs typeface="Arial"/>
              </a:rPr>
              <a:t>fee, </a:t>
            </a:r>
            <a:r>
              <a:rPr dirty="0" sz="850" spc="70">
                <a:latin typeface="Arial"/>
                <a:cs typeface="Arial"/>
              </a:rPr>
              <a:t>no</a:t>
            </a:r>
            <a:r>
              <a:rPr dirty="0" sz="850" spc="-150">
                <a:latin typeface="Arial"/>
                <a:cs typeface="Arial"/>
              </a:rPr>
              <a:t> </a:t>
            </a:r>
            <a:r>
              <a:rPr dirty="0" sz="850" spc="65">
                <a:latin typeface="Arial"/>
                <a:cs typeface="Arial"/>
              </a:rPr>
              <a:t>minimum,</a:t>
            </a:r>
            <a:endParaRPr sz="850">
              <a:latin typeface="Arial"/>
              <a:cs typeface="Arial"/>
            </a:endParaRPr>
          </a:p>
          <a:p>
            <a:pPr marL="194945" marR="1242060">
              <a:lnSpc>
                <a:spcPct val="102800"/>
              </a:lnSpc>
            </a:pPr>
            <a:r>
              <a:rPr dirty="0" sz="850" spc="70">
                <a:latin typeface="Arial"/>
                <a:cs typeface="Arial"/>
              </a:rPr>
              <a:t>no</a:t>
            </a:r>
            <a:r>
              <a:rPr dirty="0" sz="850" spc="-20">
                <a:latin typeface="Arial"/>
                <a:cs typeface="Arial"/>
              </a:rPr>
              <a:t> </a:t>
            </a:r>
            <a:r>
              <a:rPr dirty="0" sz="850" spc="20">
                <a:latin typeface="Arial"/>
                <a:cs typeface="Arial"/>
              </a:rPr>
              <a:t>hassle</a:t>
            </a:r>
            <a:r>
              <a:rPr dirty="0" sz="850" spc="-15">
                <a:latin typeface="Arial"/>
                <a:cs typeface="Arial"/>
              </a:rPr>
              <a:t> </a:t>
            </a:r>
            <a:r>
              <a:rPr dirty="0" sz="850" spc="35">
                <a:latin typeface="Arial"/>
                <a:cs typeface="Arial"/>
              </a:rPr>
              <a:t>delivery</a:t>
            </a:r>
            <a:r>
              <a:rPr dirty="0" sz="850" spc="-15">
                <a:latin typeface="Arial"/>
                <a:cs typeface="Arial"/>
              </a:rPr>
              <a:t> </a:t>
            </a:r>
            <a:r>
              <a:rPr dirty="0" sz="850" spc="55">
                <a:latin typeface="Arial"/>
                <a:cs typeface="Arial"/>
              </a:rPr>
              <a:t>of</a:t>
            </a:r>
            <a:r>
              <a:rPr dirty="0" sz="850" spc="-15">
                <a:latin typeface="Arial"/>
                <a:cs typeface="Arial"/>
              </a:rPr>
              <a:t> </a:t>
            </a:r>
            <a:r>
              <a:rPr dirty="0" sz="850" spc="45">
                <a:latin typeface="Arial"/>
                <a:cs typeface="Arial"/>
              </a:rPr>
              <a:t>your</a:t>
            </a:r>
            <a:r>
              <a:rPr dirty="0" sz="850" spc="-15">
                <a:latin typeface="Arial"/>
                <a:cs typeface="Arial"/>
              </a:rPr>
              <a:t> </a:t>
            </a:r>
            <a:r>
              <a:rPr dirty="0" sz="850" spc="45">
                <a:latin typeface="Arial"/>
                <a:cs typeface="Arial"/>
              </a:rPr>
              <a:t>everyday  </a:t>
            </a:r>
            <a:r>
              <a:rPr dirty="0" sz="850" spc="40">
                <a:latin typeface="Arial"/>
                <a:cs typeface="Arial"/>
              </a:rPr>
              <a:t>needs </a:t>
            </a:r>
            <a:r>
              <a:rPr dirty="0" sz="850" spc="85">
                <a:latin typeface="Arial"/>
                <a:cs typeface="Arial"/>
              </a:rPr>
              <a:t>and</a:t>
            </a:r>
            <a:r>
              <a:rPr dirty="0" sz="850" spc="-65">
                <a:latin typeface="Arial"/>
                <a:cs typeface="Arial"/>
              </a:rPr>
              <a:t> </a:t>
            </a:r>
            <a:r>
              <a:rPr dirty="0" sz="850" spc="50">
                <a:latin typeface="Arial"/>
                <a:cs typeface="Arial"/>
              </a:rPr>
              <a:t>wants.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31543" y="6596657"/>
            <a:ext cx="2010410" cy="2694305"/>
          </a:xfrm>
          <a:prstGeom prst="rect">
            <a:avLst/>
          </a:prstGeom>
          <a:solidFill>
            <a:srgbClr val="CCCCCC"/>
          </a:solidFill>
        </p:spPr>
        <p:txBody>
          <a:bodyPr wrap="square" lIns="0" tIns="167640" rIns="0" bIns="0" rtlCol="0" vert="horz">
            <a:spAutoFit/>
          </a:bodyPr>
          <a:lstStyle/>
          <a:p>
            <a:pPr marL="701040" marR="208279" indent="15240">
              <a:lnSpc>
                <a:spcPct val="101600"/>
              </a:lnSpc>
              <a:spcBef>
                <a:spcPts val="1320"/>
              </a:spcBef>
            </a:pPr>
            <a:r>
              <a:rPr dirty="0" sz="1500" spc="165" b="1">
                <a:latin typeface="Arial"/>
                <a:cs typeface="Arial"/>
              </a:rPr>
              <a:t>המ</a:t>
            </a:r>
            <a:r>
              <a:rPr dirty="0" sz="1500" spc="-280" b="1">
                <a:latin typeface="Arial"/>
                <a:cs typeface="Arial"/>
              </a:rPr>
              <a:t> </a:t>
            </a:r>
            <a:r>
              <a:rPr dirty="0" sz="1500" spc="50" b="1">
                <a:latin typeface="Arial"/>
                <a:cs typeface="Arial"/>
              </a:rPr>
              <a:t>לכ </a:t>
            </a:r>
            <a:r>
              <a:rPr dirty="0" sz="1500" spc="114" b="1">
                <a:latin typeface="Arial"/>
                <a:cs typeface="Arial"/>
              </a:rPr>
              <a:t>שבקל  </a:t>
            </a:r>
            <a:r>
              <a:rPr dirty="0" sz="1500" spc="80" b="1">
                <a:latin typeface="Arial"/>
                <a:cs typeface="Arial"/>
              </a:rPr>
              <a:t>ךלש</a:t>
            </a:r>
            <a:r>
              <a:rPr dirty="0" sz="1500" spc="-155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Avo-לש</a:t>
            </a:r>
            <a:endParaRPr sz="1500">
              <a:latin typeface="Arial"/>
              <a:cs typeface="Arial"/>
            </a:endParaRPr>
          </a:p>
          <a:p>
            <a:pPr algn="just" marL="448945" marR="208279" indent="-53340">
              <a:lnSpc>
                <a:spcPct val="103499"/>
              </a:lnSpc>
              <a:spcBef>
                <a:spcPts val="610"/>
              </a:spcBef>
            </a:pPr>
            <a:r>
              <a:rPr dirty="0" sz="650" spc="65">
                <a:latin typeface="Arial"/>
                <a:cs typeface="Arial"/>
              </a:rPr>
              <a:t>תוא</a:t>
            </a:r>
            <a:r>
              <a:rPr dirty="0" sz="650" spc="-15">
                <a:latin typeface="Arial"/>
                <a:cs typeface="Arial"/>
              </a:rPr>
              <a:t> </a:t>
            </a:r>
            <a:r>
              <a:rPr dirty="0" sz="650" spc="55">
                <a:latin typeface="Arial"/>
                <a:cs typeface="Arial"/>
              </a:rPr>
              <a:t>ופמו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50">
                <a:latin typeface="Arial"/>
                <a:cs typeface="Arial"/>
              </a:rPr>
              <a:t>הטילכותש</a:t>
            </a:r>
            <a:r>
              <a:rPr dirty="0" sz="650" spc="-15">
                <a:latin typeface="Arial"/>
                <a:cs typeface="Arial"/>
              </a:rPr>
              <a:t> </a:t>
            </a:r>
            <a:r>
              <a:rPr dirty="0" sz="650" spc="45">
                <a:latin typeface="Arial"/>
                <a:cs typeface="Arial"/>
              </a:rPr>
              <a:t>הארשה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60">
                <a:latin typeface="Arial"/>
                <a:cs typeface="Arial"/>
              </a:rPr>
              <a:t>תוצקב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25">
                <a:latin typeface="Arial"/>
                <a:cs typeface="Arial"/>
              </a:rPr>
              <a:t>ור  </a:t>
            </a:r>
            <a:r>
              <a:rPr dirty="0" sz="650" spc="40">
                <a:latin typeface="Arial"/>
                <a:cs typeface="Arial"/>
              </a:rPr>
              <a:t>ןכותה</a:t>
            </a:r>
            <a:r>
              <a:rPr dirty="0" sz="650" spc="-15">
                <a:latin typeface="Arial"/>
                <a:cs typeface="Arial"/>
              </a:rPr>
              <a:t> </a:t>
            </a:r>
            <a:r>
              <a:rPr dirty="0" sz="650" spc="90">
                <a:latin typeface="Arial"/>
                <a:cs typeface="Arial"/>
              </a:rPr>
              <a:t>תא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45">
                <a:latin typeface="Arial"/>
                <a:cs typeface="Arial"/>
              </a:rPr>
              <a:t>לכותה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80">
                <a:latin typeface="Arial"/>
                <a:cs typeface="Arial"/>
              </a:rPr>
              <a:t>קשמ</a:t>
            </a:r>
            <a:r>
              <a:rPr dirty="0" sz="650" spc="-15">
                <a:latin typeface="Arial"/>
                <a:cs typeface="Arial"/>
              </a:rPr>
              <a:t> </a:t>
            </a:r>
            <a:r>
              <a:rPr dirty="0" sz="650" spc="25">
                <a:latin typeface="Arial"/>
                <a:cs typeface="Arial"/>
              </a:rPr>
              <a:t>יב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40">
                <a:latin typeface="Arial"/>
                <a:cs typeface="Arial"/>
              </a:rPr>
              <a:t>רופוח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45">
                <a:latin typeface="Arial"/>
                <a:cs typeface="Arial"/>
              </a:rPr>
              <a:t>ופדה  </a:t>
            </a:r>
            <a:r>
              <a:rPr dirty="0" sz="650" spc="60">
                <a:latin typeface="Arial"/>
                <a:cs typeface="Arial"/>
              </a:rPr>
              <a:t>בא</a:t>
            </a:r>
            <a:r>
              <a:rPr dirty="0" sz="650" spc="-15">
                <a:latin typeface="Arial"/>
                <a:cs typeface="Arial"/>
              </a:rPr>
              <a:t> </a:t>
            </a:r>
            <a:r>
              <a:rPr dirty="0" sz="650" spc="25">
                <a:latin typeface="Arial"/>
                <a:cs typeface="Arial"/>
              </a:rPr>
              <a:t>ןיב</a:t>
            </a:r>
            <a:r>
              <a:rPr dirty="0" sz="650" spc="-15">
                <a:latin typeface="Arial"/>
                <a:cs typeface="Arial"/>
              </a:rPr>
              <a:t> </a:t>
            </a:r>
            <a:r>
              <a:rPr dirty="0" sz="650" spc="50">
                <a:latin typeface="Arial"/>
                <a:cs typeface="Arial"/>
              </a:rPr>
              <a:t>טרוא</a:t>
            </a:r>
            <a:r>
              <a:rPr dirty="0" sz="650" spc="-10">
                <a:latin typeface="Arial"/>
                <a:cs typeface="Arial"/>
              </a:rPr>
              <a:t> </a:t>
            </a:r>
            <a:r>
              <a:rPr dirty="0" sz="650" spc="45">
                <a:latin typeface="Arial"/>
                <a:cs typeface="Arial"/>
              </a:rPr>
              <a:t>לשב</a:t>
            </a:r>
            <a:r>
              <a:rPr dirty="0" sz="650" spc="-15">
                <a:latin typeface="Arial"/>
                <a:cs typeface="Arial"/>
              </a:rPr>
              <a:t> </a:t>
            </a:r>
            <a:r>
              <a:rPr dirty="0" sz="650" spc="55">
                <a:latin typeface="Arial"/>
                <a:cs typeface="Arial"/>
              </a:rPr>
              <a:t>םייתרזעבצא</a:t>
            </a:r>
            <a:r>
              <a:rPr dirty="0" sz="650" spc="-15">
                <a:latin typeface="Arial"/>
                <a:cs typeface="Arial"/>
              </a:rPr>
              <a:t> </a:t>
            </a:r>
            <a:r>
              <a:rPr dirty="0" sz="650" spc="55">
                <a:latin typeface="Arial"/>
                <a:cs typeface="Arial"/>
              </a:rPr>
              <a:t>תוציע</a:t>
            </a:r>
            <a:endParaRPr sz="6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52727" y="2106167"/>
            <a:ext cx="1728470" cy="67519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97893" y="681759"/>
            <a:ext cx="1832610" cy="8522335"/>
            <a:chOff x="397893" y="681759"/>
            <a:chExt cx="1832610" cy="8522335"/>
          </a:xfrm>
        </p:grpSpPr>
        <p:sp>
          <p:nvSpPr>
            <p:cNvPr id="27" name="object 27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7893" y="914108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8924944" y="622683"/>
            <a:ext cx="62293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5" b="1">
                <a:solidFill>
                  <a:srgbClr val="054B32"/>
                </a:solidFill>
                <a:latin typeface="Arial"/>
                <a:cs typeface="Arial"/>
              </a:rPr>
              <a:t>35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4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2727" y="8995298"/>
            <a:ext cx="1462405" cy="815975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5" b="1">
                <a:solidFill>
                  <a:srgbClr val="054B32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054B32"/>
                </a:solidFill>
                <a:latin typeface="Arial"/>
                <a:cs typeface="Arial"/>
              </a:rPr>
              <a:t>c</a:t>
            </a:r>
            <a:r>
              <a:rPr dirty="0" sz="1800" spc="80" b="1">
                <a:solidFill>
                  <a:srgbClr val="054B32"/>
                </a:solidFill>
                <a:latin typeface="Arial"/>
                <a:cs typeface="Arial"/>
              </a:rPr>
              <a:t>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85446" y="9507240"/>
            <a:ext cx="1176020" cy="249554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200" spc="50">
                <a:solidFill>
                  <a:srgbClr val="7F7F7F"/>
                </a:solidFill>
                <a:latin typeface="Arial"/>
                <a:cs typeface="Arial"/>
              </a:rPr>
              <a:t>Ailgn</a:t>
            </a:r>
            <a:r>
              <a:rPr dirty="0" sz="1200" spc="-6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40">
                <a:solidFill>
                  <a:srgbClr val="7F7F7F"/>
                </a:solidFill>
                <a:latin typeface="Arial"/>
                <a:cs typeface="Arial"/>
              </a:rPr>
              <a:t>to</a:t>
            </a:r>
            <a:r>
              <a:rPr dirty="0" sz="1200" spc="-6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dirty="0" sz="1200" spc="-4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7F7F7F"/>
                </a:solidFill>
                <a:latin typeface="Arial"/>
                <a:cs typeface="Arial"/>
              </a:rPr>
              <a:t>left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918791" y="9507240"/>
            <a:ext cx="1294130" cy="249554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200" spc="50">
                <a:solidFill>
                  <a:srgbClr val="7F7F7F"/>
                </a:solidFill>
                <a:latin typeface="Arial"/>
                <a:cs typeface="Arial"/>
              </a:rPr>
              <a:t>Ailgn</a:t>
            </a:r>
            <a:r>
              <a:rPr dirty="0" sz="1200" spc="-6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40">
                <a:solidFill>
                  <a:srgbClr val="7F7F7F"/>
                </a:solidFill>
                <a:latin typeface="Arial"/>
                <a:cs typeface="Arial"/>
              </a:rPr>
              <a:t>to</a:t>
            </a:r>
            <a:r>
              <a:rPr dirty="0" sz="1200" spc="-6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dirty="0" sz="1200" spc="-4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05">
                <a:solidFill>
                  <a:srgbClr val="7F7F7F"/>
                </a:solidFill>
                <a:latin typeface="Arial"/>
                <a:cs typeface="Arial"/>
              </a:rPr>
              <a:t>right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77051" y="5989346"/>
            <a:ext cx="3063875" cy="4339590"/>
            <a:chOff x="9477051" y="5989346"/>
            <a:chExt cx="3063875" cy="4339590"/>
          </a:xfrm>
        </p:grpSpPr>
        <p:sp>
          <p:nvSpPr>
            <p:cNvPr id="3" name="object 3"/>
            <p:cNvSpPr/>
            <p:nvPr/>
          </p:nvSpPr>
          <p:spPr>
            <a:xfrm>
              <a:off x="9477093" y="5989346"/>
              <a:ext cx="3063875" cy="4339590"/>
            </a:xfrm>
            <a:custGeom>
              <a:avLst/>
              <a:gdLst/>
              <a:ahLst/>
              <a:cxnLst/>
              <a:rect l="l" t="t" r="r" b="b"/>
              <a:pathLst>
                <a:path w="3063875" h="4339590">
                  <a:moveTo>
                    <a:pt x="3063781" y="0"/>
                  </a:moveTo>
                  <a:lnTo>
                    <a:pt x="0" y="0"/>
                  </a:lnTo>
                  <a:lnTo>
                    <a:pt x="0" y="4339155"/>
                  </a:lnTo>
                  <a:lnTo>
                    <a:pt x="3063781" y="4339155"/>
                  </a:lnTo>
                  <a:lnTo>
                    <a:pt x="3063781" y="0"/>
                  </a:lnTo>
                  <a:close/>
                </a:path>
              </a:pathLst>
            </a:custGeom>
            <a:solidFill>
              <a:srgbClr val="BE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477051" y="7297222"/>
              <a:ext cx="3063781" cy="30312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863882" y="7833688"/>
              <a:ext cx="1432560" cy="1656080"/>
            </a:xfrm>
            <a:custGeom>
              <a:avLst/>
              <a:gdLst/>
              <a:ahLst/>
              <a:cxnLst/>
              <a:rect l="l" t="t" r="r" b="b"/>
              <a:pathLst>
                <a:path w="1432559" h="1656079">
                  <a:moveTo>
                    <a:pt x="995316" y="0"/>
                  </a:moveTo>
                  <a:lnTo>
                    <a:pt x="946051" y="1916"/>
                  </a:lnTo>
                  <a:lnTo>
                    <a:pt x="905884" y="7193"/>
                  </a:lnTo>
                  <a:lnTo>
                    <a:pt x="867498" y="15318"/>
                  </a:lnTo>
                  <a:lnTo>
                    <a:pt x="796212" y="37234"/>
                  </a:lnTo>
                  <a:lnTo>
                    <a:pt x="759208" y="51809"/>
                  </a:lnTo>
                  <a:lnTo>
                    <a:pt x="708176" y="75300"/>
                  </a:lnTo>
                  <a:lnTo>
                    <a:pt x="657860" y="102017"/>
                  </a:lnTo>
                  <a:lnTo>
                    <a:pt x="584344" y="147262"/>
                  </a:lnTo>
                  <a:lnTo>
                    <a:pt x="513430" y="197645"/>
                  </a:lnTo>
                  <a:lnTo>
                    <a:pt x="472748" y="229590"/>
                  </a:lnTo>
                  <a:lnTo>
                    <a:pt x="428717" y="266633"/>
                  </a:lnTo>
                  <a:lnTo>
                    <a:pt x="390751" y="300721"/>
                  </a:lnTo>
                  <a:lnTo>
                    <a:pt x="361117" y="328785"/>
                  </a:lnTo>
                  <a:lnTo>
                    <a:pt x="329577" y="360250"/>
                  </a:lnTo>
                  <a:lnTo>
                    <a:pt x="274261" y="419447"/>
                  </a:lnTo>
                  <a:lnTo>
                    <a:pt x="248087" y="449488"/>
                  </a:lnTo>
                  <a:lnTo>
                    <a:pt x="220408" y="482948"/>
                  </a:lnTo>
                  <a:lnTo>
                    <a:pt x="176283" y="540297"/>
                  </a:lnTo>
                  <a:lnTo>
                    <a:pt x="141562" y="590023"/>
                  </a:lnTo>
                  <a:lnTo>
                    <a:pt x="109247" y="641290"/>
                  </a:lnTo>
                  <a:lnTo>
                    <a:pt x="79595" y="694554"/>
                  </a:lnTo>
                  <a:lnTo>
                    <a:pt x="56528" y="742836"/>
                  </a:lnTo>
                  <a:lnTo>
                    <a:pt x="40650" y="782518"/>
                  </a:lnTo>
                  <a:lnTo>
                    <a:pt x="24640" y="832141"/>
                  </a:lnTo>
                  <a:lnTo>
                    <a:pt x="12697" y="881920"/>
                  </a:lnTo>
                  <a:lnTo>
                    <a:pt x="4698" y="931728"/>
                  </a:lnTo>
                  <a:lnTo>
                    <a:pt x="592" y="981415"/>
                  </a:lnTo>
                  <a:lnTo>
                    <a:pt x="0" y="1014258"/>
                  </a:lnTo>
                  <a:lnTo>
                    <a:pt x="347" y="1030617"/>
                  </a:lnTo>
                  <a:lnTo>
                    <a:pt x="3002" y="1071266"/>
                  </a:lnTo>
                  <a:lnTo>
                    <a:pt x="9522" y="1119416"/>
                  </a:lnTo>
                  <a:lnTo>
                    <a:pt x="17705" y="1158840"/>
                  </a:lnTo>
                  <a:lnTo>
                    <a:pt x="30728" y="1205272"/>
                  </a:lnTo>
                  <a:lnTo>
                    <a:pt x="47240" y="1250427"/>
                  </a:lnTo>
                  <a:lnTo>
                    <a:pt x="67083" y="1294201"/>
                  </a:lnTo>
                  <a:lnTo>
                    <a:pt x="90209" y="1336355"/>
                  </a:lnTo>
                  <a:lnTo>
                    <a:pt x="116534" y="1376755"/>
                  </a:lnTo>
                  <a:lnTo>
                    <a:pt x="151188" y="1421469"/>
                  </a:lnTo>
                  <a:lnTo>
                    <a:pt x="184167" y="1457402"/>
                  </a:lnTo>
                  <a:lnTo>
                    <a:pt x="241730" y="1508981"/>
                  </a:lnTo>
                  <a:lnTo>
                    <a:pt x="284911" y="1540426"/>
                  </a:lnTo>
                  <a:lnTo>
                    <a:pt x="331197" y="1568644"/>
                  </a:lnTo>
                  <a:lnTo>
                    <a:pt x="380490" y="1593414"/>
                  </a:lnTo>
                  <a:lnTo>
                    <a:pt x="432694" y="1614516"/>
                  </a:lnTo>
                  <a:lnTo>
                    <a:pt x="469426" y="1626536"/>
                  </a:lnTo>
                  <a:lnTo>
                    <a:pt x="526346" y="1640965"/>
                  </a:lnTo>
                  <a:lnTo>
                    <a:pt x="571968" y="1648860"/>
                  </a:lnTo>
                  <a:lnTo>
                    <a:pt x="629222" y="1654651"/>
                  </a:lnTo>
                  <a:lnTo>
                    <a:pt x="675211" y="1655834"/>
                  </a:lnTo>
                  <a:lnTo>
                    <a:pt x="697995" y="1655426"/>
                  </a:lnTo>
                  <a:lnTo>
                    <a:pt x="709587" y="1654839"/>
                  </a:lnTo>
                  <a:lnTo>
                    <a:pt x="732266" y="1653384"/>
                  </a:lnTo>
                  <a:lnTo>
                    <a:pt x="743711" y="1652274"/>
                  </a:lnTo>
                  <a:lnTo>
                    <a:pt x="759271" y="1650389"/>
                  </a:lnTo>
                  <a:lnTo>
                    <a:pt x="766265" y="1649698"/>
                  </a:lnTo>
                  <a:lnTo>
                    <a:pt x="777752" y="1648065"/>
                  </a:lnTo>
                  <a:lnTo>
                    <a:pt x="800055" y="1644504"/>
                  </a:lnTo>
                  <a:lnTo>
                    <a:pt x="811395" y="1642347"/>
                  </a:lnTo>
                  <a:lnTo>
                    <a:pt x="827175" y="1638934"/>
                  </a:lnTo>
                  <a:lnTo>
                    <a:pt x="833604" y="1637740"/>
                  </a:lnTo>
                  <a:lnTo>
                    <a:pt x="877822" y="1626243"/>
                  </a:lnTo>
                  <a:lnTo>
                    <a:pt x="942009" y="1604380"/>
                  </a:lnTo>
                  <a:lnTo>
                    <a:pt x="957527" y="1597888"/>
                  </a:lnTo>
                  <a:lnTo>
                    <a:pt x="962930" y="1595794"/>
                  </a:lnTo>
                  <a:lnTo>
                    <a:pt x="973631" y="1591134"/>
                  </a:lnTo>
                  <a:lnTo>
                    <a:pt x="989285" y="1583742"/>
                  </a:lnTo>
                  <a:lnTo>
                    <a:pt x="994227" y="1581595"/>
                  </a:lnTo>
                  <a:lnTo>
                    <a:pt x="1004415" y="1576580"/>
                  </a:lnTo>
                  <a:lnTo>
                    <a:pt x="1019766" y="1568475"/>
                  </a:lnTo>
                  <a:lnTo>
                    <a:pt x="1024540" y="1566151"/>
                  </a:lnTo>
                  <a:lnTo>
                    <a:pt x="1034582" y="1560601"/>
                  </a:lnTo>
                  <a:lnTo>
                    <a:pt x="1049597" y="1551722"/>
                  </a:lnTo>
                  <a:lnTo>
                    <a:pt x="1054204" y="1549219"/>
                  </a:lnTo>
                  <a:lnTo>
                    <a:pt x="1064141" y="1543209"/>
                  </a:lnTo>
                  <a:lnTo>
                    <a:pt x="1078957" y="1533492"/>
                  </a:lnTo>
                  <a:lnTo>
                    <a:pt x="1087250" y="1528204"/>
                  </a:lnTo>
                  <a:lnTo>
                    <a:pt x="1092748" y="1524466"/>
                  </a:lnTo>
                  <a:lnTo>
                    <a:pt x="1111260" y="1511378"/>
                  </a:lnTo>
                  <a:lnTo>
                    <a:pt x="1120548" y="1504477"/>
                  </a:lnTo>
                  <a:lnTo>
                    <a:pt x="1134841" y="1493137"/>
                  </a:lnTo>
                  <a:lnTo>
                    <a:pt x="1138484" y="1490457"/>
                  </a:lnTo>
                  <a:lnTo>
                    <a:pt x="1147406" y="1483138"/>
                  </a:lnTo>
                  <a:lnTo>
                    <a:pt x="1161280" y="1471054"/>
                  </a:lnTo>
                  <a:lnTo>
                    <a:pt x="1164641" y="1468332"/>
                  </a:lnTo>
                  <a:lnTo>
                    <a:pt x="1173300" y="1460615"/>
                  </a:lnTo>
                  <a:lnTo>
                    <a:pt x="1186734" y="1447715"/>
                  </a:lnTo>
                  <a:lnTo>
                    <a:pt x="1192818" y="1442039"/>
                  </a:lnTo>
                  <a:lnTo>
                    <a:pt x="1198095" y="1436804"/>
                  </a:lnTo>
                  <a:lnTo>
                    <a:pt x="1211090" y="1423087"/>
                  </a:lnTo>
                  <a:lnTo>
                    <a:pt x="1213980" y="1420312"/>
                  </a:lnTo>
                  <a:lnTo>
                    <a:pt x="1221843" y="1411768"/>
                  </a:lnTo>
                  <a:lnTo>
                    <a:pt x="1234387" y="1397234"/>
                  </a:lnTo>
                  <a:lnTo>
                    <a:pt x="1236942" y="1394522"/>
                  </a:lnTo>
                  <a:lnTo>
                    <a:pt x="1244314" y="1385685"/>
                  </a:lnTo>
                  <a:lnTo>
                    <a:pt x="1256156" y="1370544"/>
                  </a:lnTo>
                  <a:lnTo>
                    <a:pt x="1265632" y="1358346"/>
                  </a:lnTo>
                  <a:lnTo>
                    <a:pt x="1276868" y="1342451"/>
                  </a:lnTo>
                  <a:lnTo>
                    <a:pt x="1281161" y="1336545"/>
                  </a:lnTo>
                  <a:lnTo>
                    <a:pt x="1285600" y="1329990"/>
                  </a:lnTo>
                  <a:lnTo>
                    <a:pt x="1296134" y="1313478"/>
                  </a:lnTo>
                  <a:lnTo>
                    <a:pt x="1300155" y="1307363"/>
                  </a:lnTo>
                  <a:lnTo>
                    <a:pt x="1304249" y="1300620"/>
                  </a:lnTo>
                  <a:lnTo>
                    <a:pt x="1313914" y="1283552"/>
                  </a:lnTo>
                  <a:lnTo>
                    <a:pt x="1315935" y="1280411"/>
                  </a:lnTo>
                  <a:lnTo>
                    <a:pt x="1330981" y="1251344"/>
                  </a:lnTo>
                  <a:lnTo>
                    <a:pt x="1332562" y="1248632"/>
                  </a:lnTo>
                  <a:lnTo>
                    <a:pt x="1343337" y="1225229"/>
                  </a:lnTo>
                  <a:lnTo>
                    <a:pt x="1361532" y="1180691"/>
                  </a:lnTo>
                  <a:lnTo>
                    <a:pt x="1377952" y="1132205"/>
                  </a:lnTo>
                  <a:lnTo>
                    <a:pt x="1390225" y="1088732"/>
                  </a:lnTo>
                  <a:lnTo>
                    <a:pt x="1403956" y="1028950"/>
                  </a:lnTo>
                  <a:lnTo>
                    <a:pt x="1412114" y="985165"/>
                  </a:lnTo>
                  <a:lnTo>
                    <a:pt x="1422355" y="912495"/>
                  </a:lnTo>
                  <a:lnTo>
                    <a:pt x="1428765" y="841561"/>
                  </a:lnTo>
                  <a:lnTo>
                    <a:pt x="1431742" y="779077"/>
                  </a:lnTo>
                  <a:lnTo>
                    <a:pt x="1432303" y="727527"/>
                  </a:lnTo>
                  <a:lnTo>
                    <a:pt x="1431136" y="675843"/>
                  </a:lnTo>
                  <a:lnTo>
                    <a:pt x="1428214" y="624274"/>
                  </a:lnTo>
                  <a:lnTo>
                    <a:pt x="1423414" y="573108"/>
                  </a:lnTo>
                  <a:lnTo>
                    <a:pt x="1418419" y="533737"/>
                  </a:lnTo>
                  <a:lnTo>
                    <a:pt x="1411362" y="489341"/>
                  </a:lnTo>
                  <a:lnTo>
                    <a:pt x="1402792" y="445758"/>
                  </a:lnTo>
                  <a:lnTo>
                    <a:pt x="1384049" y="372037"/>
                  </a:lnTo>
                  <a:lnTo>
                    <a:pt x="1364135" y="312000"/>
                  </a:lnTo>
                  <a:lnTo>
                    <a:pt x="1341965" y="258463"/>
                  </a:lnTo>
                  <a:lnTo>
                    <a:pt x="1318050" y="211459"/>
                  </a:lnTo>
                  <a:lnTo>
                    <a:pt x="1298145" y="178580"/>
                  </a:lnTo>
                  <a:lnTo>
                    <a:pt x="1274077" y="144697"/>
                  </a:lnTo>
                  <a:lnTo>
                    <a:pt x="1249455" y="115525"/>
                  </a:lnTo>
                  <a:lnTo>
                    <a:pt x="1221398" y="87861"/>
                  </a:lnTo>
                  <a:lnTo>
                    <a:pt x="1181960" y="57118"/>
                  </a:lnTo>
                  <a:lnTo>
                    <a:pt x="1141500" y="33862"/>
                  </a:lnTo>
                  <a:lnTo>
                    <a:pt x="1102716" y="17947"/>
                  </a:lnTo>
                  <a:lnTo>
                    <a:pt x="1055314" y="5947"/>
                  </a:lnTo>
                  <a:lnTo>
                    <a:pt x="1017420" y="1068"/>
                  </a:lnTo>
                  <a:lnTo>
                    <a:pt x="995316" y="0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631168" y="2106167"/>
            <a:ext cx="3579495" cy="19608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85" b="1">
                <a:solidFill>
                  <a:srgbClr val="054B32"/>
                </a:solidFill>
                <a:latin typeface="Arial"/>
                <a:cs typeface="Arial"/>
              </a:rPr>
              <a:t>Margin</a:t>
            </a:r>
            <a:r>
              <a:rPr dirty="0" sz="1800" spc="-100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for</a:t>
            </a:r>
            <a:r>
              <a:rPr dirty="0" sz="1800" spc="-14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0" b="1">
                <a:solidFill>
                  <a:srgbClr val="054B32"/>
                </a:solidFill>
                <a:latin typeface="Arial"/>
                <a:cs typeface="Arial"/>
              </a:rPr>
              <a:t>digital</a:t>
            </a:r>
            <a:r>
              <a:rPr dirty="0" sz="1800" spc="-9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10" b="1">
                <a:solidFill>
                  <a:srgbClr val="054B32"/>
                </a:solidFill>
                <a:latin typeface="Arial"/>
                <a:cs typeface="Arial"/>
              </a:rPr>
              <a:t>banner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2180"/>
              </a:spcBef>
            </a:pP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Banners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use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fixed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margins of 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30px.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However, </a:t>
            </a:r>
            <a:r>
              <a:rPr dirty="0" sz="1800" spc="75">
                <a:solidFill>
                  <a:srgbClr val="054B32"/>
                </a:solidFill>
                <a:latin typeface="Arial"/>
                <a:cs typeface="Arial"/>
              </a:rPr>
              <a:t>if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height/  </a:t>
            </a:r>
            <a:r>
              <a:rPr dirty="0" sz="1800" spc="160">
                <a:solidFill>
                  <a:srgbClr val="054B32"/>
                </a:solidFill>
                <a:latin typeface="Arial"/>
                <a:cs typeface="Arial"/>
              </a:rPr>
              <a:t>width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5">
                <a:solidFill>
                  <a:srgbClr val="054B32"/>
                </a:solidFill>
                <a:latin typeface="Arial"/>
                <a:cs typeface="Arial"/>
              </a:rPr>
              <a:t>ratio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54B32"/>
                </a:solidFill>
                <a:latin typeface="Arial"/>
                <a:cs typeface="Arial"/>
              </a:rPr>
              <a:t>is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more</a:t>
            </a:r>
            <a:r>
              <a:rPr dirty="0" sz="18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than</a:t>
            </a:r>
            <a:r>
              <a:rPr dirty="0" sz="1800" spc="-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105">
                <a:solidFill>
                  <a:srgbClr val="054B32"/>
                </a:solidFill>
                <a:latin typeface="Arial"/>
                <a:cs typeface="Arial"/>
              </a:rPr>
              <a:t>1:4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 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-15">
                <a:solidFill>
                  <a:srgbClr val="054B32"/>
                </a:solidFill>
                <a:latin typeface="Arial"/>
                <a:cs typeface="Arial"/>
              </a:rPr>
              <a:t>size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banner </a:t>
            </a:r>
            <a:r>
              <a:rPr dirty="0" sz="1800" spc="-20">
                <a:solidFill>
                  <a:srgbClr val="054B32"/>
                </a:solidFill>
                <a:latin typeface="Arial"/>
                <a:cs typeface="Arial"/>
              </a:rPr>
              <a:t>is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very  </a:t>
            </a:r>
            <a:r>
              <a:rPr dirty="0" sz="1800" spc="60">
                <a:solidFill>
                  <a:srgbClr val="054B32"/>
                </a:solidFill>
                <a:latin typeface="Arial"/>
                <a:cs typeface="Arial"/>
              </a:rPr>
              <a:t>small,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margins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could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be</a:t>
            </a:r>
            <a:r>
              <a:rPr dirty="0" sz="1800" spc="-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smaller.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1168" y="5928061"/>
            <a:ext cx="3113405" cy="3656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85" b="1">
                <a:solidFill>
                  <a:srgbClr val="054B32"/>
                </a:solidFill>
                <a:latin typeface="Arial"/>
                <a:cs typeface="Arial"/>
              </a:rPr>
              <a:t>Margin </a:t>
            </a: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for</a:t>
            </a:r>
            <a:r>
              <a:rPr dirty="0" sz="1800" spc="-3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0" b="1">
                <a:solidFill>
                  <a:srgbClr val="054B32"/>
                </a:solidFill>
                <a:latin typeface="Arial"/>
                <a:cs typeface="Arial"/>
              </a:rPr>
              <a:t>print</a:t>
            </a:r>
            <a:endParaRPr sz="1800">
              <a:latin typeface="Arial"/>
              <a:cs typeface="Arial"/>
            </a:endParaRPr>
          </a:p>
          <a:p>
            <a:pPr marL="12700" marR="519430">
              <a:lnSpc>
                <a:spcPct val="100800"/>
              </a:lnSpc>
              <a:spcBef>
                <a:spcPts val="2180"/>
              </a:spcBef>
            </a:pP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Margins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are defined</a:t>
            </a:r>
            <a:r>
              <a:rPr dirty="0" sz="1800" spc="-35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by 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letter</a:t>
            </a:r>
            <a:r>
              <a:rPr dirty="0" sz="1800" spc="-10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35">
                <a:solidFill>
                  <a:srgbClr val="054B32"/>
                </a:solidFill>
                <a:latin typeface="Arial"/>
                <a:cs typeface="Arial"/>
              </a:rPr>
              <a:t>O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the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logo.</a:t>
            </a:r>
            <a:endParaRPr sz="1800">
              <a:latin typeface="Arial"/>
              <a:cs typeface="Arial"/>
            </a:endParaRPr>
          </a:p>
          <a:p>
            <a:pPr marL="12700" marR="212090">
              <a:lnSpc>
                <a:spcPct val="100800"/>
              </a:lnSpc>
            </a:pPr>
            <a:r>
              <a:rPr dirty="0" sz="1800" spc="114">
                <a:solidFill>
                  <a:srgbClr val="054B32"/>
                </a:solidFill>
                <a:latin typeface="Arial"/>
                <a:cs typeface="Arial"/>
              </a:rPr>
              <a:t>In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054B32"/>
                </a:solidFill>
                <a:latin typeface="Arial"/>
                <a:cs typeface="Arial"/>
              </a:rPr>
              <a:t>print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we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have</a:t>
            </a:r>
            <a:r>
              <a:rPr dirty="0" sz="1800" spc="-5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50">
                <a:solidFill>
                  <a:srgbClr val="054B32"/>
                </a:solidFill>
                <a:latin typeface="Arial"/>
                <a:cs typeface="Arial"/>
              </a:rPr>
              <a:t>margin  </a:t>
            </a:r>
            <a:r>
              <a:rPr dirty="0" sz="1800" spc="120">
                <a:solidFill>
                  <a:srgbClr val="054B32"/>
                </a:solidFill>
                <a:latin typeface="Arial"/>
                <a:cs typeface="Arial"/>
              </a:rPr>
              <a:t>of </a:t>
            </a:r>
            <a:r>
              <a:rPr dirty="0" sz="1800" spc="-165">
                <a:solidFill>
                  <a:srgbClr val="054B32"/>
                </a:solidFill>
                <a:latin typeface="Arial"/>
                <a:cs typeface="Arial"/>
              </a:rPr>
              <a:t>1,5</a:t>
            </a:r>
            <a:r>
              <a:rPr dirty="0" sz="1800" spc="-26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O.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201500"/>
              </a:lnSpc>
            </a:pP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Recommended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logo</a:t>
            </a:r>
            <a:r>
              <a:rPr dirty="0" sz="1800" spc="-2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054B32"/>
                </a:solidFill>
                <a:latin typeface="Arial"/>
                <a:cs typeface="Arial"/>
              </a:rPr>
              <a:t>height:  </a:t>
            </a:r>
            <a:r>
              <a:rPr dirty="0" sz="1800" spc="-10">
                <a:solidFill>
                  <a:srgbClr val="054B32"/>
                </a:solidFill>
                <a:latin typeface="Arial"/>
                <a:cs typeface="Arial"/>
              </a:rPr>
              <a:t>A4 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10</a:t>
            </a:r>
            <a:r>
              <a:rPr dirty="0" sz="1800" spc="-254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90">
                <a:solidFill>
                  <a:srgbClr val="054B32"/>
                </a:solidFill>
                <a:latin typeface="Arial"/>
                <a:cs typeface="Arial"/>
              </a:rPr>
              <a:t>mm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75">
                <a:solidFill>
                  <a:srgbClr val="054B32"/>
                </a:solidFill>
                <a:latin typeface="Arial"/>
                <a:cs typeface="Arial"/>
              </a:rPr>
              <a:t>A3  </a:t>
            </a:r>
            <a:r>
              <a:rPr dirty="0" sz="1800" spc="-195">
                <a:solidFill>
                  <a:srgbClr val="054B32"/>
                </a:solidFill>
                <a:latin typeface="Arial"/>
                <a:cs typeface="Arial"/>
              </a:rPr>
              <a:t>15</a:t>
            </a:r>
            <a:r>
              <a:rPr dirty="0" sz="1800" spc="-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90">
                <a:solidFill>
                  <a:srgbClr val="054B32"/>
                </a:solidFill>
                <a:latin typeface="Arial"/>
                <a:cs typeface="Arial"/>
              </a:rPr>
              <a:t>mm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70">
                <a:solidFill>
                  <a:srgbClr val="054B32"/>
                </a:solidFill>
                <a:latin typeface="Arial"/>
                <a:cs typeface="Arial"/>
              </a:rPr>
              <a:t>A2  </a:t>
            </a:r>
            <a:r>
              <a:rPr dirty="0" sz="1800">
                <a:solidFill>
                  <a:srgbClr val="054B32"/>
                </a:solidFill>
                <a:latin typeface="Arial"/>
                <a:cs typeface="Arial"/>
              </a:rPr>
              <a:t>20</a:t>
            </a:r>
            <a:r>
              <a:rPr dirty="0" sz="1800" spc="-8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90">
                <a:solidFill>
                  <a:srgbClr val="054B32"/>
                </a:solidFill>
                <a:latin typeface="Arial"/>
                <a:cs typeface="Arial"/>
              </a:rPr>
              <a:t>mm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389255" algn="l"/>
              </a:tabLst>
            </a:pPr>
            <a:r>
              <a:rPr dirty="0" sz="1800" spc="-250">
                <a:solidFill>
                  <a:srgbClr val="054B32"/>
                </a:solidFill>
                <a:latin typeface="Arial"/>
                <a:cs typeface="Arial"/>
              </a:rPr>
              <a:t>A1	</a:t>
            </a:r>
            <a:r>
              <a:rPr dirty="0" sz="1800" spc="-5">
                <a:solidFill>
                  <a:srgbClr val="054B32"/>
                </a:solidFill>
                <a:latin typeface="Arial"/>
                <a:cs typeface="Arial"/>
              </a:rPr>
              <a:t>30</a:t>
            </a:r>
            <a:r>
              <a:rPr dirty="0" sz="1800" spc="-13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290">
                <a:solidFill>
                  <a:srgbClr val="054B32"/>
                </a:solidFill>
                <a:latin typeface="Arial"/>
                <a:cs typeface="Arial"/>
              </a:rPr>
              <a:t>mm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98747" y="2172708"/>
            <a:ext cx="8366759" cy="2607310"/>
            <a:chOff x="9498747" y="2172708"/>
            <a:chExt cx="8366759" cy="2607310"/>
          </a:xfrm>
        </p:grpSpPr>
        <p:sp>
          <p:nvSpPr>
            <p:cNvPr id="9" name="object 9"/>
            <p:cNvSpPr/>
            <p:nvPr/>
          </p:nvSpPr>
          <p:spPr>
            <a:xfrm>
              <a:off x="9498747" y="2172708"/>
              <a:ext cx="8366759" cy="2607310"/>
            </a:xfrm>
            <a:custGeom>
              <a:avLst/>
              <a:gdLst/>
              <a:ahLst/>
              <a:cxnLst/>
              <a:rect l="l" t="t" r="r" b="b"/>
              <a:pathLst>
                <a:path w="8366759" h="2607310">
                  <a:moveTo>
                    <a:pt x="8366237" y="0"/>
                  </a:moveTo>
                  <a:lnTo>
                    <a:pt x="0" y="0"/>
                  </a:lnTo>
                  <a:lnTo>
                    <a:pt x="0" y="2607250"/>
                  </a:lnTo>
                  <a:lnTo>
                    <a:pt x="8366237" y="2607250"/>
                  </a:lnTo>
                  <a:lnTo>
                    <a:pt x="8366237" y="0"/>
                  </a:lnTo>
                  <a:close/>
                </a:path>
              </a:pathLst>
            </a:custGeom>
            <a:solidFill>
              <a:srgbClr val="BEF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682472" y="3541718"/>
              <a:ext cx="1334770" cy="1238250"/>
            </a:xfrm>
            <a:custGeom>
              <a:avLst/>
              <a:gdLst/>
              <a:ahLst/>
              <a:cxnLst/>
              <a:rect l="l" t="t" r="r" b="b"/>
              <a:pathLst>
                <a:path w="1334769" h="1238250">
                  <a:moveTo>
                    <a:pt x="614807" y="1041133"/>
                  </a:moveTo>
                  <a:lnTo>
                    <a:pt x="612051" y="1031532"/>
                  </a:lnTo>
                  <a:lnTo>
                    <a:pt x="605891" y="1023670"/>
                  </a:lnTo>
                  <a:lnTo>
                    <a:pt x="596861" y="1018590"/>
                  </a:lnTo>
                  <a:lnTo>
                    <a:pt x="586562" y="1017397"/>
                  </a:lnTo>
                  <a:lnTo>
                    <a:pt x="576961" y="1020140"/>
                  </a:lnTo>
                  <a:lnTo>
                    <a:pt x="569087" y="1026274"/>
                  </a:lnTo>
                  <a:lnTo>
                    <a:pt x="564019" y="1035253"/>
                  </a:lnTo>
                  <a:lnTo>
                    <a:pt x="562825" y="1045552"/>
                  </a:lnTo>
                  <a:lnTo>
                    <a:pt x="565581" y="1055166"/>
                  </a:lnTo>
                  <a:lnTo>
                    <a:pt x="571741" y="1063040"/>
                  </a:lnTo>
                  <a:lnTo>
                    <a:pt x="580758" y="1068120"/>
                  </a:lnTo>
                  <a:lnTo>
                    <a:pt x="591058" y="1069314"/>
                  </a:lnTo>
                  <a:lnTo>
                    <a:pt x="600671" y="1066571"/>
                  </a:lnTo>
                  <a:lnTo>
                    <a:pt x="608545" y="1060411"/>
                  </a:lnTo>
                  <a:lnTo>
                    <a:pt x="613625" y="1051382"/>
                  </a:lnTo>
                  <a:lnTo>
                    <a:pt x="614807" y="1041133"/>
                  </a:lnTo>
                  <a:close/>
                </a:path>
                <a:path w="1334769" h="1238250">
                  <a:moveTo>
                    <a:pt x="663067" y="892352"/>
                  </a:moveTo>
                  <a:lnTo>
                    <a:pt x="660311" y="882764"/>
                  </a:lnTo>
                  <a:lnTo>
                    <a:pt x="654151" y="874903"/>
                  </a:lnTo>
                  <a:lnTo>
                    <a:pt x="645121" y="869810"/>
                  </a:lnTo>
                  <a:lnTo>
                    <a:pt x="634822" y="868616"/>
                  </a:lnTo>
                  <a:lnTo>
                    <a:pt x="625221" y="871359"/>
                  </a:lnTo>
                  <a:lnTo>
                    <a:pt x="617347" y="877493"/>
                  </a:lnTo>
                  <a:lnTo>
                    <a:pt x="612279" y="886485"/>
                  </a:lnTo>
                  <a:lnTo>
                    <a:pt x="611085" y="896785"/>
                  </a:lnTo>
                  <a:lnTo>
                    <a:pt x="613841" y="906399"/>
                  </a:lnTo>
                  <a:lnTo>
                    <a:pt x="620001" y="914273"/>
                  </a:lnTo>
                  <a:lnTo>
                    <a:pt x="629018" y="919353"/>
                  </a:lnTo>
                  <a:lnTo>
                    <a:pt x="639318" y="920546"/>
                  </a:lnTo>
                  <a:lnTo>
                    <a:pt x="648931" y="917790"/>
                  </a:lnTo>
                  <a:lnTo>
                    <a:pt x="656805" y="911631"/>
                  </a:lnTo>
                  <a:lnTo>
                    <a:pt x="661885" y="902614"/>
                  </a:lnTo>
                  <a:lnTo>
                    <a:pt x="663067" y="892352"/>
                  </a:lnTo>
                  <a:close/>
                </a:path>
                <a:path w="1334769" h="1238250">
                  <a:moveTo>
                    <a:pt x="711441" y="743585"/>
                  </a:moveTo>
                  <a:lnTo>
                    <a:pt x="708685" y="733996"/>
                  </a:lnTo>
                  <a:lnTo>
                    <a:pt x="702525" y="726122"/>
                  </a:lnTo>
                  <a:lnTo>
                    <a:pt x="693496" y="721042"/>
                  </a:lnTo>
                  <a:lnTo>
                    <a:pt x="683196" y="719848"/>
                  </a:lnTo>
                  <a:lnTo>
                    <a:pt x="673595" y="722591"/>
                  </a:lnTo>
                  <a:lnTo>
                    <a:pt x="665721" y="728726"/>
                  </a:lnTo>
                  <a:lnTo>
                    <a:pt x="660654" y="737717"/>
                  </a:lnTo>
                  <a:lnTo>
                    <a:pt x="659460" y="748004"/>
                  </a:lnTo>
                  <a:lnTo>
                    <a:pt x="662216" y="757618"/>
                  </a:lnTo>
                  <a:lnTo>
                    <a:pt x="668375" y="765505"/>
                  </a:lnTo>
                  <a:lnTo>
                    <a:pt x="677392" y="770585"/>
                  </a:lnTo>
                  <a:lnTo>
                    <a:pt x="687692" y="771779"/>
                  </a:lnTo>
                  <a:lnTo>
                    <a:pt x="697306" y="769023"/>
                  </a:lnTo>
                  <a:lnTo>
                    <a:pt x="705180" y="762863"/>
                  </a:lnTo>
                  <a:lnTo>
                    <a:pt x="710272" y="753846"/>
                  </a:lnTo>
                  <a:lnTo>
                    <a:pt x="711441" y="743585"/>
                  </a:lnTo>
                  <a:close/>
                </a:path>
                <a:path w="1334769" h="1238250">
                  <a:moveTo>
                    <a:pt x="738162" y="998956"/>
                  </a:moveTo>
                  <a:lnTo>
                    <a:pt x="735406" y="989355"/>
                  </a:lnTo>
                  <a:lnTo>
                    <a:pt x="729246" y="981468"/>
                  </a:lnTo>
                  <a:lnTo>
                    <a:pt x="720229" y="976388"/>
                  </a:lnTo>
                  <a:lnTo>
                    <a:pt x="709968" y="975207"/>
                  </a:lnTo>
                  <a:lnTo>
                    <a:pt x="700379" y="977963"/>
                  </a:lnTo>
                  <a:lnTo>
                    <a:pt x="692505" y="984123"/>
                  </a:lnTo>
                  <a:lnTo>
                    <a:pt x="687425" y="993152"/>
                  </a:lnTo>
                  <a:lnTo>
                    <a:pt x="686231" y="1003452"/>
                  </a:lnTo>
                  <a:lnTo>
                    <a:pt x="688975" y="1013066"/>
                  </a:lnTo>
                  <a:lnTo>
                    <a:pt x="695109" y="1020927"/>
                  </a:lnTo>
                  <a:lnTo>
                    <a:pt x="704100" y="1026007"/>
                  </a:lnTo>
                  <a:lnTo>
                    <a:pt x="714387" y="1027188"/>
                  </a:lnTo>
                  <a:lnTo>
                    <a:pt x="724001" y="1024432"/>
                  </a:lnTo>
                  <a:lnTo>
                    <a:pt x="731875" y="1018286"/>
                  </a:lnTo>
                  <a:lnTo>
                    <a:pt x="736968" y="1009256"/>
                  </a:lnTo>
                  <a:lnTo>
                    <a:pt x="738162" y="998956"/>
                  </a:lnTo>
                  <a:close/>
                </a:path>
                <a:path w="1334769" h="1238250">
                  <a:moveTo>
                    <a:pt x="788416" y="843978"/>
                  </a:moveTo>
                  <a:lnTo>
                    <a:pt x="785660" y="834364"/>
                  </a:lnTo>
                  <a:lnTo>
                    <a:pt x="779513" y="826490"/>
                  </a:lnTo>
                  <a:lnTo>
                    <a:pt x="770483" y="821397"/>
                  </a:lnTo>
                  <a:lnTo>
                    <a:pt x="760234" y="820216"/>
                  </a:lnTo>
                  <a:lnTo>
                    <a:pt x="750633" y="822972"/>
                  </a:lnTo>
                  <a:lnTo>
                    <a:pt x="742772" y="829144"/>
                  </a:lnTo>
                  <a:lnTo>
                    <a:pt x="737679" y="838161"/>
                  </a:lnTo>
                  <a:lnTo>
                    <a:pt x="736485" y="848461"/>
                  </a:lnTo>
                  <a:lnTo>
                    <a:pt x="739228" y="858075"/>
                  </a:lnTo>
                  <a:lnTo>
                    <a:pt x="745375" y="865936"/>
                  </a:lnTo>
                  <a:lnTo>
                    <a:pt x="754354" y="871016"/>
                  </a:lnTo>
                  <a:lnTo>
                    <a:pt x="764654" y="872197"/>
                  </a:lnTo>
                  <a:lnTo>
                    <a:pt x="774268" y="869454"/>
                  </a:lnTo>
                  <a:lnTo>
                    <a:pt x="782142" y="863295"/>
                  </a:lnTo>
                  <a:lnTo>
                    <a:pt x="787222" y="854265"/>
                  </a:lnTo>
                  <a:lnTo>
                    <a:pt x="788416" y="843978"/>
                  </a:lnTo>
                  <a:close/>
                </a:path>
                <a:path w="1334769" h="1238250">
                  <a:moveTo>
                    <a:pt x="861479" y="956818"/>
                  </a:moveTo>
                  <a:lnTo>
                    <a:pt x="858710" y="947216"/>
                  </a:lnTo>
                  <a:lnTo>
                    <a:pt x="852538" y="939342"/>
                  </a:lnTo>
                  <a:lnTo>
                    <a:pt x="843534" y="934262"/>
                  </a:lnTo>
                  <a:lnTo>
                    <a:pt x="833247" y="933081"/>
                  </a:lnTo>
                  <a:lnTo>
                    <a:pt x="823645" y="935824"/>
                  </a:lnTo>
                  <a:lnTo>
                    <a:pt x="815771" y="941959"/>
                  </a:lnTo>
                  <a:lnTo>
                    <a:pt x="810704" y="950950"/>
                  </a:lnTo>
                  <a:lnTo>
                    <a:pt x="809510" y="961237"/>
                  </a:lnTo>
                  <a:lnTo>
                    <a:pt x="812266" y="970851"/>
                  </a:lnTo>
                  <a:lnTo>
                    <a:pt x="818426" y="978725"/>
                  </a:lnTo>
                  <a:lnTo>
                    <a:pt x="827443" y="983818"/>
                  </a:lnTo>
                  <a:lnTo>
                    <a:pt x="837717" y="984999"/>
                  </a:lnTo>
                  <a:lnTo>
                    <a:pt x="847331" y="982243"/>
                  </a:lnTo>
                  <a:lnTo>
                    <a:pt x="855218" y="976096"/>
                  </a:lnTo>
                  <a:lnTo>
                    <a:pt x="860310" y="967066"/>
                  </a:lnTo>
                  <a:lnTo>
                    <a:pt x="861479" y="956818"/>
                  </a:lnTo>
                  <a:close/>
                </a:path>
                <a:path w="1334769" h="1238250">
                  <a:moveTo>
                    <a:pt x="1334503" y="916940"/>
                  </a:moveTo>
                  <a:lnTo>
                    <a:pt x="1334401" y="890270"/>
                  </a:lnTo>
                  <a:lnTo>
                    <a:pt x="1334287" y="883920"/>
                  </a:lnTo>
                  <a:lnTo>
                    <a:pt x="1333436" y="869950"/>
                  </a:lnTo>
                  <a:lnTo>
                    <a:pt x="1333258" y="866140"/>
                  </a:lnTo>
                  <a:lnTo>
                    <a:pt x="1330921" y="838200"/>
                  </a:lnTo>
                  <a:lnTo>
                    <a:pt x="1330515" y="834390"/>
                  </a:lnTo>
                  <a:lnTo>
                    <a:pt x="1330286" y="830580"/>
                  </a:lnTo>
                  <a:lnTo>
                    <a:pt x="1329817" y="828040"/>
                  </a:lnTo>
                  <a:lnTo>
                    <a:pt x="1328966" y="820420"/>
                  </a:lnTo>
                  <a:lnTo>
                    <a:pt x="1327810" y="814070"/>
                  </a:lnTo>
                  <a:lnTo>
                    <a:pt x="1326210" y="802640"/>
                  </a:lnTo>
                  <a:lnTo>
                    <a:pt x="1325829" y="800100"/>
                  </a:lnTo>
                  <a:lnTo>
                    <a:pt x="1323987" y="788670"/>
                  </a:lnTo>
                  <a:lnTo>
                    <a:pt x="1322501" y="782320"/>
                  </a:lnTo>
                  <a:lnTo>
                    <a:pt x="1320330" y="772160"/>
                  </a:lnTo>
                  <a:lnTo>
                    <a:pt x="1319733" y="768350"/>
                  </a:lnTo>
                  <a:lnTo>
                    <a:pt x="1317358" y="758190"/>
                  </a:lnTo>
                  <a:lnTo>
                    <a:pt x="1315491" y="750570"/>
                  </a:lnTo>
                  <a:lnTo>
                    <a:pt x="1312786" y="740410"/>
                  </a:lnTo>
                  <a:lnTo>
                    <a:pt x="1312049" y="736600"/>
                  </a:lnTo>
                  <a:lnTo>
                    <a:pt x="1311160" y="734060"/>
                  </a:lnTo>
                  <a:lnTo>
                    <a:pt x="1309154" y="726440"/>
                  </a:lnTo>
                  <a:lnTo>
                    <a:pt x="1304683" y="712470"/>
                  </a:lnTo>
                  <a:lnTo>
                    <a:pt x="1303680" y="709930"/>
                  </a:lnTo>
                  <a:lnTo>
                    <a:pt x="1302791" y="706120"/>
                  </a:lnTo>
                  <a:lnTo>
                    <a:pt x="1301737" y="703580"/>
                  </a:lnTo>
                  <a:lnTo>
                    <a:pt x="1299375" y="695960"/>
                  </a:lnTo>
                  <a:lnTo>
                    <a:pt x="1296784" y="689610"/>
                  </a:lnTo>
                  <a:lnTo>
                    <a:pt x="1294180" y="681990"/>
                  </a:lnTo>
                  <a:lnTo>
                    <a:pt x="1292974" y="679450"/>
                  </a:lnTo>
                  <a:lnTo>
                    <a:pt x="1291932" y="675640"/>
                  </a:lnTo>
                  <a:lnTo>
                    <a:pt x="1290662" y="671830"/>
                  </a:lnTo>
                  <a:lnTo>
                    <a:pt x="1287741" y="665480"/>
                  </a:lnTo>
                  <a:lnTo>
                    <a:pt x="1284516" y="657860"/>
                  </a:lnTo>
                  <a:lnTo>
                    <a:pt x="1281353" y="650240"/>
                  </a:lnTo>
                  <a:lnTo>
                    <a:pt x="1280134" y="647700"/>
                  </a:lnTo>
                  <a:lnTo>
                    <a:pt x="1263497" y="612140"/>
                  </a:lnTo>
                  <a:lnTo>
                    <a:pt x="1245006" y="579120"/>
                  </a:lnTo>
                  <a:lnTo>
                    <a:pt x="1238211" y="567690"/>
                  </a:lnTo>
                  <a:lnTo>
                    <a:pt x="1233576" y="560070"/>
                  </a:lnTo>
                  <a:lnTo>
                    <a:pt x="1228801" y="551180"/>
                  </a:lnTo>
                  <a:lnTo>
                    <a:pt x="1223886" y="543560"/>
                  </a:lnTo>
                  <a:lnTo>
                    <a:pt x="1193012" y="499110"/>
                  </a:lnTo>
                  <a:lnTo>
                    <a:pt x="1164551" y="462280"/>
                  </a:lnTo>
                  <a:lnTo>
                    <a:pt x="1133678" y="424180"/>
                  </a:lnTo>
                  <a:lnTo>
                    <a:pt x="1100582" y="387350"/>
                  </a:lnTo>
                  <a:lnTo>
                    <a:pt x="1065453" y="350520"/>
                  </a:lnTo>
                  <a:lnTo>
                    <a:pt x="1034745" y="320040"/>
                  </a:lnTo>
                  <a:lnTo>
                    <a:pt x="998880" y="287020"/>
                  </a:lnTo>
                  <a:lnTo>
                    <a:pt x="961974" y="255536"/>
                  </a:lnTo>
                  <a:lnTo>
                    <a:pt x="961974" y="981710"/>
                  </a:lnTo>
                  <a:lnTo>
                    <a:pt x="953998" y="1010920"/>
                  </a:lnTo>
                  <a:lnTo>
                    <a:pt x="927252" y="1041400"/>
                  </a:lnTo>
                  <a:lnTo>
                    <a:pt x="864743" y="1080770"/>
                  </a:lnTo>
                  <a:lnTo>
                    <a:pt x="769581" y="1131570"/>
                  </a:lnTo>
                  <a:lnTo>
                    <a:pt x="706450" y="1154430"/>
                  </a:lnTo>
                  <a:lnTo>
                    <a:pt x="643267" y="1165860"/>
                  </a:lnTo>
                  <a:lnTo>
                    <a:pt x="613041" y="1167130"/>
                  </a:lnTo>
                  <a:lnTo>
                    <a:pt x="583018" y="1163320"/>
                  </a:lnTo>
                  <a:lnTo>
                    <a:pt x="512978" y="1132840"/>
                  </a:lnTo>
                  <a:lnTo>
                    <a:pt x="481418" y="1101090"/>
                  </a:lnTo>
                  <a:lnTo>
                    <a:pt x="460971" y="1061720"/>
                  </a:lnTo>
                  <a:lnTo>
                    <a:pt x="453961" y="1016000"/>
                  </a:lnTo>
                  <a:lnTo>
                    <a:pt x="462699" y="969010"/>
                  </a:lnTo>
                  <a:lnTo>
                    <a:pt x="475526" y="939800"/>
                  </a:lnTo>
                  <a:lnTo>
                    <a:pt x="476224" y="938530"/>
                  </a:lnTo>
                  <a:lnTo>
                    <a:pt x="490880" y="911860"/>
                  </a:lnTo>
                  <a:lnTo>
                    <a:pt x="518236" y="854710"/>
                  </a:lnTo>
                  <a:lnTo>
                    <a:pt x="530364" y="789940"/>
                  </a:lnTo>
                  <a:lnTo>
                    <a:pt x="534593" y="756920"/>
                  </a:lnTo>
                  <a:lnTo>
                    <a:pt x="541743" y="725170"/>
                  </a:lnTo>
                  <a:lnTo>
                    <a:pt x="562190" y="685800"/>
                  </a:lnTo>
                  <a:lnTo>
                    <a:pt x="570369" y="678180"/>
                  </a:lnTo>
                  <a:lnTo>
                    <a:pt x="594880" y="655320"/>
                  </a:lnTo>
                  <a:lnTo>
                    <a:pt x="635863" y="635000"/>
                  </a:lnTo>
                  <a:lnTo>
                    <a:pt x="681202" y="627380"/>
                  </a:lnTo>
                  <a:lnTo>
                    <a:pt x="726960" y="635000"/>
                  </a:lnTo>
                  <a:lnTo>
                    <a:pt x="792530" y="669290"/>
                  </a:lnTo>
                  <a:lnTo>
                    <a:pt x="845235" y="722630"/>
                  </a:lnTo>
                  <a:lnTo>
                    <a:pt x="887222" y="786130"/>
                  </a:lnTo>
                  <a:lnTo>
                    <a:pt x="904506" y="820420"/>
                  </a:lnTo>
                  <a:lnTo>
                    <a:pt x="920229" y="855980"/>
                  </a:lnTo>
                  <a:lnTo>
                    <a:pt x="938555" y="899160"/>
                  </a:lnTo>
                  <a:lnTo>
                    <a:pt x="956157" y="943610"/>
                  </a:lnTo>
                  <a:lnTo>
                    <a:pt x="961974" y="981710"/>
                  </a:lnTo>
                  <a:lnTo>
                    <a:pt x="961974" y="255536"/>
                  </a:lnTo>
                  <a:lnTo>
                    <a:pt x="961669" y="255270"/>
                  </a:lnTo>
                  <a:lnTo>
                    <a:pt x="923277" y="223520"/>
                  </a:lnTo>
                  <a:lnTo>
                    <a:pt x="883881" y="194310"/>
                  </a:lnTo>
                  <a:lnTo>
                    <a:pt x="870534" y="184150"/>
                  </a:lnTo>
                  <a:lnTo>
                    <a:pt x="857110" y="175260"/>
                  </a:lnTo>
                  <a:lnTo>
                    <a:pt x="843610" y="165100"/>
                  </a:lnTo>
                  <a:lnTo>
                    <a:pt x="830046" y="156210"/>
                  </a:lnTo>
                  <a:lnTo>
                    <a:pt x="775068" y="121920"/>
                  </a:lnTo>
                  <a:lnTo>
                    <a:pt x="756564" y="111760"/>
                  </a:lnTo>
                  <a:lnTo>
                    <a:pt x="747268" y="105410"/>
                  </a:lnTo>
                  <a:lnTo>
                    <a:pt x="728649" y="95250"/>
                  </a:lnTo>
                  <a:lnTo>
                    <a:pt x="713130" y="87630"/>
                  </a:lnTo>
                  <a:lnTo>
                    <a:pt x="706894" y="83820"/>
                  </a:lnTo>
                  <a:lnTo>
                    <a:pt x="700646" y="81280"/>
                  </a:lnTo>
                  <a:lnTo>
                    <a:pt x="672566" y="67310"/>
                  </a:lnTo>
                  <a:lnTo>
                    <a:pt x="616394" y="44450"/>
                  </a:lnTo>
                  <a:lnTo>
                    <a:pt x="588391" y="34290"/>
                  </a:lnTo>
                  <a:lnTo>
                    <a:pt x="582193" y="31750"/>
                  </a:lnTo>
                  <a:lnTo>
                    <a:pt x="575983" y="30480"/>
                  </a:lnTo>
                  <a:lnTo>
                    <a:pt x="563575" y="26670"/>
                  </a:lnTo>
                  <a:lnTo>
                    <a:pt x="557441" y="24130"/>
                  </a:lnTo>
                  <a:lnTo>
                    <a:pt x="551230" y="22860"/>
                  </a:lnTo>
                  <a:lnTo>
                    <a:pt x="514400" y="12700"/>
                  </a:lnTo>
                  <a:lnTo>
                    <a:pt x="505282" y="11430"/>
                  </a:lnTo>
                  <a:lnTo>
                    <a:pt x="496176" y="8890"/>
                  </a:lnTo>
                  <a:lnTo>
                    <a:pt x="490969" y="8166"/>
                  </a:lnTo>
                  <a:lnTo>
                    <a:pt x="490969" y="787400"/>
                  </a:lnTo>
                  <a:lnTo>
                    <a:pt x="490753" y="829310"/>
                  </a:lnTo>
                  <a:lnTo>
                    <a:pt x="486359" y="844550"/>
                  </a:lnTo>
                  <a:lnTo>
                    <a:pt x="469049" y="904240"/>
                  </a:lnTo>
                  <a:lnTo>
                    <a:pt x="445744" y="932180"/>
                  </a:lnTo>
                  <a:lnTo>
                    <a:pt x="400685" y="938530"/>
                  </a:lnTo>
                  <a:lnTo>
                    <a:pt x="318084" y="928370"/>
                  </a:lnTo>
                  <a:lnTo>
                    <a:pt x="343725" y="857250"/>
                  </a:lnTo>
                  <a:lnTo>
                    <a:pt x="369785" y="825500"/>
                  </a:lnTo>
                  <a:lnTo>
                    <a:pt x="412076" y="822960"/>
                  </a:lnTo>
                  <a:lnTo>
                    <a:pt x="486359" y="844550"/>
                  </a:lnTo>
                  <a:lnTo>
                    <a:pt x="453974" y="822960"/>
                  </a:lnTo>
                  <a:lnTo>
                    <a:pt x="419671" y="800100"/>
                  </a:lnTo>
                  <a:lnTo>
                    <a:pt x="396316" y="745490"/>
                  </a:lnTo>
                  <a:lnTo>
                    <a:pt x="396671" y="698500"/>
                  </a:lnTo>
                  <a:lnTo>
                    <a:pt x="401142" y="678180"/>
                  </a:lnTo>
                  <a:lnTo>
                    <a:pt x="467588" y="732790"/>
                  </a:lnTo>
                  <a:lnTo>
                    <a:pt x="490969" y="787400"/>
                  </a:lnTo>
                  <a:lnTo>
                    <a:pt x="490969" y="8166"/>
                  </a:lnTo>
                  <a:lnTo>
                    <a:pt x="478028" y="6350"/>
                  </a:lnTo>
                  <a:lnTo>
                    <a:pt x="464515" y="3810"/>
                  </a:lnTo>
                  <a:lnTo>
                    <a:pt x="437756" y="1270"/>
                  </a:lnTo>
                  <a:lnTo>
                    <a:pt x="424535" y="1270"/>
                  </a:lnTo>
                  <a:lnTo>
                    <a:pt x="415734" y="0"/>
                  </a:lnTo>
                  <a:lnTo>
                    <a:pt x="389636" y="0"/>
                  </a:lnTo>
                  <a:lnTo>
                    <a:pt x="381076" y="1270"/>
                  </a:lnTo>
                  <a:lnTo>
                    <a:pt x="372541" y="1270"/>
                  </a:lnTo>
                  <a:lnTo>
                    <a:pt x="364070" y="2540"/>
                  </a:lnTo>
                  <a:lnTo>
                    <a:pt x="355676" y="2540"/>
                  </a:lnTo>
                  <a:lnTo>
                    <a:pt x="330720" y="6350"/>
                  </a:lnTo>
                  <a:lnTo>
                    <a:pt x="322554" y="8890"/>
                  </a:lnTo>
                  <a:lnTo>
                    <a:pt x="306362" y="12700"/>
                  </a:lnTo>
                  <a:lnTo>
                    <a:pt x="298399" y="13970"/>
                  </a:lnTo>
                  <a:lnTo>
                    <a:pt x="282651" y="19050"/>
                  </a:lnTo>
                  <a:lnTo>
                    <a:pt x="274904" y="22860"/>
                  </a:lnTo>
                  <a:lnTo>
                    <a:pt x="267195" y="25400"/>
                  </a:lnTo>
                  <a:lnTo>
                    <a:pt x="259575" y="29210"/>
                  </a:lnTo>
                  <a:lnTo>
                    <a:pt x="252044" y="31750"/>
                  </a:lnTo>
                  <a:lnTo>
                    <a:pt x="244576" y="35560"/>
                  </a:lnTo>
                  <a:lnTo>
                    <a:pt x="239115" y="39370"/>
                  </a:lnTo>
                  <a:lnTo>
                    <a:pt x="233756" y="41910"/>
                  </a:lnTo>
                  <a:lnTo>
                    <a:pt x="226720" y="45720"/>
                  </a:lnTo>
                  <a:lnTo>
                    <a:pt x="223354" y="48260"/>
                  </a:lnTo>
                  <a:lnTo>
                    <a:pt x="219837" y="50800"/>
                  </a:lnTo>
                  <a:lnTo>
                    <a:pt x="216293" y="52070"/>
                  </a:lnTo>
                  <a:lnTo>
                    <a:pt x="212801" y="54610"/>
                  </a:lnTo>
                  <a:lnTo>
                    <a:pt x="210883" y="55880"/>
                  </a:lnTo>
                  <a:lnTo>
                    <a:pt x="209042" y="57150"/>
                  </a:lnTo>
                  <a:lnTo>
                    <a:pt x="207124" y="58420"/>
                  </a:lnTo>
                  <a:lnTo>
                    <a:pt x="200812" y="63500"/>
                  </a:lnTo>
                  <a:lnTo>
                    <a:pt x="193941" y="68580"/>
                  </a:lnTo>
                  <a:lnTo>
                    <a:pt x="188976" y="72390"/>
                  </a:lnTo>
                  <a:lnTo>
                    <a:pt x="179489" y="81280"/>
                  </a:lnTo>
                  <a:lnTo>
                    <a:pt x="177927" y="82550"/>
                  </a:lnTo>
                  <a:lnTo>
                    <a:pt x="169379" y="90170"/>
                  </a:lnTo>
                  <a:lnTo>
                    <a:pt x="165239" y="93980"/>
                  </a:lnTo>
                  <a:lnTo>
                    <a:pt x="164439" y="95250"/>
                  </a:lnTo>
                  <a:lnTo>
                    <a:pt x="162902" y="96520"/>
                  </a:lnTo>
                  <a:lnTo>
                    <a:pt x="159080" y="100330"/>
                  </a:lnTo>
                  <a:lnTo>
                    <a:pt x="155397" y="104140"/>
                  </a:lnTo>
                  <a:lnTo>
                    <a:pt x="150152" y="110490"/>
                  </a:lnTo>
                  <a:lnTo>
                    <a:pt x="147116" y="113030"/>
                  </a:lnTo>
                  <a:lnTo>
                    <a:pt x="141909" y="119380"/>
                  </a:lnTo>
                  <a:lnTo>
                    <a:pt x="139344" y="121920"/>
                  </a:lnTo>
                  <a:lnTo>
                    <a:pt x="137744" y="124460"/>
                  </a:lnTo>
                  <a:lnTo>
                    <a:pt x="136055" y="127000"/>
                  </a:lnTo>
                  <a:lnTo>
                    <a:pt x="134429" y="128270"/>
                  </a:lnTo>
                  <a:lnTo>
                    <a:pt x="132080" y="132080"/>
                  </a:lnTo>
                  <a:lnTo>
                    <a:pt x="129755" y="134620"/>
                  </a:lnTo>
                  <a:lnTo>
                    <a:pt x="127520" y="137160"/>
                  </a:lnTo>
                  <a:lnTo>
                    <a:pt x="125882" y="139700"/>
                  </a:lnTo>
                  <a:lnTo>
                    <a:pt x="120446" y="147320"/>
                  </a:lnTo>
                  <a:lnTo>
                    <a:pt x="118122" y="151130"/>
                  </a:lnTo>
                  <a:lnTo>
                    <a:pt x="114490" y="156210"/>
                  </a:lnTo>
                  <a:lnTo>
                    <a:pt x="113055" y="158750"/>
                  </a:lnTo>
                  <a:lnTo>
                    <a:pt x="111747" y="160020"/>
                  </a:lnTo>
                  <a:lnTo>
                    <a:pt x="108546" y="165100"/>
                  </a:lnTo>
                  <a:lnTo>
                    <a:pt x="105435" y="170180"/>
                  </a:lnTo>
                  <a:lnTo>
                    <a:pt x="102463" y="175260"/>
                  </a:lnTo>
                  <a:lnTo>
                    <a:pt x="101473" y="176530"/>
                  </a:lnTo>
                  <a:lnTo>
                    <a:pt x="100545" y="179070"/>
                  </a:lnTo>
                  <a:lnTo>
                    <a:pt x="99542" y="180340"/>
                  </a:lnTo>
                  <a:lnTo>
                    <a:pt x="96901" y="184150"/>
                  </a:lnTo>
                  <a:lnTo>
                    <a:pt x="94322" y="189230"/>
                  </a:lnTo>
                  <a:lnTo>
                    <a:pt x="91808" y="194310"/>
                  </a:lnTo>
                  <a:lnTo>
                    <a:pt x="90525" y="195580"/>
                  </a:lnTo>
                  <a:lnTo>
                    <a:pt x="89369" y="198120"/>
                  </a:lnTo>
                  <a:lnTo>
                    <a:pt x="86245" y="204470"/>
                  </a:lnTo>
                  <a:lnTo>
                    <a:pt x="84239" y="208280"/>
                  </a:lnTo>
                  <a:lnTo>
                    <a:pt x="76936" y="223520"/>
                  </a:lnTo>
                  <a:lnTo>
                    <a:pt x="73545" y="231140"/>
                  </a:lnTo>
                  <a:lnTo>
                    <a:pt x="72301" y="233680"/>
                  </a:lnTo>
                  <a:lnTo>
                    <a:pt x="71170" y="236220"/>
                  </a:lnTo>
                  <a:lnTo>
                    <a:pt x="70116" y="238760"/>
                  </a:lnTo>
                  <a:lnTo>
                    <a:pt x="68300" y="242570"/>
                  </a:lnTo>
                  <a:lnTo>
                    <a:pt x="64782" y="251460"/>
                  </a:lnTo>
                  <a:lnTo>
                    <a:pt x="63893" y="252730"/>
                  </a:lnTo>
                  <a:lnTo>
                    <a:pt x="62941" y="255270"/>
                  </a:lnTo>
                  <a:lnTo>
                    <a:pt x="59474" y="264160"/>
                  </a:lnTo>
                  <a:lnTo>
                    <a:pt x="56972" y="270510"/>
                  </a:lnTo>
                  <a:lnTo>
                    <a:pt x="54571" y="276860"/>
                  </a:lnTo>
                  <a:lnTo>
                    <a:pt x="53771" y="279400"/>
                  </a:lnTo>
                  <a:lnTo>
                    <a:pt x="51600" y="285750"/>
                  </a:lnTo>
                  <a:lnTo>
                    <a:pt x="49580" y="292100"/>
                  </a:lnTo>
                  <a:lnTo>
                    <a:pt x="47612" y="298450"/>
                  </a:lnTo>
                  <a:lnTo>
                    <a:pt x="46951" y="299720"/>
                  </a:lnTo>
                  <a:lnTo>
                    <a:pt x="46393" y="300990"/>
                  </a:lnTo>
                  <a:lnTo>
                    <a:pt x="45770" y="303530"/>
                  </a:lnTo>
                  <a:lnTo>
                    <a:pt x="44742" y="307340"/>
                  </a:lnTo>
                  <a:lnTo>
                    <a:pt x="43637" y="309880"/>
                  </a:lnTo>
                  <a:lnTo>
                    <a:pt x="38239" y="328930"/>
                  </a:lnTo>
                  <a:lnTo>
                    <a:pt x="34874" y="340360"/>
                  </a:lnTo>
                  <a:lnTo>
                    <a:pt x="31699" y="353060"/>
                  </a:lnTo>
                  <a:lnTo>
                    <a:pt x="28676" y="365760"/>
                  </a:lnTo>
                  <a:lnTo>
                    <a:pt x="25819" y="378460"/>
                  </a:lnTo>
                  <a:lnTo>
                    <a:pt x="24523" y="383540"/>
                  </a:lnTo>
                  <a:lnTo>
                    <a:pt x="22961" y="391160"/>
                  </a:lnTo>
                  <a:lnTo>
                    <a:pt x="20066" y="406400"/>
                  </a:lnTo>
                  <a:lnTo>
                    <a:pt x="19888" y="407670"/>
                  </a:lnTo>
                  <a:lnTo>
                    <a:pt x="19342" y="410210"/>
                  </a:lnTo>
                  <a:lnTo>
                    <a:pt x="18135" y="416560"/>
                  </a:lnTo>
                  <a:lnTo>
                    <a:pt x="16992" y="422910"/>
                  </a:lnTo>
                  <a:lnTo>
                    <a:pt x="14770" y="435610"/>
                  </a:lnTo>
                  <a:lnTo>
                    <a:pt x="14554" y="438150"/>
                  </a:lnTo>
                  <a:lnTo>
                    <a:pt x="14389" y="439420"/>
                  </a:lnTo>
                  <a:lnTo>
                    <a:pt x="12941" y="448310"/>
                  </a:lnTo>
                  <a:lnTo>
                    <a:pt x="11836" y="455930"/>
                  </a:lnTo>
                  <a:lnTo>
                    <a:pt x="10820" y="463550"/>
                  </a:lnTo>
                  <a:lnTo>
                    <a:pt x="10553" y="464820"/>
                  </a:lnTo>
                  <a:lnTo>
                    <a:pt x="10350" y="467360"/>
                  </a:lnTo>
                  <a:lnTo>
                    <a:pt x="10083" y="468630"/>
                  </a:lnTo>
                  <a:lnTo>
                    <a:pt x="8432" y="482600"/>
                  </a:lnTo>
                  <a:lnTo>
                    <a:pt x="6921" y="496570"/>
                  </a:lnTo>
                  <a:lnTo>
                    <a:pt x="5549" y="510540"/>
                  </a:lnTo>
                  <a:lnTo>
                    <a:pt x="4089" y="527050"/>
                  </a:lnTo>
                  <a:lnTo>
                    <a:pt x="3937" y="528320"/>
                  </a:lnTo>
                  <a:lnTo>
                    <a:pt x="2997" y="541020"/>
                  </a:lnTo>
                  <a:lnTo>
                    <a:pt x="2578" y="547370"/>
                  </a:lnTo>
                  <a:lnTo>
                    <a:pt x="2032" y="557530"/>
                  </a:lnTo>
                  <a:lnTo>
                    <a:pt x="1651" y="563880"/>
                  </a:lnTo>
                  <a:lnTo>
                    <a:pt x="723" y="585470"/>
                  </a:lnTo>
                  <a:lnTo>
                    <a:pt x="673" y="589280"/>
                  </a:lnTo>
                  <a:lnTo>
                    <a:pt x="304" y="601980"/>
                  </a:lnTo>
                  <a:lnTo>
                    <a:pt x="88" y="612140"/>
                  </a:lnTo>
                  <a:lnTo>
                    <a:pt x="0" y="645160"/>
                  </a:lnTo>
                  <a:lnTo>
                    <a:pt x="203" y="661670"/>
                  </a:lnTo>
                  <a:lnTo>
                    <a:pt x="558" y="678180"/>
                  </a:lnTo>
                  <a:lnTo>
                    <a:pt x="660" y="679450"/>
                  </a:lnTo>
                  <a:lnTo>
                    <a:pt x="965" y="689610"/>
                  </a:lnTo>
                  <a:lnTo>
                    <a:pt x="1701" y="706120"/>
                  </a:lnTo>
                  <a:lnTo>
                    <a:pt x="1778" y="708660"/>
                  </a:lnTo>
                  <a:lnTo>
                    <a:pt x="1854" y="709930"/>
                  </a:lnTo>
                  <a:lnTo>
                    <a:pt x="2247" y="717550"/>
                  </a:lnTo>
                  <a:lnTo>
                    <a:pt x="2667" y="725170"/>
                  </a:lnTo>
                  <a:lnTo>
                    <a:pt x="3314" y="734060"/>
                  </a:lnTo>
                  <a:lnTo>
                    <a:pt x="3822" y="741680"/>
                  </a:lnTo>
                  <a:lnTo>
                    <a:pt x="5905" y="768350"/>
                  </a:lnTo>
                  <a:lnTo>
                    <a:pt x="6083" y="769620"/>
                  </a:lnTo>
                  <a:lnTo>
                    <a:pt x="6223" y="770890"/>
                  </a:lnTo>
                  <a:lnTo>
                    <a:pt x="6400" y="772160"/>
                  </a:lnTo>
                  <a:lnTo>
                    <a:pt x="7772" y="787400"/>
                  </a:lnTo>
                  <a:lnTo>
                    <a:pt x="9271" y="801370"/>
                  </a:lnTo>
                  <a:lnTo>
                    <a:pt x="10909" y="815340"/>
                  </a:lnTo>
                  <a:lnTo>
                    <a:pt x="12827" y="830580"/>
                  </a:lnTo>
                  <a:lnTo>
                    <a:pt x="13081" y="831850"/>
                  </a:lnTo>
                  <a:lnTo>
                    <a:pt x="15621" y="850900"/>
                  </a:lnTo>
                  <a:lnTo>
                    <a:pt x="17005" y="859790"/>
                  </a:lnTo>
                  <a:lnTo>
                    <a:pt x="17119" y="861060"/>
                  </a:lnTo>
                  <a:lnTo>
                    <a:pt x="18351" y="868680"/>
                  </a:lnTo>
                  <a:lnTo>
                    <a:pt x="19456" y="876300"/>
                  </a:lnTo>
                  <a:lnTo>
                    <a:pt x="20599" y="882650"/>
                  </a:lnTo>
                  <a:lnTo>
                    <a:pt x="21780" y="890270"/>
                  </a:lnTo>
                  <a:lnTo>
                    <a:pt x="21958" y="891540"/>
                  </a:lnTo>
                  <a:lnTo>
                    <a:pt x="22186" y="892810"/>
                  </a:lnTo>
                  <a:lnTo>
                    <a:pt x="22352" y="892810"/>
                  </a:lnTo>
                  <a:lnTo>
                    <a:pt x="25196" y="909320"/>
                  </a:lnTo>
                  <a:lnTo>
                    <a:pt x="26644" y="916940"/>
                  </a:lnTo>
                  <a:lnTo>
                    <a:pt x="27012" y="918210"/>
                  </a:lnTo>
                  <a:lnTo>
                    <a:pt x="27355" y="920750"/>
                  </a:lnTo>
                  <a:lnTo>
                    <a:pt x="27724" y="922020"/>
                  </a:lnTo>
                  <a:lnTo>
                    <a:pt x="30353" y="935990"/>
                  </a:lnTo>
                  <a:lnTo>
                    <a:pt x="33096" y="948690"/>
                  </a:lnTo>
                  <a:lnTo>
                    <a:pt x="35953" y="961390"/>
                  </a:lnTo>
                  <a:lnTo>
                    <a:pt x="39801" y="977900"/>
                  </a:lnTo>
                  <a:lnTo>
                    <a:pt x="40284" y="980440"/>
                  </a:lnTo>
                  <a:lnTo>
                    <a:pt x="41986" y="988060"/>
                  </a:lnTo>
                  <a:lnTo>
                    <a:pt x="46291" y="1004570"/>
                  </a:lnTo>
                  <a:lnTo>
                    <a:pt x="46710" y="1005840"/>
                  </a:lnTo>
                  <a:lnTo>
                    <a:pt x="48348" y="1012190"/>
                  </a:lnTo>
                  <a:lnTo>
                    <a:pt x="49999" y="1018540"/>
                  </a:lnTo>
                  <a:lnTo>
                    <a:pt x="53390" y="1031240"/>
                  </a:lnTo>
                  <a:lnTo>
                    <a:pt x="53848" y="1032510"/>
                  </a:lnTo>
                  <a:lnTo>
                    <a:pt x="54229" y="1033780"/>
                  </a:lnTo>
                  <a:lnTo>
                    <a:pt x="54686" y="1035050"/>
                  </a:lnTo>
                  <a:lnTo>
                    <a:pt x="56565" y="1041400"/>
                  </a:lnTo>
                  <a:lnTo>
                    <a:pt x="61772" y="1059180"/>
                  </a:lnTo>
                  <a:lnTo>
                    <a:pt x="62407" y="1060450"/>
                  </a:lnTo>
                  <a:lnTo>
                    <a:pt x="66090" y="1071880"/>
                  </a:lnTo>
                  <a:lnTo>
                    <a:pt x="69875" y="1084580"/>
                  </a:lnTo>
                  <a:lnTo>
                    <a:pt x="73761" y="1094740"/>
                  </a:lnTo>
                  <a:lnTo>
                    <a:pt x="77736" y="1106170"/>
                  </a:lnTo>
                  <a:lnTo>
                    <a:pt x="78511" y="1108710"/>
                  </a:lnTo>
                  <a:lnTo>
                    <a:pt x="79209" y="1109980"/>
                  </a:lnTo>
                  <a:lnTo>
                    <a:pt x="79971" y="1112520"/>
                  </a:lnTo>
                  <a:lnTo>
                    <a:pt x="82130" y="1117600"/>
                  </a:lnTo>
                  <a:lnTo>
                    <a:pt x="84353" y="1123950"/>
                  </a:lnTo>
                  <a:lnTo>
                    <a:pt x="88430" y="1134110"/>
                  </a:lnTo>
                  <a:lnTo>
                    <a:pt x="91236" y="1141730"/>
                  </a:lnTo>
                  <a:lnTo>
                    <a:pt x="94081" y="1148080"/>
                  </a:lnTo>
                  <a:lnTo>
                    <a:pt x="98945" y="1159510"/>
                  </a:lnTo>
                  <a:lnTo>
                    <a:pt x="103682" y="1169670"/>
                  </a:lnTo>
                  <a:lnTo>
                    <a:pt x="107022" y="1177290"/>
                  </a:lnTo>
                  <a:lnTo>
                    <a:pt x="107835" y="1178560"/>
                  </a:lnTo>
                  <a:lnTo>
                    <a:pt x="111772" y="1187450"/>
                  </a:lnTo>
                  <a:lnTo>
                    <a:pt x="114884" y="1193800"/>
                  </a:lnTo>
                  <a:lnTo>
                    <a:pt x="118021" y="1200150"/>
                  </a:lnTo>
                  <a:lnTo>
                    <a:pt x="125793" y="1214120"/>
                  </a:lnTo>
                  <a:lnTo>
                    <a:pt x="133883" y="1229360"/>
                  </a:lnTo>
                  <a:lnTo>
                    <a:pt x="139814" y="1238250"/>
                  </a:lnTo>
                  <a:lnTo>
                    <a:pt x="1241755" y="1238250"/>
                  </a:lnTo>
                  <a:lnTo>
                    <a:pt x="1243126" y="1236980"/>
                  </a:lnTo>
                  <a:lnTo>
                    <a:pt x="1248371" y="1228090"/>
                  </a:lnTo>
                  <a:lnTo>
                    <a:pt x="1251508" y="1223010"/>
                  </a:lnTo>
                  <a:lnTo>
                    <a:pt x="1254353" y="1216660"/>
                  </a:lnTo>
                  <a:lnTo>
                    <a:pt x="1256538" y="1212850"/>
                  </a:lnTo>
                  <a:lnTo>
                    <a:pt x="1258595" y="1209040"/>
                  </a:lnTo>
                  <a:lnTo>
                    <a:pt x="1260779" y="1205230"/>
                  </a:lnTo>
                  <a:lnTo>
                    <a:pt x="1263345" y="1200150"/>
                  </a:lnTo>
                  <a:lnTo>
                    <a:pt x="1266063" y="1195070"/>
                  </a:lnTo>
                  <a:lnTo>
                    <a:pt x="1268590" y="1189990"/>
                  </a:lnTo>
                  <a:lnTo>
                    <a:pt x="1270711" y="1184910"/>
                  </a:lnTo>
                  <a:lnTo>
                    <a:pt x="1272603" y="1181100"/>
                  </a:lnTo>
                  <a:lnTo>
                    <a:pt x="1276972" y="1172210"/>
                  </a:lnTo>
                  <a:lnTo>
                    <a:pt x="1279321" y="1167130"/>
                  </a:lnTo>
                  <a:lnTo>
                    <a:pt x="1281506" y="1162050"/>
                  </a:lnTo>
                  <a:lnTo>
                    <a:pt x="1283449" y="1156970"/>
                  </a:lnTo>
                  <a:lnTo>
                    <a:pt x="1285189" y="1153160"/>
                  </a:lnTo>
                  <a:lnTo>
                    <a:pt x="1287068" y="1148080"/>
                  </a:lnTo>
                  <a:lnTo>
                    <a:pt x="1289062" y="1143000"/>
                  </a:lnTo>
                  <a:lnTo>
                    <a:pt x="1291132" y="1137920"/>
                  </a:lnTo>
                  <a:lnTo>
                    <a:pt x="1293063" y="1132840"/>
                  </a:lnTo>
                  <a:lnTo>
                    <a:pt x="1294815" y="1129030"/>
                  </a:lnTo>
                  <a:lnTo>
                    <a:pt x="1296377" y="1123950"/>
                  </a:lnTo>
                  <a:lnTo>
                    <a:pt x="1299743" y="1113790"/>
                  </a:lnTo>
                  <a:lnTo>
                    <a:pt x="1301597" y="1108710"/>
                  </a:lnTo>
                  <a:lnTo>
                    <a:pt x="1304874" y="1098550"/>
                  </a:lnTo>
                  <a:lnTo>
                    <a:pt x="1309255" y="1083310"/>
                  </a:lnTo>
                  <a:lnTo>
                    <a:pt x="1310767" y="1079500"/>
                  </a:lnTo>
                  <a:lnTo>
                    <a:pt x="1312075" y="1074420"/>
                  </a:lnTo>
                  <a:lnTo>
                    <a:pt x="1313459" y="1069340"/>
                  </a:lnTo>
                  <a:lnTo>
                    <a:pt x="1314640" y="1064260"/>
                  </a:lnTo>
                  <a:lnTo>
                    <a:pt x="1315974" y="1059180"/>
                  </a:lnTo>
                  <a:lnTo>
                    <a:pt x="1317142" y="1054100"/>
                  </a:lnTo>
                  <a:lnTo>
                    <a:pt x="1318412" y="1049020"/>
                  </a:lnTo>
                  <a:lnTo>
                    <a:pt x="1319415" y="1043940"/>
                  </a:lnTo>
                  <a:lnTo>
                    <a:pt x="1320634" y="1038860"/>
                  </a:lnTo>
                  <a:lnTo>
                    <a:pt x="1323530" y="1023620"/>
                  </a:lnTo>
                  <a:lnTo>
                    <a:pt x="1324571" y="1018540"/>
                  </a:lnTo>
                  <a:lnTo>
                    <a:pt x="1326400" y="1008380"/>
                  </a:lnTo>
                  <a:lnTo>
                    <a:pt x="1327111" y="1002030"/>
                  </a:lnTo>
                  <a:lnTo>
                    <a:pt x="1327950" y="996950"/>
                  </a:lnTo>
                  <a:lnTo>
                    <a:pt x="1328559" y="991870"/>
                  </a:lnTo>
                  <a:lnTo>
                    <a:pt x="1329296" y="988060"/>
                  </a:lnTo>
                  <a:lnTo>
                    <a:pt x="1329880" y="982980"/>
                  </a:lnTo>
                  <a:lnTo>
                    <a:pt x="1330579" y="977900"/>
                  </a:lnTo>
                  <a:lnTo>
                    <a:pt x="1331074" y="971550"/>
                  </a:lnTo>
                  <a:lnTo>
                    <a:pt x="1331645" y="965200"/>
                  </a:lnTo>
                  <a:lnTo>
                    <a:pt x="1332077" y="961390"/>
                  </a:lnTo>
                  <a:lnTo>
                    <a:pt x="1332598" y="956310"/>
                  </a:lnTo>
                  <a:lnTo>
                    <a:pt x="1333360" y="946150"/>
                  </a:lnTo>
                  <a:lnTo>
                    <a:pt x="1333550" y="939800"/>
                  </a:lnTo>
                  <a:lnTo>
                    <a:pt x="1334008" y="929640"/>
                  </a:lnTo>
                  <a:lnTo>
                    <a:pt x="1334325" y="925830"/>
                  </a:lnTo>
                  <a:lnTo>
                    <a:pt x="1334503" y="91694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990925" y="2665719"/>
              <a:ext cx="173219" cy="1732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428954" y="2173641"/>
              <a:ext cx="1441450" cy="1196340"/>
            </a:xfrm>
            <a:custGeom>
              <a:avLst/>
              <a:gdLst/>
              <a:ahLst/>
              <a:cxnLst/>
              <a:rect l="l" t="t" r="r" b="b"/>
              <a:pathLst>
                <a:path w="1441450" h="1196339">
                  <a:moveTo>
                    <a:pt x="687213" y="1195070"/>
                  </a:moveTo>
                  <a:lnTo>
                    <a:pt x="603017" y="1195070"/>
                  </a:lnTo>
                  <a:lnTo>
                    <a:pt x="608294" y="1196340"/>
                  </a:lnTo>
                  <a:lnTo>
                    <a:pt x="682680" y="1196340"/>
                  </a:lnTo>
                  <a:lnTo>
                    <a:pt x="687213" y="1195070"/>
                  </a:lnTo>
                  <a:close/>
                </a:path>
                <a:path w="1441450" h="1196339">
                  <a:moveTo>
                    <a:pt x="706239" y="1193800"/>
                  </a:moveTo>
                  <a:lnTo>
                    <a:pt x="582882" y="1193800"/>
                  </a:lnTo>
                  <a:lnTo>
                    <a:pt x="587782" y="1195070"/>
                  </a:lnTo>
                  <a:lnTo>
                    <a:pt x="699705" y="1195070"/>
                  </a:lnTo>
                  <a:lnTo>
                    <a:pt x="706239" y="1193800"/>
                  </a:lnTo>
                  <a:close/>
                </a:path>
                <a:path w="1441450" h="1196339">
                  <a:moveTo>
                    <a:pt x="727568" y="1191260"/>
                  </a:moveTo>
                  <a:lnTo>
                    <a:pt x="561856" y="1191260"/>
                  </a:lnTo>
                  <a:lnTo>
                    <a:pt x="572107" y="1192530"/>
                  </a:lnTo>
                  <a:lnTo>
                    <a:pt x="577458" y="1193800"/>
                  </a:lnTo>
                  <a:lnTo>
                    <a:pt x="710103" y="1193800"/>
                  </a:lnTo>
                  <a:lnTo>
                    <a:pt x="714417" y="1192530"/>
                  </a:lnTo>
                  <a:lnTo>
                    <a:pt x="718647" y="1192530"/>
                  </a:lnTo>
                  <a:lnTo>
                    <a:pt x="727568" y="1191260"/>
                  </a:lnTo>
                  <a:close/>
                </a:path>
                <a:path w="1441450" h="1196339">
                  <a:moveTo>
                    <a:pt x="738123" y="1189990"/>
                  </a:moveTo>
                  <a:lnTo>
                    <a:pt x="552265" y="1189990"/>
                  </a:lnTo>
                  <a:lnTo>
                    <a:pt x="557092" y="1191260"/>
                  </a:lnTo>
                  <a:lnTo>
                    <a:pt x="733882" y="1191260"/>
                  </a:lnTo>
                  <a:lnTo>
                    <a:pt x="738123" y="1189990"/>
                  </a:lnTo>
                  <a:close/>
                </a:path>
                <a:path w="1441450" h="1196339">
                  <a:moveTo>
                    <a:pt x="751421" y="1187450"/>
                  </a:moveTo>
                  <a:lnTo>
                    <a:pt x="535469" y="1187450"/>
                  </a:lnTo>
                  <a:lnTo>
                    <a:pt x="546621" y="1189990"/>
                  </a:lnTo>
                  <a:lnTo>
                    <a:pt x="741023" y="1189990"/>
                  </a:lnTo>
                  <a:lnTo>
                    <a:pt x="743327" y="1188720"/>
                  </a:lnTo>
                  <a:lnTo>
                    <a:pt x="748520" y="1188720"/>
                  </a:lnTo>
                  <a:lnTo>
                    <a:pt x="751421" y="1187450"/>
                  </a:lnTo>
                  <a:close/>
                </a:path>
                <a:path w="1441450" h="1196339">
                  <a:moveTo>
                    <a:pt x="767473" y="1184910"/>
                  </a:moveTo>
                  <a:lnTo>
                    <a:pt x="521794" y="1184910"/>
                  </a:lnTo>
                  <a:lnTo>
                    <a:pt x="530935" y="1187450"/>
                  </a:lnTo>
                  <a:lnTo>
                    <a:pt x="754248" y="1187450"/>
                  </a:lnTo>
                  <a:lnTo>
                    <a:pt x="758709" y="1186180"/>
                  </a:lnTo>
                  <a:lnTo>
                    <a:pt x="763096" y="1186180"/>
                  </a:lnTo>
                  <a:lnTo>
                    <a:pt x="767473" y="1184910"/>
                  </a:lnTo>
                  <a:close/>
                </a:path>
                <a:path w="1441450" h="1196339">
                  <a:moveTo>
                    <a:pt x="1416212" y="0"/>
                  </a:moveTo>
                  <a:lnTo>
                    <a:pt x="307587" y="0"/>
                  </a:lnTo>
                  <a:lnTo>
                    <a:pt x="303832" y="2540"/>
                  </a:lnTo>
                  <a:lnTo>
                    <a:pt x="302199" y="3810"/>
                  </a:lnTo>
                  <a:lnTo>
                    <a:pt x="292266" y="10160"/>
                  </a:lnTo>
                  <a:lnTo>
                    <a:pt x="282519" y="17780"/>
                  </a:lnTo>
                  <a:lnTo>
                    <a:pt x="272953" y="25400"/>
                  </a:lnTo>
                  <a:lnTo>
                    <a:pt x="263561" y="31750"/>
                  </a:lnTo>
                  <a:lnTo>
                    <a:pt x="253750" y="39370"/>
                  </a:lnTo>
                  <a:lnTo>
                    <a:pt x="248850" y="44450"/>
                  </a:lnTo>
                  <a:lnTo>
                    <a:pt x="240295" y="50800"/>
                  </a:lnTo>
                  <a:lnTo>
                    <a:pt x="234505" y="55880"/>
                  </a:lnTo>
                  <a:lnTo>
                    <a:pt x="228861" y="60960"/>
                  </a:lnTo>
                  <a:lnTo>
                    <a:pt x="219636" y="68580"/>
                  </a:lnTo>
                  <a:lnTo>
                    <a:pt x="210945" y="76200"/>
                  </a:lnTo>
                  <a:lnTo>
                    <a:pt x="205301" y="81280"/>
                  </a:lnTo>
                  <a:lnTo>
                    <a:pt x="203815" y="83820"/>
                  </a:lnTo>
                  <a:lnTo>
                    <a:pt x="197124" y="90170"/>
                  </a:lnTo>
                  <a:lnTo>
                    <a:pt x="192066" y="93980"/>
                  </a:lnTo>
                  <a:lnTo>
                    <a:pt x="187166" y="99060"/>
                  </a:lnTo>
                  <a:lnTo>
                    <a:pt x="175600" y="111760"/>
                  </a:lnTo>
                  <a:lnTo>
                    <a:pt x="164407" y="123190"/>
                  </a:lnTo>
                  <a:lnTo>
                    <a:pt x="133024" y="161290"/>
                  </a:lnTo>
                  <a:lnTo>
                    <a:pt x="104980" y="200660"/>
                  </a:lnTo>
                  <a:lnTo>
                    <a:pt x="96619" y="213360"/>
                  </a:lnTo>
                  <a:lnTo>
                    <a:pt x="88601" y="227330"/>
                  </a:lnTo>
                  <a:lnTo>
                    <a:pt x="80931" y="240030"/>
                  </a:lnTo>
                  <a:lnTo>
                    <a:pt x="73620" y="254000"/>
                  </a:lnTo>
                  <a:lnTo>
                    <a:pt x="73316" y="254000"/>
                  </a:lnTo>
                  <a:lnTo>
                    <a:pt x="73023" y="255270"/>
                  </a:lnTo>
                  <a:lnTo>
                    <a:pt x="69096" y="262890"/>
                  </a:lnTo>
                  <a:lnTo>
                    <a:pt x="65570" y="269240"/>
                  </a:lnTo>
                  <a:lnTo>
                    <a:pt x="62126" y="276860"/>
                  </a:lnTo>
                  <a:lnTo>
                    <a:pt x="58751" y="284480"/>
                  </a:lnTo>
                  <a:lnTo>
                    <a:pt x="52360" y="298450"/>
                  </a:lnTo>
                  <a:lnTo>
                    <a:pt x="46336" y="312420"/>
                  </a:lnTo>
                  <a:lnTo>
                    <a:pt x="40688" y="327660"/>
                  </a:lnTo>
                  <a:lnTo>
                    <a:pt x="35422" y="341630"/>
                  </a:lnTo>
                  <a:lnTo>
                    <a:pt x="21707" y="386080"/>
                  </a:lnTo>
                  <a:lnTo>
                    <a:pt x="11339" y="431800"/>
                  </a:lnTo>
                  <a:lnTo>
                    <a:pt x="4275" y="477520"/>
                  </a:lnTo>
                  <a:lnTo>
                    <a:pt x="933" y="516890"/>
                  </a:lnTo>
                  <a:lnTo>
                    <a:pt x="0" y="563880"/>
                  </a:lnTo>
                  <a:lnTo>
                    <a:pt x="711" y="585470"/>
                  </a:lnTo>
                  <a:lnTo>
                    <a:pt x="4714" y="632460"/>
                  </a:lnTo>
                  <a:lnTo>
                    <a:pt x="12026" y="678180"/>
                  </a:lnTo>
                  <a:lnTo>
                    <a:pt x="20783" y="716280"/>
                  </a:lnTo>
                  <a:lnTo>
                    <a:pt x="21893" y="721360"/>
                  </a:lnTo>
                  <a:lnTo>
                    <a:pt x="33587" y="759460"/>
                  </a:lnTo>
                  <a:lnTo>
                    <a:pt x="47683" y="797560"/>
                  </a:lnTo>
                  <a:lnTo>
                    <a:pt x="68557" y="843280"/>
                  </a:lnTo>
                  <a:lnTo>
                    <a:pt x="93196" y="887730"/>
                  </a:lnTo>
                  <a:lnTo>
                    <a:pt x="121597" y="929640"/>
                  </a:lnTo>
                  <a:lnTo>
                    <a:pt x="153762" y="971550"/>
                  </a:lnTo>
                  <a:lnTo>
                    <a:pt x="195629" y="1016000"/>
                  </a:lnTo>
                  <a:lnTo>
                    <a:pt x="201621" y="1021080"/>
                  </a:lnTo>
                  <a:lnTo>
                    <a:pt x="207668" y="1027430"/>
                  </a:lnTo>
                  <a:lnTo>
                    <a:pt x="216003" y="1035050"/>
                  </a:lnTo>
                  <a:lnTo>
                    <a:pt x="218306" y="1036320"/>
                  </a:lnTo>
                  <a:lnTo>
                    <a:pt x="220537" y="1038860"/>
                  </a:lnTo>
                  <a:lnTo>
                    <a:pt x="232494" y="1049020"/>
                  </a:lnTo>
                  <a:lnTo>
                    <a:pt x="238662" y="1054100"/>
                  </a:lnTo>
                  <a:lnTo>
                    <a:pt x="241196" y="1055370"/>
                  </a:lnTo>
                  <a:lnTo>
                    <a:pt x="243866" y="1057910"/>
                  </a:lnTo>
                  <a:lnTo>
                    <a:pt x="246462" y="1059180"/>
                  </a:lnTo>
                  <a:lnTo>
                    <a:pt x="252410" y="1064260"/>
                  </a:lnTo>
                  <a:lnTo>
                    <a:pt x="258284" y="1069340"/>
                  </a:lnTo>
                  <a:lnTo>
                    <a:pt x="264305" y="1073150"/>
                  </a:lnTo>
                  <a:lnTo>
                    <a:pt x="267048" y="1075690"/>
                  </a:lnTo>
                  <a:lnTo>
                    <a:pt x="269875" y="1076960"/>
                  </a:lnTo>
                  <a:lnTo>
                    <a:pt x="272629" y="1079500"/>
                  </a:lnTo>
                  <a:lnTo>
                    <a:pt x="275006" y="1080770"/>
                  </a:lnTo>
                  <a:lnTo>
                    <a:pt x="287121" y="1089660"/>
                  </a:lnTo>
                  <a:lnTo>
                    <a:pt x="290754" y="1092200"/>
                  </a:lnTo>
                  <a:lnTo>
                    <a:pt x="296262" y="1094740"/>
                  </a:lnTo>
                  <a:lnTo>
                    <a:pt x="299005" y="1097280"/>
                  </a:lnTo>
                  <a:lnTo>
                    <a:pt x="311487" y="1104900"/>
                  </a:lnTo>
                  <a:lnTo>
                    <a:pt x="317884" y="1108710"/>
                  </a:lnTo>
                  <a:lnTo>
                    <a:pt x="320785" y="1109980"/>
                  </a:lnTo>
                  <a:lnTo>
                    <a:pt x="323675" y="1112520"/>
                  </a:lnTo>
                  <a:lnTo>
                    <a:pt x="332889" y="1117600"/>
                  </a:lnTo>
                  <a:lnTo>
                    <a:pt x="339214" y="1120140"/>
                  </a:lnTo>
                  <a:lnTo>
                    <a:pt x="345601" y="1123950"/>
                  </a:lnTo>
                  <a:lnTo>
                    <a:pt x="348648" y="1125220"/>
                  </a:lnTo>
                  <a:lnTo>
                    <a:pt x="351841" y="1126490"/>
                  </a:lnTo>
                  <a:lnTo>
                    <a:pt x="354888" y="1129030"/>
                  </a:lnTo>
                  <a:lnTo>
                    <a:pt x="367527" y="1135380"/>
                  </a:lnTo>
                  <a:lnTo>
                    <a:pt x="373914" y="1137920"/>
                  </a:lnTo>
                  <a:lnTo>
                    <a:pt x="383799" y="1141730"/>
                  </a:lnTo>
                  <a:lnTo>
                    <a:pt x="390113" y="1145540"/>
                  </a:lnTo>
                  <a:lnTo>
                    <a:pt x="402678" y="1150620"/>
                  </a:lnTo>
                  <a:lnTo>
                    <a:pt x="409882" y="1153160"/>
                  </a:lnTo>
                  <a:lnTo>
                    <a:pt x="419546" y="1156970"/>
                  </a:lnTo>
                  <a:lnTo>
                    <a:pt x="425714" y="1159510"/>
                  </a:lnTo>
                  <a:lnTo>
                    <a:pt x="435671" y="1162050"/>
                  </a:lnTo>
                  <a:lnTo>
                    <a:pt x="439535" y="1163320"/>
                  </a:lnTo>
                  <a:lnTo>
                    <a:pt x="443252" y="1164590"/>
                  </a:lnTo>
                  <a:lnTo>
                    <a:pt x="455440" y="1169670"/>
                  </a:lnTo>
                  <a:lnTo>
                    <a:pt x="461608" y="1170940"/>
                  </a:lnTo>
                  <a:lnTo>
                    <a:pt x="469628" y="1173480"/>
                  </a:lnTo>
                  <a:lnTo>
                    <a:pt x="479586" y="1176020"/>
                  </a:lnTo>
                  <a:lnTo>
                    <a:pt x="491554" y="1178560"/>
                  </a:lnTo>
                  <a:lnTo>
                    <a:pt x="500099" y="1181100"/>
                  </a:lnTo>
                  <a:lnTo>
                    <a:pt x="504402" y="1181100"/>
                  </a:lnTo>
                  <a:lnTo>
                    <a:pt x="510203" y="1182370"/>
                  </a:lnTo>
                  <a:lnTo>
                    <a:pt x="516004" y="1184910"/>
                  </a:lnTo>
                  <a:lnTo>
                    <a:pt x="767693" y="1184910"/>
                  </a:lnTo>
                  <a:lnTo>
                    <a:pt x="785388" y="1181100"/>
                  </a:lnTo>
                  <a:lnTo>
                    <a:pt x="789545" y="1179830"/>
                  </a:lnTo>
                  <a:lnTo>
                    <a:pt x="793702" y="1179830"/>
                  </a:lnTo>
                  <a:lnTo>
                    <a:pt x="803964" y="1177290"/>
                  </a:lnTo>
                  <a:lnTo>
                    <a:pt x="810058" y="1174750"/>
                  </a:lnTo>
                  <a:lnTo>
                    <a:pt x="816079" y="1173480"/>
                  </a:lnTo>
                  <a:lnTo>
                    <a:pt x="824026" y="1170940"/>
                  </a:lnTo>
                  <a:lnTo>
                    <a:pt x="834130" y="1168400"/>
                  </a:lnTo>
                  <a:lnTo>
                    <a:pt x="840224" y="1165860"/>
                  </a:lnTo>
                  <a:lnTo>
                    <a:pt x="846319" y="1164590"/>
                  </a:lnTo>
                  <a:lnTo>
                    <a:pt x="853899" y="1162050"/>
                  </a:lnTo>
                  <a:lnTo>
                    <a:pt x="863931" y="1158240"/>
                  </a:lnTo>
                  <a:lnTo>
                    <a:pt x="876265" y="1153160"/>
                  </a:lnTo>
                  <a:lnTo>
                    <a:pt x="886966" y="1149350"/>
                  </a:lnTo>
                  <a:lnTo>
                    <a:pt x="905845" y="1141730"/>
                  </a:lnTo>
                  <a:lnTo>
                    <a:pt x="909112" y="1139190"/>
                  </a:lnTo>
                  <a:lnTo>
                    <a:pt x="912536" y="1137920"/>
                  </a:lnTo>
                  <a:lnTo>
                    <a:pt x="922191" y="1134110"/>
                  </a:lnTo>
                  <a:lnTo>
                    <a:pt x="928515" y="1130300"/>
                  </a:lnTo>
                  <a:lnTo>
                    <a:pt x="937949" y="1125220"/>
                  </a:lnTo>
                  <a:lnTo>
                    <a:pt x="944117" y="1122680"/>
                  </a:lnTo>
                  <a:lnTo>
                    <a:pt x="950431" y="1118870"/>
                  </a:lnTo>
                  <a:lnTo>
                    <a:pt x="956598" y="1116330"/>
                  </a:lnTo>
                  <a:lnTo>
                    <a:pt x="965812" y="1109980"/>
                  </a:lnTo>
                  <a:lnTo>
                    <a:pt x="968933" y="1108710"/>
                  </a:lnTo>
                  <a:lnTo>
                    <a:pt x="978147" y="1103630"/>
                  </a:lnTo>
                  <a:lnTo>
                    <a:pt x="984251" y="1099820"/>
                  </a:lnTo>
                  <a:lnTo>
                    <a:pt x="993309" y="1093470"/>
                  </a:lnTo>
                  <a:lnTo>
                    <a:pt x="996209" y="1092200"/>
                  </a:lnTo>
                  <a:lnTo>
                    <a:pt x="999036" y="1089660"/>
                  </a:lnTo>
                  <a:lnTo>
                    <a:pt x="1005130" y="1085850"/>
                  </a:lnTo>
                  <a:lnTo>
                    <a:pt x="1017161" y="1076960"/>
                  </a:lnTo>
                  <a:lnTo>
                    <a:pt x="1019915" y="1075690"/>
                  </a:lnTo>
                  <a:lnTo>
                    <a:pt x="1022742" y="1073150"/>
                  </a:lnTo>
                  <a:lnTo>
                    <a:pt x="1025486" y="1071880"/>
                  </a:lnTo>
                  <a:lnTo>
                    <a:pt x="1031360" y="1066800"/>
                  </a:lnTo>
                  <a:lnTo>
                    <a:pt x="1037161" y="1062990"/>
                  </a:lnTo>
                  <a:lnTo>
                    <a:pt x="1042878" y="1057910"/>
                  </a:lnTo>
                  <a:lnTo>
                    <a:pt x="1045632" y="1055370"/>
                  </a:lnTo>
                  <a:lnTo>
                    <a:pt x="1048448" y="1054100"/>
                  </a:lnTo>
                  <a:lnTo>
                    <a:pt x="1051202" y="1051560"/>
                  </a:lnTo>
                  <a:lnTo>
                    <a:pt x="1057296" y="1046480"/>
                  </a:lnTo>
                  <a:lnTo>
                    <a:pt x="1069338" y="1036320"/>
                  </a:lnTo>
                  <a:lnTo>
                    <a:pt x="1071558" y="1033780"/>
                  </a:lnTo>
                  <a:lnTo>
                    <a:pt x="1073872" y="1032510"/>
                  </a:lnTo>
                  <a:lnTo>
                    <a:pt x="1076018" y="1029970"/>
                  </a:lnTo>
                  <a:lnTo>
                    <a:pt x="1082123" y="1024890"/>
                  </a:lnTo>
                  <a:lnTo>
                    <a:pt x="1088165" y="1018540"/>
                  </a:lnTo>
                  <a:lnTo>
                    <a:pt x="1094136" y="1013460"/>
                  </a:lnTo>
                  <a:lnTo>
                    <a:pt x="1100028" y="1007110"/>
                  </a:lnTo>
                  <a:lnTo>
                    <a:pt x="1117618" y="989330"/>
                  </a:lnTo>
                  <a:lnTo>
                    <a:pt x="1135106" y="969010"/>
                  </a:lnTo>
                  <a:lnTo>
                    <a:pt x="1140942" y="962660"/>
                  </a:lnTo>
                  <a:lnTo>
                    <a:pt x="1146752" y="955040"/>
                  </a:lnTo>
                  <a:lnTo>
                    <a:pt x="1152534" y="948690"/>
                  </a:lnTo>
                  <a:lnTo>
                    <a:pt x="1158288" y="941070"/>
                  </a:lnTo>
                  <a:lnTo>
                    <a:pt x="1160274" y="938530"/>
                  </a:lnTo>
                  <a:lnTo>
                    <a:pt x="629257" y="938530"/>
                  </a:lnTo>
                  <a:lnTo>
                    <a:pt x="596971" y="937260"/>
                  </a:lnTo>
                  <a:lnTo>
                    <a:pt x="566541" y="925830"/>
                  </a:lnTo>
                  <a:lnTo>
                    <a:pt x="538516" y="905510"/>
                  </a:lnTo>
                  <a:lnTo>
                    <a:pt x="515552" y="867410"/>
                  </a:lnTo>
                  <a:lnTo>
                    <a:pt x="506228" y="816610"/>
                  </a:lnTo>
                  <a:lnTo>
                    <a:pt x="508273" y="762000"/>
                  </a:lnTo>
                  <a:lnTo>
                    <a:pt x="516322" y="728980"/>
                  </a:lnTo>
                  <a:lnTo>
                    <a:pt x="427539" y="728980"/>
                  </a:lnTo>
                  <a:lnTo>
                    <a:pt x="378560" y="721360"/>
                  </a:lnTo>
                  <a:lnTo>
                    <a:pt x="340177" y="703580"/>
                  </a:lnTo>
                  <a:lnTo>
                    <a:pt x="308629" y="669290"/>
                  </a:lnTo>
                  <a:lnTo>
                    <a:pt x="293801" y="624840"/>
                  </a:lnTo>
                  <a:lnTo>
                    <a:pt x="293022" y="596900"/>
                  </a:lnTo>
                  <a:lnTo>
                    <a:pt x="298467" y="570230"/>
                  </a:lnTo>
                  <a:lnTo>
                    <a:pt x="327989" y="523240"/>
                  </a:lnTo>
                  <a:lnTo>
                    <a:pt x="399506" y="494030"/>
                  </a:lnTo>
                  <a:lnTo>
                    <a:pt x="443435" y="488950"/>
                  </a:lnTo>
                  <a:lnTo>
                    <a:pt x="480110" y="488950"/>
                  </a:lnTo>
                  <a:lnTo>
                    <a:pt x="452899" y="447040"/>
                  </a:lnTo>
                  <a:lnTo>
                    <a:pt x="435006" y="396240"/>
                  </a:lnTo>
                  <a:lnTo>
                    <a:pt x="430393" y="342900"/>
                  </a:lnTo>
                  <a:lnTo>
                    <a:pt x="443022" y="297180"/>
                  </a:lnTo>
                  <a:lnTo>
                    <a:pt x="464029" y="269240"/>
                  </a:lnTo>
                  <a:lnTo>
                    <a:pt x="490232" y="250190"/>
                  </a:lnTo>
                  <a:lnTo>
                    <a:pt x="521089" y="240030"/>
                  </a:lnTo>
                  <a:lnTo>
                    <a:pt x="556055" y="238760"/>
                  </a:lnTo>
                  <a:lnTo>
                    <a:pt x="1438723" y="238760"/>
                  </a:lnTo>
                  <a:lnTo>
                    <a:pt x="1440276" y="215900"/>
                  </a:lnTo>
                  <a:lnTo>
                    <a:pt x="1441274" y="186690"/>
                  </a:lnTo>
                  <a:lnTo>
                    <a:pt x="1441348" y="173990"/>
                  </a:lnTo>
                  <a:lnTo>
                    <a:pt x="1441201" y="160020"/>
                  </a:lnTo>
                  <a:lnTo>
                    <a:pt x="1439120" y="119380"/>
                  </a:lnTo>
                  <a:lnTo>
                    <a:pt x="1434996" y="82550"/>
                  </a:lnTo>
                  <a:lnTo>
                    <a:pt x="1433620" y="72390"/>
                  </a:lnTo>
                  <a:lnTo>
                    <a:pt x="1425685" y="33020"/>
                  </a:lnTo>
                  <a:lnTo>
                    <a:pt x="1417433" y="3810"/>
                  </a:lnTo>
                  <a:lnTo>
                    <a:pt x="1416212" y="0"/>
                  </a:lnTo>
                  <a:close/>
                </a:path>
                <a:path w="1441450" h="1196339">
                  <a:moveTo>
                    <a:pt x="748678" y="746760"/>
                  </a:moveTo>
                  <a:lnTo>
                    <a:pt x="747375" y="787400"/>
                  </a:lnTo>
                  <a:lnTo>
                    <a:pt x="737702" y="831850"/>
                  </a:lnTo>
                  <a:lnTo>
                    <a:pt x="720098" y="873760"/>
                  </a:lnTo>
                  <a:lnTo>
                    <a:pt x="695000" y="908050"/>
                  </a:lnTo>
                  <a:lnTo>
                    <a:pt x="662848" y="929640"/>
                  </a:lnTo>
                  <a:lnTo>
                    <a:pt x="629257" y="938530"/>
                  </a:lnTo>
                  <a:lnTo>
                    <a:pt x="1160274" y="938530"/>
                  </a:lnTo>
                  <a:lnTo>
                    <a:pt x="1191877" y="896620"/>
                  </a:lnTo>
                  <a:lnTo>
                    <a:pt x="1224579" y="848360"/>
                  </a:lnTo>
                  <a:lnTo>
                    <a:pt x="1254608" y="798830"/>
                  </a:lnTo>
                  <a:lnTo>
                    <a:pt x="884454" y="798830"/>
                  </a:lnTo>
                  <a:lnTo>
                    <a:pt x="835405" y="791210"/>
                  </a:lnTo>
                  <a:lnTo>
                    <a:pt x="787766" y="772160"/>
                  </a:lnTo>
                  <a:lnTo>
                    <a:pt x="748678" y="746760"/>
                  </a:lnTo>
                  <a:close/>
                </a:path>
                <a:path w="1441450" h="1196339">
                  <a:moveTo>
                    <a:pt x="1434078" y="284480"/>
                  </a:moveTo>
                  <a:lnTo>
                    <a:pt x="857093" y="284480"/>
                  </a:lnTo>
                  <a:lnTo>
                    <a:pt x="889141" y="297180"/>
                  </a:lnTo>
                  <a:lnTo>
                    <a:pt x="914485" y="317500"/>
                  </a:lnTo>
                  <a:lnTo>
                    <a:pt x="932779" y="344170"/>
                  </a:lnTo>
                  <a:lnTo>
                    <a:pt x="943677" y="375920"/>
                  </a:lnTo>
                  <a:lnTo>
                    <a:pt x="940698" y="421640"/>
                  </a:lnTo>
                  <a:lnTo>
                    <a:pt x="919537" y="467360"/>
                  </a:lnTo>
                  <a:lnTo>
                    <a:pt x="887259" y="509270"/>
                  </a:lnTo>
                  <a:lnTo>
                    <a:pt x="850926" y="541020"/>
                  </a:lnTo>
                  <a:lnTo>
                    <a:pt x="898515" y="558800"/>
                  </a:lnTo>
                  <a:lnTo>
                    <a:pt x="943364" y="590550"/>
                  </a:lnTo>
                  <a:lnTo>
                    <a:pt x="977386" y="631190"/>
                  </a:lnTo>
                  <a:lnTo>
                    <a:pt x="992492" y="676910"/>
                  </a:lnTo>
                  <a:lnTo>
                    <a:pt x="989945" y="712470"/>
                  </a:lnTo>
                  <a:lnTo>
                    <a:pt x="978021" y="742950"/>
                  </a:lnTo>
                  <a:lnTo>
                    <a:pt x="957153" y="768350"/>
                  </a:lnTo>
                  <a:lnTo>
                    <a:pt x="927772" y="788670"/>
                  </a:lnTo>
                  <a:lnTo>
                    <a:pt x="884454" y="798830"/>
                  </a:lnTo>
                  <a:lnTo>
                    <a:pt x="1254608" y="798830"/>
                  </a:lnTo>
                  <a:lnTo>
                    <a:pt x="1256891" y="795020"/>
                  </a:lnTo>
                  <a:lnTo>
                    <a:pt x="1272468" y="767080"/>
                  </a:lnTo>
                  <a:lnTo>
                    <a:pt x="1287593" y="737870"/>
                  </a:lnTo>
                  <a:lnTo>
                    <a:pt x="1292425" y="728980"/>
                  </a:lnTo>
                  <a:lnTo>
                    <a:pt x="1297225" y="718820"/>
                  </a:lnTo>
                  <a:lnTo>
                    <a:pt x="1301983" y="708660"/>
                  </a:lnTo>
                  <a:lnTo>
                    <a:pt x="1306692" y="699770"/>
                  </a:lnTo>
                  <a:lnTo>
                    <a:pt x="1327157" y="655320"/>
                  </a:lnTo>
                  <a:lnTo>
                    <a:pt x="1346337" y="609600"/>
                  </a:lnTo>
                  <a:lnTo>
                    <a:pt x="1364124" y="563880"/>
                  </a:lnTo>
                  <a:lnTo>
                    <a:pt x="1380407" y="516890"/>
                  </a:lnTo>
                  <a:lnTo>
                    <a:pt x="1390308" y="485140"/>
                  </a:lnTo>
                  <a:lnTo>
                    <a:pt x="1394974" y="469900"/>
                  </a:lnTo>
                  <a:lnTo>
                    <a:pt x="1405101" y="433070"/>
                  </a:lnTo>
                  <a:lnTo>
                    <a:pt x="1415328" y="391160"/>
                  </a:lnTo>
                  <a:lnTo>
                    <a:pt x="1421990" y="359410"/>
                  </a:lnTo>
                  <a:lnTo>
                    <a:pt x="1423996" y="349250"/>
                  </a:lnTo>
                  <a:lnTo>
                    <a:pt x="1425890" y="339090"/>
                  </a:lnTo>
                  <a:lnTo>
                    <a:pt x="1428856" y="321310"/>
                  </a:lnTo>
                  <a:lnTo>
                    <a:pt x="1429976" y="314960"/>
                  </a:lnTo>
                  <a:lnTo>
                    <a:pt x="1434078" y="284480"/>
                  </a:lnTo>
                  <a:close/>
                </a:path>
                <a:path w="1441450" h="1196339">
                  <a:moveTo>
                    <a:pt x="519417" y="716280"/>
                  </a:moveTo>
                  <a:lnTo>
                    <a:pt x="477648" y="726440"/>
                  </a:lnTo>
                  <a:lnTo>
                    <a:pt x="427539" y="728980"/>
                  </a:lnTo>
                  <a:lnTo>
                    <a:pt x="516322" y="728980"/>
                  </a:lnTo>
                  <a:lnTo>
                    <a:pt x="519417" y="716280"/>
                  </a:lnTo>
                  <a:close/>
                </a:path>
                <a:path w="1441450" h="1196339">
                  <a:moveTo>
                    <a:pt x="1438723" y="238760"/>
                  </a:moveTo>
                  <a:lnTo>
                    <a:pt x="556055" y="238760"/>
                  </a:lnTo>
                  <a:lnTo>
                    <a:pt x="599518" y="255270"/>
                  </a:lnTo>
                  <a:lnTo>
                    <a:pt x="637025" y="290830"/>
                  </a:lnTo>
                  <a:lnTo>
                    <a:pt x="665853" y="335280"/>
                  </a:lnTo>
                  <a:lnTo>
                    <a:pt x="683276" y="382270"/>
                  </a:lnTo>
                  <a:lnTo>
                    <a:pt x="715486" y="341630"/>
                  </a:lnTo>
                  <a:lnTo>
                    <a:pt x="759237" y="307340"/>
                  </a:lnTo>
                  <a:lnTo>
                    <a:pt x="808463" y="285750"/>
                  </a:lnTo>
                  <a:lnTo>
                    <a:pt x="857093" y="284480"/>
                  </a:lnTo>
                  <a:lnTo>
                    <a:pt x="1434078" y="284480"/>
                  </a:lnTo>
                  <a:lnTo>
                    <a:pt x="1435103" y="276860"/>
                  </a:lnTo>
                  <a:lnTo>
                    <a:pt x="1438205" y="246380"/>
                  </a:lnTo>
                  <a:lnTo>
                    <a:pt x="1438723" y="23876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9464351" y="4968907"/>
            <a:ext cx="253492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65">
                <a:solidFill>
                  <a:srgbClr val="7F7F7F"/>
                </a:solidFill>
                <a:latin typeface="Arial"/>
                <a:cs typeface="Arial"/>
              </a:rPr>
              <a:t>Banner</a:t>
            </a:r>
            <a:r>
              <a:rPr dirty="0" sz="1200" spc="-7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7F7F7F"/>
                </a:solidFill>
                <a:latin typeface="Arial"/>
                <a:cs typeface="Arial"/>
              </a:rPr>
              <a:t>800x250px</a:t>
            </a:r>
            <a:r>
              <a:rPr dirty="0" sz="1200" spc="-6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125">
                <a:solidFill>
                  <a:srgbClr val="7F7F7F"/>
                </a:solidFill>
                <a:latin typeface="Arial"/>
                <a:cs typeface="Arial"/>
              </a:rPr>
              <a:t>/</a:t>
            </a:r>
            <a:r>
              <a:rPr dirty="0" sz="1200" spc="-6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7F7F7F"/>
                </a:solidFill>
                <a:latin typeface="Arial"/>
                <a:cs typeface="Arial"/>
              </a:rPr>
              <a:t>30px</a:t>
            </a:r>
            <a:r>
              <a:rPr dirty="0" sz="12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7F7F7F"/>
                </a:solidFill>
                <a:latin typeface="Arial"/>
                <a:cs typeface="Arial"/>
              </a:rPr>
              <a:t>(Margin)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650348" y="9849607"/>
            <a:ext cx="1465580" cy="8667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0"/>
              </a:spcBef>
            </a:pPr>
            <a:r>
              <a:rPr dirty="0" sz="1700" spc="-150">
                <a:solidFill>
                  <a:srgbClr val="7F7F7F"/>
                </a:solidFill>
                <a:latin typeface="Arial"/>
                <a:cs typeface="Arial"/>
              </a:rPr>
              <a:t>1,5</a:t>
            </a:r>
            <a:r>
              <a:rPr dirty="0" sz="1700" spc="-1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7F7F7F"/>
                </a:solidFill>
                <a:latin typeface="Arial"/>
                <a:cs typeface="Arial"/>
              </a:rPr>
              <a:t>O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150">
                <a:solidFill>
                  <a:srgbClr val="7F7F7F"/>
                </a:solidFill>
                <a:latin typeface="Arial"/>
                <a:cs typeface="Arial"/>
              </a:rPr>
              <a:t>1,5</a:t>
            </a:r>
            <a:r>
              <a:rPr dirty="0" sz="1700" spc="-4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7F7F7F"/>
                </a:solidFill>
                <a:latin typeface="Arial"/>
                <a:cs typeface="Arial"/>
              </a:rPr>
              <a:t>O</a:t>
            </a:r>
            <a:endParaRPr sz="17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269634" y="1999719"/>
          <a:ext cx="8845550" cy="2848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45"/>
                <a:gridCol w="7738109"/>
                <a:gridCol w="568959"/>
              </a:tblGrid>
              <a:tr h="4699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FF555A"/>
                      </a:solidFill>
                      <a:prstDash val="solid"/>
                    </a:lnR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R w="28575">
                      <a:solidFill>
                        <a:srgbClr val="FF555A"/>
                      </a:solidFill>
                      <a:prstDash val="solid"/>
                    </a:lnR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</a:tr>
              <a:tr h="2001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FF555A"/>
                      </a:solidFill>
                      <a:prstDash val="solid"/>
                    </a:lnR>
                    <a:lnT w="28575">
                      <a:solidFill>
                        <a:srgbClr val="FF555A"/>
                      </a:solidFill>
                      <a:prstDash val="solid"/>
                    </a:lnT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400"/>
                        </a:lnSpc>
                      </a:pPr>
                      <a:r>
                        <a:rPr dirty="0" sz="3250" spc="90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Everyday </a:t>
                      </a:r>
                      <a:r>
                        <a:rPr dirty="0" sz="3250" spc="-114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3250" spc="-50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Avo</a:t>
                      </a:r>
                      <a:r>
                        <a:rPr dirty="0" sz="3250" spc="-635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50" spc="245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day</a:t>
                      </a:r>
                      <a:endParaRPr sz="3250">
                        <a:latin typeface="Arial"/>
                        <a:cs typeface="Arial"/>
                      </a:endParaRPr>
                    </a:p>
                    <a:p>
                      <a:pPr marR="363220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dirty="0" sz="1450" spc="65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dirty="0" sz="1450" spc="-3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3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delivery</a:t>
                      </a:r>
                      <a:r>
                        <a:rPr dirty="0" sz="1450" spc="-25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-1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fee,</a:t>
                      </a:r>
                      <a:r>
                        <a:rPr dirty="0" sz="1450" spc="-3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85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dirty="0" sz="1450" spc="-3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7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minimum,</a:t>
                      </a:r>
                      <a:r>
                        <a:rPr dirty="0" sz="1450" spc="-25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85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dirty="0" sz="1450" spc="-3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5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hassle</a:t>
                      </a:r>
                      <a:r>
                        <a:rPr dirty="0" sz="1450" spc="-25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3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delivery  </a:t>
                      </a:r>
                      <a:r>
                        <a:rPr dirty="0" sz="1450" spc="7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450" spc="-35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45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your</a:t>
                      </a:r>
                      <a:r>
                        <a:rPr dirty="0" sz="1450" spc="-3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4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everyday</a:t>
                      </a:r>
                      <a:r>
                        <a:rPr dirty="0" sz="1450" spc="-3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3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needs</a:t>
                      </a:r>
                      <a:r>
                        <a:rPr dirty="0" sz="1450" spc="-3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105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50" spc="-30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55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wants.</a:t>
                      </a:r>
                      <a:endParaRPr sz="14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435"/>
                        </a:lnSpc>
                        <a:spcBef>
                          <a:spcPts val="1405"/>
                        </a:spcBef>
                      </a:pPr>
                      <a:r>
                        <a:rPr dirty="0" sz="1450" spc="-5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50" spc="-40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dirty="0" sz="1450" spc="-5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450" spc="-30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50" spc="-75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450" spc="-25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450" spc="-20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450" spc="-5" b="1">
                          <a:solidFill>
                            <a:srgbClr val="642382"/>
                          </a:solidFill>
                          <a:latin typeface="Arial"/>
                          <a:cs typeface="Arial"/>
                        </a:rPr>
                        <a:t>om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R w="28575">
                      <a:solidFill>
                        <a:srgbClr val="FF555A"/>
                      </a:solidFill>
                      <a:prstDash val="solid"/>
                    </a:lnR>
                    <a:lnT w="28575">
                      <a:solidFill>
                        <a:srgbClr val="FF555A"/>
                      </a:solidFill>
                      <a:prstDash val="solid"/>
                    </a:lnT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T w="28575">
                      <a:solidFill>
                        <a:srgbClr val="FF555A"/>
                      </a:solidFill>
                      <a:prstDash val="solid"/>
                    </a:lnT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</a:tr>
              <a:tr h="3770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FF555A"/>
                      </a:solidFill>
                      <a:prstDash val="solid"/>
                    </a:lnR>
                    <a:lnT w="28575">
                      <a:solidFill>
                        <a:srgbClr val="FF555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R w="28575">
                      <a:solidFill>
                        <a:srgbClr val="FF555A"/>
                      </a:solidFill>
                      <a:prstDash val="solid"/>
                    </a:lnR>
                    <a:lnT w="28575">
                      <a:solidFill>
                        <a:srgbClr val="FF555A"/>
                      </a:solidFill>
                      <a:prstDash val="solid"/>
                    </a:lnT>
                    <a:solidFill>
                      <a:srgbClr val="BEFF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T w="28575">
                      <a:solidFill>
                        <a:srgbClr val="FF555A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9206955" y="2469621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FF55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214379" y="4471068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FF55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807638" y="1937113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FF55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807638" y="4879432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FF55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545643" y="1937113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FF55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545643" y="4879432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FF55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90301" y="5779928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FF55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90301" y="10533710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FF55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306641" y="5779928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FF55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306641" y="10533710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FF55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889659" y="6223538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20941">
            <a:solidFill>
              <a:srgbClr val="FF555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13559273" y="10188495"/>
            <a:ext cx="544195" cy="66040"/>
            <a:chOff x="13559273" y="10188495"/>
            <a:chExt cx="544195" cy="66040"/>
          </a:xfrm>
        </p:grpSpPr>
        <p:sp>
          <p:nvSpPr>
            <p:cNvPr id="28" name="object 28"/>
            <p:cNvSpPr/>
            <p:nvPr/>
          </p:nvSpPr>
          <p:spPr>
            <a:xfrm>
              <a:off x="13566602" y="10221468"/>
              <a:ext cx="529590" cy="0"/>
            </a:xfrm>
            <a:custGeom>
              <a:avLst/>
              <a:gdLst/>
              <a:ahLst/>
              <a:cxnLst/>
              <a:rect l="l" t="t" r="r" b="b"/>
              <a:pathLst>
                <a:path w="529590" h="0">
                  <a:moveTo>
                    <a:pt x="0" y="0"/>
                  </a:moveTo>
                  <a:lnTo>
                    <a:pt x="529146" y="0"/>
                  </a:lnTo>
                </a:path>
              </a:pathLst>
            </a:custGeom>
            <a:ln w="14659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566602" y="10188495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w="0" h="66040">
                  <a:moveTo>
                    <a:pt x="0" y="0"/>
                  </a:moveTo>
                  <a:lnTo>
                    <a:pt x="0" y="65935"/>
                  </a:lnTo>
                </a:path>
              </a:pathLst>
            </a:custGeom>
            <a:ln w="14659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4095801" y="10188495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w="0" h="66040">
                  <a:moveTo>
                    <a:pt x="0" y="0"/>
                  </a:moveTo>
                  <a:lnTo>
                    <a:pt x="0" y="65935"/>
                  </a:lnTo>
                </a:path>
              </a:pathLst>
            </a:custGeom>
            <a:ln w="14659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9120140" y="5842492"/>
          <a:ext cx="3761740" cy="4667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30"/>
                <a:gridCol w="2616200"/>
                <a:gridCol w="560069"/>
              </a:tblGrid>
              <a:tr h="381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FF555A"/>
                      </a:solidFill>
                      <a:prstDash val="solid"/>
                    </a:lnR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R w="28575">
                      <a:solidFill>
                        <a:srgbClr val="FF555A"/>
                      </a:solidFill>
                      <a:prstDash val="solid"/>
                    </a:lnR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</a:tr>
              <a:tr h="38707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FF555A"/>
                      </a:solidFill>
                      <a:prstDash val="solid"/>
                    </a:lnR>
                    <a:lnT w="28575">
                      <a:solidFill>
                        <a:srgbClr val="FF555A"/>
                      </a:solidFill>
                      <a:prstDash val="solid"/>
                    </a:lnT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2260"/>
                        </a:lnSpc>
                      </a:pPr>
                      <a:r>
                        <a:rPr dirty="0" sz="2200" spc="-35" b="1">
                          <a:solidFill>
                            <a:srgbClr val="3D5EEB"/>
                          </a:solidFill>
                          <a:latin typeface="Arial"/>
                          <a:cs typeface="Arial"/>
                        </a:rPr>
                        <a:t>Avo</a:t>
                      </a:r>
                      <a:r>
                        <a:rPr dirty="0" sz="2200" spc="-125" b="1">
                          <a:solidFill>
                            <a:srgbClr val="3D5EE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00" spc="-80" b="1">
                          <a:solidFill>
                            <a:srgbClr val="3D5EEB"/>
                          </a:solidFill>
                          <a:latin typeface="Arial"/>
                          <a:cs typeface="Arial"/>
                        </a:rPr>
                        <a:t>is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0160" marR="908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200" spc="90" b="1">
                          <a:solidFill>
                            <a:srgbClr val="3D5EEB"/>
                          </a:solidFill>
                          <a:latin typeface="Arial"/>
                          <a:cs typeface="Arial"/>
                        </a:rPr>
                        <a:t>everything  </a:t>
                      </a:r>
                      <a:r>
                        <a:rPr dirty="0" sz="2200" spc="55" b="1">
                          <a:solidFill>
                            <a:srgbClr val="3D5EEB"/>
                          </a:solidFill>
                          <a:latin typeface="Arial"/>
                          <a:cs typeface="Arial"/>
                        </a:rPr>
                        <a:t>you </a:t>
                      </a:r>
                      <a:r>
                        <a:rPr dirty="0" sz="2200" spc="45" b="1">
                          <a:solidFill>
                            <a:srgbClr val="3D5EEB"/>
                          </a:solidFill>
                          <a:latin typeface="Arial"/>
                          <a:cs typeface="Arial"/>
                        </a:rPr>
                        <a:t>wish</a:t>
                      </a:r>
                      <a:r>
                        <a:rPr dirty="0" sz="2200" spc="-415" b="1">
                          <a:solidFill>
                            <a:srgbClr val="3D5EE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200" spc="85" b="1">
                          <a:solidFill>
                            <a:srgbClr val="3D5EEB"/>
                          </a:solidFill>
                          <a:latin typeface="Arial"/>
                          <a:cs typeface="Arial"/>
                        </a:rPr>
                        <a:t>for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10160" marR="499745">
                        <a:lnSpc>
                          <a:spcPct val="103000"/>
                        </a:lnSpc>
                        <a:spcBef>
                          <a:spcPts val="1300"/>
                        </a:spcBef>
                      </a:pPr>
                      <a:r>
                        <a:rPr dirty="0" sz="700" spc="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delivery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fee,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dirty="0" sz="7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minimum,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6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hassle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delivery  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7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your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everyday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needs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7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wants.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009775" marR="190500">
                        <a:lnSpc>
                          <a:spcPct val="104600"/>
                        </a:lnSpc>
                      </a:pPr>
                      <a:r>
                        <a:rPr dirty="0" sz="7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7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7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7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7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7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  </a:t>
                      </a:r>
                      <a:r>
                        <a:rPr dirty="0" sz="75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 </a:t>
                      </a:r>
                      <a:r>
                        <a:rPr dirty="0" sz="750" spc="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hours  </a:t>
                      </a:r>
                      <a:r>
                        <a:rPr dirty="0" sz="750" spc="6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ago.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R w="28575">
                      <a:solidFill>
                        <a:srgbClr val="FF555A"/>
                      </a:solidFill>
                      <a:prstDash val="solid"/>
                    </a:lnR>
                    <a:lnT w="28575">
                      <a:solidFill>
                        <a:srgbClr val="FF555A"/>
                      </a:solidFill>
                      <a:prstDash val="solid"/>
                    </a:lnT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T w="28575">
                      <a:solidFill>
                        <a:srgbClr val="FF555A"/>
                      </a:solidFill>
                      <a:prstDash val="solid"/>
                    </a:lnT>
                    <a:lnB w="28575">
                      <a:solidFill>
                        <a:srgbClr val="FF555A"/>
                      </a:solidFill>
                      <a:prstDash val="solid"/>
                    </a:lnB>
                  </a:tcPr>
                </a:tc>
              </a:tr>
              <a:tr h="22686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FF555A"/>
                      </a:solidFill>
                      <a:prstDash val="solid"/>
                    </a:lnR>
                    <a:lnT w="28575">
                      <a:solidFill>
                        <a:srgbClr val="FF555A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R w="28575">
                      <a:solidFill>
                        <a:srgbClr val="FF555A"/>
                      </a:solidFill>
                      <a:prstDash val="solid"/>
                    </a:lnR>
                    <a:lnT w="28575">
                      <a:solidFill>
                        <a:srgbClr val="FF555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R w="19050">
                      <a:solidFill>
                        <a:srgbClr val="FF555A"/>
                      </a:solidFill>
                      <a:prstDash val="solid"/>
                    </a:lnR>
                    <a:lnT w="28575">
                      <a:solidFill>
                        <a:srgbClr val="FF555A"/>
                      </a:solidFill>
                      <a:prstDash val="solid"/>
                    </a:lnT>
                  </a:tcPr>
                </a:tc>
              </a:tr>
              <a:tr h="18129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28575">
                      <a:solidFill>
                        <a:srgbClr val="FF555A"/>
                      </a:solidFill>
                      <a:prstDash val="solid"/>
                    </a:lnR>
                    <a:lnT w="28575">
                      <a:solidFill>
                        <a:srgbClr val="FF555A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  <a:lnR w="28575">
                      <a:solidFill>
                        <a:srgbClr val="FF555A"/>
                      </a:solidFill>
                      <a:prstDash val="solid"/>
                    </a:lnR>
                    <a:lnT w="28575">
                      <a:solidFill>
                        <a:srgbClr val="FF555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555A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pSp>
        <p:nvGrpSpPr>
          <p:cNvPr id="32" name="object 32"/>
          <p:cNvGrpSpPr/>
          <p:nvPr/>
        </p:nvGrpSpPr>
        <p:grpSpPr>
          <a:xfrm>
            <a:off x="12317111" y="10593427"/>
            <a:ext cx="224154" cy="66040"/>
            <a:chOff x="12317111" y="10593427"/>
            <a:chExt cx="224154" cy="66040"/>
          </a:xfrm>
        </p:grpSpPr>
        <p:sp>
          <p:nvSpPr>
            <p:cNvPr id="33" name="object 33"/>
            <p:cNvSpPr/>
            <p:nvPr/>
          </p:nvSpPr>
          <p:spPr>
            <a:xfrm>
              <a:off x="12324441" y="10626394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 h="0">
                  <a:moveTo>
                    <a:pt x="0" y="0"/>
                  </a:moveTo>
                  <a:lnTo>
                    <a:pt x="209061" y="0"/>
                  </a:lnTo>
                </a:path>
              </a:pathLst>
            </a:custGeom>
            <a:ln w="14659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324441" y="10593427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w="0" h="66040">
                  <a:moveTo>
                    <a:pt x="0" y="0"/>
                  </a:moveTo>
                  <a:lnTo>
                    <a:pt x="0" y="65935"/>
                  </a:lnTo>
                </a:path>
              </a:pathLst>
            </a:custGeom>
            <a:ln w="14659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533544" y="10593427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w="0" h="66040">
                  <a:moveTo>
                    <a:pt x="0" y="0"/>
                  </a:moveTo>
                  <a:lnTo>
                    <a:pt x="0" y="65935"/>
                  </a:lnTo>
                </a:path>
              </a:pathLst>
            </a:custGeom>
            <a:ln w="14659">
              <a:solidFill>
                <a:srgbClr val="FF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11836927" y="9933351"/>
            <a:ext cx="459263" cy="149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F0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52727" y="2106167"/>
            <a:ext cx="1728470" cy="7673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054B32"/>
                </a:solidFill>
                <a:latin typeface="Arial"/>
                <a:cs typeface="Arial"/>
              </a:rPr>
              <a:t>Guidelines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</a:t>
            </a: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Versions  </a:t>
            </a:r>
            <a:r>
              <a:rPr dirty="0" sz="1800" spc="80">
                <a:solidFill>
                  <a:srgbClr val="054B32"/>
                </a:solidFill>
                <a:latin typeface="Arial"/>
                <a:cs typeface="Arial"/>
              </a:rPr>
              <a:t>Logo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Clearspace  </a:t>
            </a:r>
            <a:r>
              <a:rPr dirty="0" sz="1800" spc="70">
                <a:solidFill>
                  <a:srgbClr val="054B32"/>
                </a:solidFill>
                <a:latin typeface="Arial"/>
                <a:cs typeface="Arial"/>
              </a:rPr>
              <a:t>Symbol  </a:t>
            </a:r>
            <a:r>
              <a:rPr dirty="0" sz="1800" spc="130">
                <a:solidFill>
                  <a:srgbClr val="054B32"/>
                </a:solidFill>
                <a:latin typeface="Arial"/>
                <a:cs typeface="Arial"/>
              </a:rPr>
              <a:t>Minimum </a:t>
            </a:r>
            <a:r>
              <a:rPr dirty="0" sz="1800" spc="-60">
                <a:solidFill>
                  <a:srgbClr val="054B32"/>
                </a:solidFill>
                <a:latin typeface="Arial"/>
                <a:cs typeface="Arial"/>
              </a:rPr>
              <a:t>Size  </a:t>
            </a:r>
            <a:r>
              <a:rPr dirty="0" sz="1800" spc="65">
                <a:solidFill>
                  <a:srgbClr val="054B32"/>
                </a:solidFill>
                <a:latin typeface="Arial"/>
                <a:cs typeface="Arial"/>
              </a:rPr>
              <a:t>Positioning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Prohibited</a:t>
            </a:r>
            <a:r>
              <a:rPr dirty="0" sz="1800" spc="-13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054B32"/>
                </a:solidFill>
                <a:latin typeface="Arial"/>
                <a:cs typeface="Arial"/>
              </a:rPr>
              <a:t>Uses  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Typography  </a:t>
            </a:r>
            <a:r>
              <a:rPr dirty="0" sz="1800" spc="45">
                <a:solidFill>
                  <a:srgbClr val="054B32"/>
                </a:solidFill>
                <a:latin typeface="Arial"/>
                <a:cs typeface="Arial"/>
              </a:rPr>
              <a:t>Colors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Illustration  </a:t>
            </a:r>
            <a:r>
              <a:rPr dirty="0" sz="1800" spc="55">
                <a:solidFill>
                  <a:srgbClr val="054B32"/>
                </a:solidFill>
                <a:latin typeface="Arial"/>
                <a:cs typeface="Arial"/>
              </a:rPr>
              <a:t>Icons  </a:t>
            </a:r>
            <a:r>
              <a:rPr dirty="0" sz="1800" spc="105">
                <a:solidFill>
                  <a:srgbClr val="054B32"/>
                </a:solidFill>
                <a:latin typeface="Arial"/>
                <a:cs typeface="Arial"/>
              </a:rPr>
              <a:t>Photography  </a:t>
            </a:r>
            <a:r>
              <a:rPr dirty="0" sz="1800" spc="85">
                <a:solidFill>
                  <a:srgbClr val="054B32"/>
                </a:solidFill>
                <a:latin typeface="Arial"/>
                <a:cs typeface="Arial"/>
              </a:rPr>
              <a:t>Grid  </a:t>
            </a: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97893" y="681759"/>
            <a:ext cx="1832610" cy="8522335"/>
            <a:chOff x="397893" y="681759"/>
            <a:chExt cx="1832610" cy="8522335"/>
          </a:xfrm>
        </p:grpSpPr>
        <p:sp>
          <p:nvSpPr>
            <p:cNvPr id="40" name="object 40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97893" y="914108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5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8916356" y="622683"/>
            <a:ext cx="6318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30" b="1">
                <a:solidFill>
                  <a:srgbClr val="054B32"/>
                </a:solidFill>
                <a:latin typeface="Arial"/>
                <a:cs typeface="Arial"/>
              </a:rPr>
              <a:t>36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8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818088" y="3842815"/>
            <a:ext cx="1146164" cy="3546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197701" y="3911482"/>
            <a:ext cx="196632" cy="217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107471" y="2480099"/>
            <a:ext cx="6449060" cy="1717675"/>
          </a:xfrm>
          <a:custGeom>
            <a:avLst/>
            <a:gdLst/>
            <a:ahLst/>
            <a:cxnLst/>
            <a:rect l="l" t="t" r="r" b="b"/>
            <a:pathLst>
              <a:path w="6449059" h="1717675">
                <a:moveTo>
                  <a:pt x="417715" y="1462836"/>
                </a:moveTo>
                <a:lnTo>
                  <a:pt x="417385" y="1460423"/>
                </a:lnTo>
                <a:lnTo>
                  <a:pt x="394258" y="1460423"/>
                </a:lnTo>
                <a:lnTo>
                  <a:pt x="394258" y="1466075"/>
                </a:lnTo>
                <a:lnTo>
                  <a:pt x="411594" y="1466075"/>
                </a:lnTo>
                <a:lnTo>
                  <a:pt x="411226" y="1470164"/>
                </a:lnTo>
                <a:lnTo>
                  <a:pt x="409905" y="1473339"/>
                </a:lnTo>
                <a:lnTo>
                  <a:pt x="404037" y="1479130"/>
                </a:lnTo>
                <a:lnTo>
                  <a:pt x="399580" y="1480883"/>
                </a:lnTo>
                <a:lnTo>
                  <a:pt x="389229" y="1480883"/>
                </a:lnTo>
                <a:lnTo>
                  <a:pt x="384886" y="1479143"/>
                </a:lnTo>
                <a:lnTo>
                  <a:pt x="377558" y="1472158"/>
                </a:lnTo>
                <a:lnTo>
                  <a:pt x="375716" y="1467637"/>
                </a:lnTo>
                <a:lnTo>
                  <a:pt x="375716" y="1456499"/>
                </a:lnTo>
                <a:lnTo>
                  <a:pt x="377558" y="1451965"/>
                </a:lnTo>
                <a:lnTo>
                  <a:pt x="384886" y="1444993"/>
                </a:lnTo>
                <a:lnTo>
                  <a:pt x="389229" y="1443253"/>
                </a:lnTo>
                <a:lnTo>
                  <a:pt x="399821" y="1443253"/>
                </a:lnTo>
                <a:lnTo>
                  <a:pt x="404164" y="1445107"/>
                </a:lnTo>
                <a:lnTo>
                  <a:pt x="407327" y="1448828"/>
                </a:lnTo>
                <a:lnTo>
                  <a:pt x="411518" y="1444701"/>
                </a:lnTo>
                <a:lnTo>
                  <a:pt x="409663" y="1442504"/>
                </a:lnTo>
                <a:lnTo>
                  <a:pt x="407162" y="1440751"/>
                </a:lnTo>
                <a:lnTo>
                  <a:pt x="400951" y="1438109"/>
                </a:lnTo>
                <a:lnTo>
                  <a:pt x="397675" y="1437449"/>
                </a:lnTo>
                <a:lnTo>
                  <a:pt x="387362" y="1437449"/>
                </a:lnTo>
                <a:lnTo>
                  <a:pt x="381508" y="1439811"/>
                </a:lnTo>
                <a:lnTo>
                  <a:pt x="371868" y="1449247"/>
                </a:lnTo>
                <a:lnTo>
                  <a:pt x="369455" y="1455089"/>
                </a:lnTo>
                <a:lnTo>
                  <a:pt x="369455" y="1469047"/>
                </a:lnTo>
                <a:lnTo>
                  <a:pt x="371868" y="1474889"/>
                </a:lnTo>
                <a:lnTo>
                  <a:pt x="381508" y="1484325"/>
                </a:lnTo>
                <a:lnTo>
                  <a:pt x="387362" y="1486674"/>
                </a:lnTo>
                <a:lnTo>
                  <a:pt x="401447" y="1486674"/>
                </a:lnTo>
                <a:lnTo>
                  <a:pt x="407301" y="1484350"/>
                </a:lnTo>
                <a:lnTo>
                  <a:pt x="415747" y="1475790"/>
                </a:lnTo>
                <a:lnTo>
                  <a:pt x="417715" y="1470545"/>
                </a:lnTo>
                <a:lnTo>
                  <a:pt x="417715" y="1462836"/>
                </a:lnTo>
                <a:close/>
              </a:path>
              <a:path w="6449059" h="1717675">
                <a:moveTo>
                  <a:pt x="454367" y="1438503"/>
                </a:moveTo>
                <a:lnTo>
                  <a:pt x="426491" y="1438503"/>
                </a:lnTo>
                <a:lnTo>
                  <a:pt x="426491" y="1485633"/>
                </a:lnTo>
                <a:lnTo>
                  <a:pt x="454367" y="1485633"/>
                </a:lnTo>
                <a:lnTo>
                  <a:pt x="454367" y="1479842"/>
                </a:lnTo>
                <a:lnTo>
                  <a:pt x="432638" y="1479842"/>
                </a:lnTo>
                <a:lnTo>
                  <a:pt x="432638" y="1464894"/>
                </a:lnTo>
                <a:lnTo>
                  <a:pt x="452234" y="1464894"/>
                </a:lnTo>
                <a:lnTo>
                  <a:pt x="452234" y="1459242"/>
                </a:lnTo>
                <a:lnTo>
                  <a:pt x="432638" y="1459242"/>
                </a:lnTo>
                <a:lnTo>
                  <a:pt x="432638" y="1444294"/>
                </a:lnTo>
                <a:lnTo>
                  <a:pt x="454367" y="1444294"/>
                </a:lnTo>
                <a:lnTo>
                  <a:pt x="454367" y="1438503"/>
                </a:lnTo>
                <a:close/>
              </a:path>
              <a:path w="6449059" h="1717675">
                <a:moveTo>
                  <a:pt x="464616" y="1575206"/>
                </a:moveTo>
                <a:lnTo>
                  <a:pt x="464540" y="1570748"/>
                </a:lnTo>
                <a:lnTo>
                  <a:pt x="464350" y="1568437"/>
                </a:lnTo>
                <a:lnTo>
                  <a:pt x="463791" y="1565732"/>
                </a:lnTo>
                <a:lnTo>
                  <a:pt x="412051" y="1565732"/>
                </a:lnTo>
                <a:lnTo>
                  <a:pt x="412051" y="1580908"/>
                </a:lnTo>
                <a:lnTo>
                  <a:pt x="448843" y="1580908"/>
                </a:lnTo>
                <a:lnTo>
                  <a:pt x="447738" y="1589430"/>
                </a:lnTo>
                <a:lnTo>
                  <a:pt x="412051" y="1611109"/>
                </a:lnTo>
                <a:lnTo>
                  <a:pt x="396201" y="1607947"/>
                </a:lnTo>
                <a:lnTo>
                  <a:pt x="383387" y="1599311"/>
                </a:lnTo>
                <a:lnTo>
                  <a:pt x="374827" y="1586484"/>
                </a:lnTo>
                <a:lnTo>
                  <a:pt x="371703" y="1570748"/>
                </a:lnTo>
                <a:lnTo>
                  <a:pt x="374827" y="1555000"/>
                </a:lnTo>
                <a:lnTo>
                  <a:pt x="383387" y="1542173"/>
                </a:lnTo>
                <a:lnTo>
                  <a:pt x="396201" y="1533537"/>
                </a:lnTo>
                <a:lnTo>
                  <a:pt x="412051" y="1530375"/>
                </a:lnTo>
                <a:lnTo>
                  <a:pt x="420611" y="1531200"/>
                </a:lnTo>
                <a:lnTo>
                  <a:pt x="428028" y="1533499"/>
                </a:lnTo>
                <a:lnTo>
                  <a:pt x="434390" y="1536941"/>
                </a:lnTo>
                <a:lnTo>
                  <a:pt x="439788" y="1541208"/>
                </a:lnTo>
                <a:lnTo>
                  <a:pt x="450621" y="1530502"/>
                </a:lnTo>
                <a:lnTo>
                  <a:pt x="450456" y="1530375"/>
                </a:lnTo>
                <a:lnTo>
                  <a:pt x="443128" y="1524457"/>
                </a:lnTo>
                <a:lnTo>
                  <a:pt x="434327" y="1519605"/>
                </a:lnTo>
                <a:lnTo>
                  <a:pt x="424027" y="1516367"/>
                </a:lnTo>
                <a:lnTo>
                  <a:pt x="412051" y="1515198"/>
                </a:lnTo>
                <a:lnTo>
                  <a:pt x="390055" y="1519567"/>
                </a:lnTo>
                <a:lnTo>
                  <a:pt x="371881" y="1531493"/>
                </a:lnTo>
                <a:lnTo>
                  <a:pt x="359524" y="1549146"/>
                </a:lnTo>
                <a:lnTo>
                  <a:pt x="354965" y="1570748"/>
                </a:lnTo>
                <a:lnTo>
                  <a:pt x="359524" y="1592338"/>
                </a:lnTo>
                <a:lnTo>
                  <a:pt x="371881" y="1609991"/>
                </a:lnTo>
                <a:lnTo>
                  <a:pt x="390055" y="1621904"/>
                </a:lnTo>
                <a:lnTo>
                  <a:pt x="412051" y="1626285"/>
                </a:lnTo>
                <a:lnTo>
                  <a:pt x="423862" y="1625282"/>
                </a:lnTo>
                <a:lnTo>
                  <a:pt x="434251" y="1622298"/>
                </a:lnTo>
                <a:lnTo>
                  <a:pt x="443357" y="1617421"/>
                </a:lnTo>
                <a:lnTo>
                  <a:pt x="450824" y="1611109"/>
                </a:lnTo>
                <a:lnTo>
                  <a:pt x="451307" y="1610702"/>
                </a:lnTo>
                <a:lnTo>
                  <a:pt x="457682" y="1602524"/>
                </a:lnTo>
                <a:lnTo>
                  <a:pt x="461772" y="1593456"/>
                </a:lnTo>
                <a:lnTo>
                  <a:pt x="463969" y="1584147"/>
                </a:lnTo>
                <a:lnTo>
                  <a:pt x="464616" y="1575206"/>
                </a:lnTo>
                <a:close/>
              </a:path>
              <a:path w="6449059" h="1717675">
                <a:moveTo>
                  <a:pt x="493560" y="1438503"/>
                </a:moveTo>
                <a:lnTo>
                  <a:pt x="460756" y="1438503"/>
                </a:lnTo>
                <a:lnTo>
                  <a:pt x="460756" y="1444294"/>
                </a:lnTo>
                <a:lnTo>
                  <a:pt x="474091" y="1444294"/>
                </a:lnTo>
                <a:lnTo>
                  <a:pt x="474091" y="1485633"/>
                </a:lnTo>
                <a:lnTo>
                  <a:pt x="480237" y="1485633"/>
                </a:lnTo>
                <a:lnTo>
                  <a:pt x="480237" y="1444294"/>
                </a:lnTo>
                <a:lnTo>
                  <a:pt x="493560" y="1444294"/>
                </a:lnTo>
                <a:lnTo>
                  <a:pt x="493560" y="1438503"/>
                </a:lnTo>
                <a:close/>
              </a:path>
              <a:path w="6449059" h="1717675">
                <a:moveTo>
                  <a:pt x="523430" y="1438503"/>
                </a:moveTo>
                <a:lnTo>
                  <a:pt x="517296" y="1438503"/>
                </a:lnTo>
                <a:lnTo>
                  <a:pt x="517296" y="1485633"/>
                </a:lnTo>
                <a:lnTo>
                  <a:pt x="523430" y="1485633"/>
                </a:lnTo>
                <a:lnTo>
                  <a:pt x="523430" y="1438503"/>
                </a:lnTo>
                <a:close/>
              </a:path>
              <a:path w="6449059" h="1717675">
                <a:moveTo>
                  <a:pt x="542810" y="1590509"/>
                </a:moveTo>
                <a:lnTo>
                  <a:pt x="539940" y="1576184"/>
                </a:lnTo>
                <a:lnTo>
                  <a:pt x="534873" y="1568843"/>
                </a:lnTo>
                <a:lnTo>
                  <a:pt x="532130" y="1564868"/>
                </a:lnTo>
                <a:lnTo>
                  <a:pt x="526884" y="1561503"/>
                </a:lnTo>
                <a:lnTo>
                  <a:pt x="526884" y="1590509"/>
                </a:lnTo>
                <a:lnTo>
                  <a:pt x="525233" y="1599272"/>
                </a:lnTo>
                <a:lnTo>
                  <a:pt x="520776" y="1606130"/>
                </a:lnTo>
                <a:lnTo>
                  <a:pt x="514261" y="1610588"/>
                </a:lnTo>
                <a:lnTo>
                  <a:pt x="506437" y="1612188"/>
                </a:lnTo>
                <a:lnTo>
                  <a:pt x="498614" y="1610588"/>
                </a:lnTo>
                <a:lnTo>
                  <a:pt x="492086" y="1606130"/>
                </a:lnTo>
                <a:lnTo>
                  <a:pt x="487629" y="1599272"/>
                </a:lnTo>
                <a:lnTo>
                  <a:pt x="485978" y="1590509"/>
                </a:lnTo>
                <a:lnTo>
                  <a:pt x="487629" y="1581696"/>
                </a:lnTo>
                <a:lnTo>
                  <a:pt x="492086" y="1574850"/>
                </a:lnTo>
                <a:lnTo>
                  <a:pt x="498614" y="1570418"/>
                </a:lnTo>
                <a:lnTo>
                  <a:pt x="506437" y="1568843"/>
                </a:lnTo>
                <a:lnTo>
                  <a:pt x="514261" y="1570418"/>
                </a:lnTo>
                <a:lnTo>
                  <a:pt x="520776" y="1574850"/>
                </a:lnTo>
                <a:lnTo>
                  <a:pt x="525233" y="1581696"/>
                </a:lnTo>
                <a:lnTo>
                  <a:pt x="526884" y="1590509"/>
                </a:lnTo>
                <a:lnTo>
                  <a:pt x="526884" y="1561503"/>
                </a:lnTo>
                <a:lnTo>
                  <a:pt x="520573" y="1557426"/>
                </a:lnTo>
                <a:lnTo>
                  <a:pt x="506437" y="1554759"/>
                </a:lnTo>
                <a:lnTo>
                  <a:pt x="492302" y="1557426"/>
                </a:lnTo>
                <a:lnTo>
                  <a:pt x="480733" y="1564868"/>
                </a:lnTo>
                <a:lnTo>
                  <a:pt x="472935" y="1576184"/>
                </a:lnTo>
                <a:lnTo>
                  <a:pt x="470065" y="1590509"/>
                </a:lnTo>
                <a:lnTo>
                  <a:pt x="472935" y="1604797"/>
                </a:lnTo>
                <a:lnTo>
                  <a:pt x="480733" y="1616125"/>
                </a:lnTo>
                <a:lnTo>
                  <a:pt x="492302" y="1623593"/>
                </a:lnTo>
                <a:lnTo>
                  <a:pt x="506437" y="1626285"/>
                </a:lnTo>
                <a:lnTo>
                  <a:pt x="520573" y="1623593"/>
                </a:lnTo>
                <a:lnTo>
                  <a:pt x="532130" y="1616125"/>
                </a:lnTo>
                <a:lnTo>
                  <a:pt x="534847" y="1612188"/>
                </a:lnTo>
                <a:lnTo>
                  <a:pt x="539940" y="1604797"/>
                </a:lnTo>
                <a:lnTo>
                  <a:pt x="542810" y="1590509"/>
                </a:lnTo>
                <a:close/>
              </a:path>
              <a:path w="6449059" h="1717675">
                <a:moveTo>
                  <a:pt x="564032" y="1438503"/>
                </a:moveTo>
                <a:lnTo>
                  <a:pt x="531241" y="1438503"/>
                </a:lnTo>
                <a:lnTo>
                  <a:pt x="531241" y="1444294"/>
                </a:lnTo>
                <a:lnTo>
                  <a:pt x="544563" y="1444294"/>
                </a:lnTo>
                <a:lnTo>
                  <a:pt x="544563" y="1485633"/>
                </a:lnTo>
                <a:lnTo>
                  <a:pt x="550697" y="1485633"/>
                </a:lnTo>
                <a:lnTo>
                  <a:pt x="550697" y="1444294"/>
                </a:lnTo>
                <a:lnTo>
                  <a:pt x="564032" y="1444294"/>
                </a:lnTo>
                <a:lnTo>
                  <a:pt x="564032" y="1438503"/>
                </a:lnTo>
                <a:close/>
              </a:path>
              <a:path w="6449059" h="1717675">
                <a:moveTo>
                  <a:pt x="622147" y="1590509"/>
                </a:moveTo>
                <a:lnTo>
                  <a:pt x="619277" y="1576184"/>
                </a:lnTo>
                <a:lnTo>
                  <a:pt x="614222" y="1568843"/>
                </a:lnTo>
                <a:lnTo>
                  <a:pt x="611479" y="1564868"/>
                </a:lnTo>
                <a:lnTo>
                  <a:pt x="606234" y="1561503"/>
                </a:lnTo>
                <a:lnTo>
                  <a:pt x="606234" y="1590509"/>
                </a:lnTo>
                <a:lnTo>
                  <a:pt x="604570" y="1599272"/>
                </a:lnTo>
                <a:lnTo>
                  <a:pt x="600113" y="1606130"/>
                </a:lnTo>
                <a:lnTo>
                  <a:pt x="593598" y="1610588"/>
                </a:lnTo>
                <a:lnTo>
                  <a:pt x="585774" y="1612188"/>
                </a:lnTo>
                <a:lnTo>
                  <a:pt x="577951" y="1610588"/>
                </a:lnTo>
                <a:lnTo>
                  <a:pt x="571436" y="1606130"/>
                </a:lnTo>
                <a:lnTo>
                  <a:pt x="566978" y="1599272"/>
                </a:lnTo>
                <a:lnTo>
                  <a:pt x="565327" y="1590509"/>
                </a:lnTo>
                <a:lnTo>
                  <a:pt x="566978" y="1581696"/>
                </a:lnTo>
                <a:lnTo>
                  <a:pt x="571436" y="1574850"/>
                </a:lnTo>
                <a:lnTo>
                  <a:pt x="577951" y="1570418"/>
                </a:lnTo>
                <a:lnTo>
                  <a:pt x="585774" y="1568843"/>
                </a:lnTo>
                <a:lnTo>
                  <a:pt x="593598" y="1570418"/>
                </a:lnTo>
                <a:lnTo>
                  <a:pt x="600113" y="1574850"/>
                </a:lnTo>
                <a:lnTo>
                  <a:pt x="604570" y="1581696"/>
                </a:lnTo>
                <a:lnTo>
                  <a:pt x="606234" y="1590509"/>
                </a:lnTo>
                <a:lnTo>
                  <a:pt x="606234" y="1561503"/>
                </a:lnTo>
                <a:lnTo>
                  <a:pt x="599922" y="1557426"/>
                </a:lnTo>
                <a:lnTo>
                  <a:pt x="585774" y="1554759"/>
                </a:lnTo>
                <a:lnTo>
                  <a:pt x="571639" y="1557426"/>
                </a:lnTo>
                <a:lnTo>
                  <a:pt x="560070" y="1564868"/>
                </a:lnTo>
                <a:lnTo>
                  <a:pt x="552272" y="1576184"/>
                </a:lnTo>
                <a:lnTo>
                  <a:pt x="549402" y="1590509"/>
                </a:lnTo>
                <a:lnTo>
                  <a:pt x="552272" y="1604797"/>
                </a:lnTo>
                <a:lnTo>
                  <a:pt x="560070" y="1616125"/>
                </a:lnTo>
                <a:lnTo>
                  <a:pt x="571639" y="1623593"/>
                </a:lnTo>
                <a:lnTo>
                  <a:pt x="585774" y="1626285"/>
                </a:lnTo>
                <a:lnTo>
                  <a:pt x="599922" y="1623593"/>
                </a:lnTo>
                <a:lnTo>
                  <a:pt x="611479" y="1616125"/>
                </a:lnTo>
                <a:lnTo>
                  <a:pt x="614184" y="1612188"/>
                </a:lnTo>
                <a:lnTo>
                  <a:pt x="619277" y="1604797"/>
                </a:lnTo>
                <a:lnTo>
                  <a:pt x="622147" y="1590509"/>
                </a:lnTo>
                <a:close/>
              </a:path>
              <a:path w="6449059" h="1717675">
                <a:moveTo>
                  <a:pt x="633120" y="1468970"/>
                </a:moveTo>
                <a:lnTo>
                  <a:pt x="633107" y="1455191"/>
                </a:lnTo>
                <a:lnTo>
                  <a:pt x="630770" y="1449425"/>
                </a:lnTo>
                <a:lnTo>
                  <a:pt x="626859" y="1445463"/>
                </a:lnTo>
                <a:lnTo>
                  <a:pt x="626859" y="1456588"/>
                </a:lnTo>
                <a:lnTo>
                  <a:pt x="626859" y="1467561"/>
                </a:lnTo>
                <a:lnTo>
                  <a:pt x="625081" y="1472069"/>
                </a:lnTo>
                <a:lnTo>
                  <a:pt x="618032" y="1479130"/>
                </a:lnTo>
                <a:lnTo>
                  <a:pt x="613689" y="1480896"/>
                </a:lnTo>
                <a:lnTo>
                  <a:pt x="603478" y="1480896"/>
                </a:lnTo>
                <a:lnTo>
                  <a:pt x="599147" y="1479130"/>
                </a:lnTo>
                <a:lnTo>
                  <a:pt x="592099" y="1472069"/>
                </a:lnTo>
                <a:lnTo>
                  <a:pt x="590321" y="1467561"/>
                </a:lnTo>
                <a:lnTo>
                  <a:pt x="590321" y="1456588"/>
                </a:lnTo>
                <a:lnTo>
                  <a:pt x="592099" y="1452079"/>
                </a:lnTo>
                <a:lnTo>
                  <a:pt x="599147" y="1445018"/>
                </a:lnTo>
                <a:lnTo>
                  <a:pt x="603478" y="1443253"/>
                </a:lnTo>
                <a:lnTo>
                  <a:pt x="613689" y="1443253"/>
                </a:lnTo>
                <a:lnTo>
                  <a:pt x="618032" y="1445018"/>
                </a:lnTo>
                <a:lnTo>
                  <a:pt x="625081" y="1452079"/>
                </a:lnTo>
                <a:lnTo>
                  <a:pt x="626859" y="1456588"/>
                </a:lnTo>
                <a:lnTo>
                  <a:pt x="626859" y="1445463"/>
                </a:lnTo>
                <a:lnTo>
                  <a:pt x="624687" y="1443253"/>
                </a:lnTo>
                <a:lnTo>
                  <a:pt x="621334" y="1439862"/>
                </a:lnTo>
                <a:lnTo>
                  <a:pt x="615530" y="1437462"/>
                </a:lnTo>
                <a:lnTo>
                  <a:pt x="601611" y="1437462"/>
                </a:lnTo>
                <a:lnTo>
                  <a:pt x="595744" y="1439862"/>
                </a:lnTo>
                <a:lnTo>
                  <a:pt x="586397" y="1449362"/>
                </a:lnTo>
                <a:lnTo>
                  <a:pt x="584060" y="1455191"/>
                </a:lnTo>
                <a:lnTo>
                  <a:pt x="584060" y="1468970"/>
                </a:lnTo>
                <a:lnTo>
                  <a:pt x="586397" y="1474787"/>
                </a:lnTo>
                <a:lnTo>
                  <a:pt x="595769" y="1484312"/>
                </a:lnTo>
                <a:lnTo>
                  <a:pt x="601611" y="1486687"/>
                </a:lnTo>
                <a:lnTo>
                  <a:pt x="615556" y="1486687"/>
                </a:lnTo>
                <a:lnTo>
                  <a:pt x="621398" y="1484312"/>
                </a:lnTo>
                <a:lnTo>
                  <a:pt x="624763" y="1480896"/>
                </a:lnTo>
                <a:lnTo>
                  <a:pt x="630770" y="1474787"/>
                </a:lnTo>
                <a:lnTo>
                  <a:pt x="633120" y="1468970"/>
                </a:lnTo>
                <a:close/>
              </a:path>
              <a:path w="6449059" h="1717675">
                <a:moveTo>
                  <a:pt x="678497" y="1438503"/>
                </a:moveTo>
                <a:lnTo>
                  <a:pt x="672350" y="1438503"/>
                </a:lnTo>
                <a:lnTo>
                  <a:pt x="672350" y="1466088"/>
                </a:lnTo>
                <a:lnTo>
                  <a:pt x="672630" y="1475168"/>
                </a:lnTo>
                <a:lnTo>
                  <a:pt x="672350" y="1475168"/>
                </a:lnTo>
                <a:lnTo>
                  <a:pt x="649160" y="1438503"/>
                </a:lnTo>
                <a:lnTo>
                  <a:pt x="641692" y="1438503"/>
                </a:lnTo>
                <a:lnTo>
                  <a:pt x="641692" y="1485633"/>
                </a:lnTo>
                <a:lnTo>
                  <a:pt x="647814" y="1485633"/>
                </a:lnTo>
                <a:lnTo>
                  <a:pt x="647814" y="1456283"/>
                </a:lnTo>
                <a:lnTo>
                  <a:pt x="647560" y="1447203"/>
                </a:lnTo>
                <a:lnTo>
                  <a:pt x="647814" y="1447203"/>
                </a:lnTo>
                <a:lnTo>
                  <a:pt x="672096" y="1485633"/>
                </a:lnTo>
                <a:lnTo>
                  <a:pt x="678497" y="1485633"/>
                </a:lnTo>
                <a:lnTo>
                  <a:pt x="678497" y="1438503"/>
                </a:lnTo>
                <a:close/>
              </a:path>
              <a:path w="6449059" h="1717675">
                <a:moveTo>
                  <a:pt x="698258" y="1556918"/>
                </a:moveTo>
                <a:lnTo>
                  <a:pt x="684263" y="1556918"/>
                </a:lnTo>
                <a:lnTo>
                  <a:pt x="684263" y="1590649"/>
                </a:lnTo>
                <a:lnTo>
                  <a:pt x="682764" y="1599272"/>
                </a:lnTo>
                <a:lnTo>
                  <a:pt x="678649" y="1606092"/>
                </a:lnTo>
                <a:lnTo>
                  <a:pt x="672503" y="1610575"/>
                </a:lnTo>
                <a:lnTo>
                  <a:pt x="664908" y="1612188"/>
                </a:lnTo>
                <a:lnTo>
                  <a:pt x="657123" y="1610575"/>
                </a:lnTo>
                <a:lnTo>
                  <a:pt x="650709" y="1606092"/>
                </a:lnTo>
                <a:lnTo>
                  <a:pt x="646353" y="1599272"/>
                </a:lnTo>
                <a:lnTo>
                  <a:pt x="644740" y="1590649"/>
                </a:lnTo>
                <a:lnTo>
                  <a:pt x="646353" y="1581924"/>
                </a:lnTo>
                <a:lnTo>
                  <a:pt x="650709" y="1575015"/>
                </a:lnTo>
                <a:lnTo>
                  <a:pt x="657123" y="1570482"/>
                </a:lnTo>
                <a:lnTo>
                  <a:pt x="664908" y="1568843"/>
                </a:lnTo>
                <a:lnTo>
                  <a:pt x="672503" y="1570482"/>
                </a:lnTo>
                <a:lnTo>
                  <a:pt x="678649" y="1575015"/>
                </a:lnTo>
                <a:lnTo>
                  <a:pt x="682764" y="1581924"/>
                </a:lnTo>
                <a:lnTo>
                  <a:pt x="684263" y="1590649"/>
                </a:lnTo>
                <a:lnTo>
                  <a:pt x="684263" y="1556918"/>
                </a:lnTo>
                <a:lnTo>
                  <a:pt x="683171" y="1556918"/>
                </a:lnTo>
                <a:lnTo>
                  <a:pt x="683171" y="1562747"/>
                </a:lnTo>
                <a:lnTo>
                  <a:pt x="682612" y="1562747"/>
                </a:lnTo>
                <a:lnTo>
                  <a:pt x="679043" y="1558544"/>
                </a:lnTo>
                <a:lnTo>
                  <a:pt x="672185" y="1554759"/>
                </a:lnTo>
                <a:lnTo>
                  <a:pt x="663536" y="1554759"/>
                </a:lnTo>
                <a:lnTo>
                  <a:pt x="650468" y="1557528"/>
                </a:lnTo>
                <a:lnTo>
                  <a:pt x="639381" y="1565135"/>
                </a:lnTo>
                <a:lnTo>
                  <a:pt x="631698" y="1576527"/>
                </a:lnTo>
                <a:lnTo>
                  <a:pt x="628815" y="1590649"/>
                </a:lnTo>
                <a:lnTo>
                  <a:pt x="631698" y="1604683"/>
                </a:lnTo>
                <a:lnTo>
                  <a:pt x="639381" y="1615986"/>
                </a:lnTo>
                <a:lnTo>
                  <a:pt x="650468" y="1623529"/>
                </a:lnTo>
                <a:lnTo>
                  <a:pt x="663536" y="1626285"/>
                </a:lnTo>
                <a:lnTo>
                  <a:pt x="672185" y="1626285"/>
                </a:lnTo>
                <a:lnTo>
                  <a:pt x="679043" y="1622488"/>
                </a:lnTo>
                <a:lnTo>
                  <a:pt x="682612" y="1618145"/>
                </a:lnTo>
                <a:lnTo>
                  <a:pt x="683171" y="1618145"/>
                </a:lnTo>
                <a:lnTo>
                  <a:pt x="663803" y="1644294"/>
                </a:lnTo>
                <a:lnTo>
                  <a:pt x="654075" y="1644294"/>
                </a:lnTo>
                <a:lnTo>
                  <a:pt x="648030" y="1637398"/>
                </a:lnTo>
                <a:lnTo>
                  <a:pt x="645553" y="1631556"/>
                </a:lnTo>
                <a:lnTo>
                  <a:pt x="631698" y="1637258"/>
                </a:lnTo>
                <a:lnTo>
                  <a:pt x="635927" y="1644561"/>
                </a:lnTo>
                <a:lnTo>
                  <a:pt x="642658" y="1651381"/>
                </a:lnTo>
                <a:lnTo>
                  <a:pt x="651941" y="1656422"/>
                </a:lnTo>
                <a:lnTo>
                  <a:pt x="663803" y="1658391"/>
                </a:lnTo>
                <a:lnTo>
                  <a:pt x="677062" y="1656283"/>
                </a:lnTo>
                <a:lnTo>
                  <a:pt x="688035" y="1649666"/>
                </a:lnTo>
                <a:lnTo>
                  <a:pt x="691502" y="1644294"/>
                </a:lnTo>
                <a:lnTo>
                  <a:pt x="695502" y="1638096"/>
                </a:lnTo>
                <a:lnTo>
                  <a:pt x="698258" y="1621129"/>
                </a:lnTo>
                <a:lnTo>
                  <a:pt x="698258" y="1618145"/>
                </a:lnTo>
                <a:lnTo>
                  <a:pt x="698258" y="1612188"/>
                </a:lnTo>
                <a:lnTo>
                  <a:pt x="698258" y="1568843"/>
                </a:lnTo>
                <a:lnTo>
                  <a:pt x="698258" y="1562747"/>
                </a:lnTo>
                <a:lnTo>
                  <a:pt x="698258" y="1556918"/>
                </a:lnTo>
                <a:close/>
              </a:path>
              <a:path w="6449059" h="1717675">
                <a:moveTo>
                  <a:pt x="725170" y="1518996"/>
                </a:moveTo>
                <a:lnTo>
                  <a:pt x="709244" y="1518996"/>
                </a:lnTo>
                <a:lnTo>
                  <a:pt x="709244" y="1624114"/>
                </a:lnTo>
                <a:lnTo>
                  <a:pt x="725170" y="1624114"/>
                </a:lnTo>
                <a:lnTo>
                  <a:pt x="725170" y="1518996"/>
                </a:lnTo>
                <a:close/>
              </a:path>
              <a:path w="6449059" h="1717675">
                <a:moveTo>
                  <a:pt x="799693" y="1581581"/>
                </a:moveTo>
                <a:lnTo>
                  <a:pt x="798029" y="1577505"/>
                </a:lnTo>
                <a:lnTo>
                  <a:pt x="794562" y="1570583"/>
                </a:lnTo>
                <a:lnTo>
                  <a:pt x="792911" y="1568577"/>
                </a:lnTo>
                <a:lnTo>
                  <a:pt x="788454" y="1563141"/>
                </a:lnTo>
                <a:lnTo>
                  <a:pt x="781024" y="1558277"/>
                </a:lnTo>
                <a:lnTo>
                  <a:pt x="781024" y="1576158"/>
                </a:lnTo>
                <a:lnTo>
                  <a:pt x="748626" y="1589430"/>
                </a:lnTo>
                <a:lnTo>
                  <a:pt x="750277" y="1580349"/>
                </a:lnTo>
                <a:lnTo>
                  <a:pt x="754913" y="1573822"/>
                </a:lnTo>
                <a:lnTo>
                  <a:pt x="761136" y="1569897"/>
                </a:lnTo>
                <a:lnTo>
                  <a:pt x="767575" y="1568577"/>
                </a:lnTo>
                <a:lnTo>
                  <a:pt x="773887" y="1568577"/>
                </a:lnTo>
                <a:lnTo>
                  <a:pt x="779233" y="1571688"/>
                </a:lnTo>
                <a:lnTo>
                  <a:pt x="781024" y="1576158"/>
                </a:lnTo>
                <a:lnTo>
                  <a:pt x="781024" y="1558277"/>
                </a:lnTo>
                <a:lnTo>
                  <a:pt x="779373" y="1557185"/>
                </a:lnTo>
                <a:lnTo>
                  <a:pt x="767016" y="1554759"/>
                </a:lnTo>
                <a:lnTo>
                  <a:pt x="753808" y="1557350"/>
                </a:lnTo>
                <a:lnTo>
                  <a:pt x="742937" y="1564665"/>
                </a:lnTo>
                <a:lnTo>
                  <a:pt x="735558" y="1575955"/>
                </a:lnTo>
                <a:lnTo>
                  <a:pt x="732840" y="1590509"/>
                </a:lnTo>
                <a:lnTo>
                  <a:pt x="735571" y="1604568"/>
                </a:lnTo>
                <a:lnTo>
                  <a:pt x="743102" y="1615922"/>
                </a:lnTo>
                <a:lnTo>
                  <a:pt x="754494" y="1623517"/>
                </a:lnTo>
                <a:lnTo>
                  <a:pt x="768794" y="1626285"/>
                </a:lnTo>
                <a:lnTo>
                  <a:pt x="779970" y="1624622"/>
                </a:lnTo>
                <a:lnTo>
                  <a:pt x="788631" y="1620545"/>
                </a:lnTo>
                <a:lnTo>
                  <a:pt x="794931" y="1615363"/>
                </a:lnTo>
                <a:lnTo>
                  <a:pt x="797547" y="1612188"/>
                </a:lnTo>
                <a:lnTo>
                  <a:pt x="798995" y="1610436"/>
                </a:lnTo>
                <a:lnTo>
                  <a:pt x="786638" y="1602308"/>
                </a:lnTo>
                <a:lnTo>
                  <a:pt x="782523" y="1608264"/>
                </a:lnTo>
                <a:lnTo>
                  <a:pt x="776909" y="1612188"/>
                </a:lnTo>
                <a:lnTo>
                  <a:pt x="760704" y="1612188"/>
                </a:lnTo>
                <a:lnTo>
                  <a:pt x="754951" y="1608531"/>
                </a:lnTo>
                <a:lnTo>
                  <a:pt x="751243" y="1601355"/>
                </a:lnTo>
                <a:lnTo>
                  <a:pt x="780440" y="1589430"/>
                </a:lnTo>
                <a:lnTo>
                  <a:pt x="799693" y="1581581"/>
                </a:lnTo>
                <a:close/>
              </a:path>
              <a:path w="6449059" h="1717675">
                <a:moveTo>
                  <a:pt x="907554" y="1551647"/>
                </a:moveTo>
                <a:lnTo>
                  <a:pt x="904570" y="1538084"/>
                </a:lnTo>
                <a:lnTo>
                  <a:pt x="901153" y="1533626"/>
                </a:lnTo>
                <a:lnTo>
                  <a:pt x="896683" y="1527797"/>
                </a:lnTo>
                <a:lnTo>
                  <a:pt x="891654" y="1524876"/>
                </a:lnTo>
                <a:lnTo>
                  <a:pt x="891654" y="1551647"/>
                </a:lnTo>
                <a:lnTo>
                  <a:pt x="890409" y="1557896"/>
                </a:lnTo>
                <a:lnTo>
                  <a:pt x="886802" y="1563712"/>
                </a:lnTo>
                <a:lnTo>
                  <a:pt x="880948" y="1567992"/>
                </a:lnTo>
                <a:lnTo>
                  <a:pt x="873023" y="1569656"/>
                </a:lnTo>
                <a:lnTo>
                  <a:pt x="850417" y="1569656"/>
                </a:lnTo>
                <a:lnTo>
                  <a:pt x="850417" y="1533626"/>
                </a:lnTo>
                <a:lnTo>
                  <a:pt x="873023" y="1533626"/>
                </a:lnTo>
                <a:lnTo>
                  <a:pt x="880948" y="1535277"/>
                </a:lnTo>
                <a:lnTo>
                  <a:pt x="886802" y="1539519"/>
                </a:lnTo>
                <a:lnTo>
                  <a:pt x="890409" y="1545323"/>
                </a:lnTo>
                <a:lnTo>
                  <a:pt x="891654" y="1551647"/>
                </a:lnTo>
                <a:lnTo>
                  <a:pt x="891654" y="1524876"/>
                </a:lnTo>
                <a:lnTo>
                  <a:pt x="885507" y="1521282"/>
                </a:lnTo>
                <a:lnTo>
                  <a:pt x="872617" y="1518996"/>
                </a:lnTo>
                <a:lnTo>
                  <a:pt x="834529" y="1518996"/>
                </a:lnTo>
                <a:lnTo>
                  <a:pt x="834529" y="1624114"/>
                </a:lnTo>
                <a:lnTo>
                  <a:pt x="850417" y="1624114"/>
                </a:lnTo>
                <a:lnTo>
                  <a:pt x="850417" y="1584286"/>
                </a:lnTo>
                <a:lnTo>
                  <a:pt x="872617" y="1584286"/>
                </a:lnTo>
                <a:lnTo>
                  <a:pt x="885507" y="1582000"/>
                </a:lnTo>
                <a:lnTo>
                  <a:pt x="896683" y="1575485"/>
                </a:lnTo>
                <a:lnTo>
                  <a:pt x="901153" y="1569656"/>
                </a:lnTo>
                <a:lnTo>
                  <a:pt x="904570" y="1565211"/>
                </a:lnTo>
                <a:lnTo>
                  <a:pt x="907554" y="1551647"/>
                </a:lnTo>
                <a:close/>
              </a:path>
              <a:path w="6449059" h="1717675">
                <a:moveTo>
                  <a:pt x="932218" y="1518996"/>
                </a:moveTo>
                <a:lnTo>
                  <a:pt x="916330" y="1518996"/>
                </a:lnTo>
                <a:lnTo>
                  <a:pt x="916330" y="1624114"/>
                </a:lnTo>
                <a:lnTo>
                  <a:pt x="932218" y="1624114"/>
                </a:lnTo>
                <a:lnTo>
                  <a:pt x="932218" y="1518996"/>
                </a:lnTo>
                <a:close/>
              </a:path>
              <a:path w="6449059" h="1717675">
                <a:moveTo>
                  <a:pt x="1003604" y="1592021"/>
                </a:moveTo>
                <a:lnTo>
                  <a:pt x="1003541" y="1583359"/>
                </a:lnTo>
                <a:lnTo>
                  <a:pt x="1001102" y="1571218"/>
                </a:lnTo>
                <a:lnTo>
                  <a:pt x="999261" y="1568767"/>
                </a:lnTo>
                <a:lnTo>
                  <a:pt x="994270" y="1562100"/>
                </a:lnTo>
                <a:lnTo>
                  <a:pt x="984008" y="1556486"/>
                </a:lnTo>
                <a:lnTo>
                  <a:pt x="971270" y="1554568"/>
                </a:lnTo>
                <a:lnTo>
                  <a:pt x="962672" y="1555521"/>
                </a:lnTo>
                <a:lnTo>
                  <a:pt x="954620" y="1558455"/>
                </a:lnTo>
                <a:lnTo>
                  <a:pt x="947788" y="1563458"/>
                </a:lnTo>
                <a:lnTo>
                  <a:pt x="942898" y="1570659"/>
                </a:lnTo>
                <a:lnTo>
                  <a:pt x="957008" y="1576476"/>
                </a:lnTo>
                <a:lnTo>
                  <a:pt x="960031" y="1570659"/>
                </a:lnTo>
                <a:lnTo>
                  <a:pt x="965644" y="1568767"/>
                </a:lnTo>
                <a:lnTo>
                  <a:pt x="979754" y="1568767"/>
                </a:lnTo>
                <a:lnTo>
                  <a:pt x="988110" y="1573631"/>
                </a:lnTo>
                <a:lnTo>
                  <a:pt x="988263" y="1583359"/>
                </a:lnTo>
                <a:lnTo>
                  <a:pt x="988263" y="1595539"/>
                </a:lnTo>
                <a:lnTo>
                  <a:pt x="987018" y="1605280"/>
                </a:lnTo>
                <a:lnTo>
                  <a:pt x="978522" y="1612163"/>
                </a:lnTo>
                <a:lnTo>
                  <a:pt x="964145" y="1612163"/>
                </a:lnTo>
                <a:lnTo>
                  <a:pt x="956881" y="1609598"/>
                </a:lnTo>
                <a:lnTo>
                  <a:pt x="956881" y="1595132"/>
                </a:lnTo>
                <a:lnTo>
                  <a:pt x="965911" y="1592021"/>
                </a:lnTo>
                <a:lnTo>
                  <a:pt x="980719" y="1592021"/>
                </a:lnTo>
                <a:lnTo>
                  <a:pt x="984008" y="1593507"/>
                </a:lnTo>
                <a:lnTo>
                  <a:pt x="988263" y="1595539"/>
                </a:lnTo>
                <a:lnTo>
                  <a:pt x="988263" y="1583359"/>
                </a:lnTo>
                <a:lnTo>
                  <a:pt x="985380" y="1581734"/>
                </a:lnTo>
                <a:lnTo>
                  <a:pt x="979208" y="1579308"/>
                </a:lnTo>
                <a:lnTo>
                  <a:pt x="971677" y="1579308"/>
                </a:lnTo>
                <a:lnTo>
                  <a:pt x="960462" y="1580845"/>
                </a:lnTo>
                <a:lnTo>
                  <a:pt x="950633" y="1585366"/>
                </a:lnTo>
                <a:lnTo>
                  <a:pt x="943635" y="1592770"/>
                </a:lnTo>
                <a:lnTo>
                  <a:pt x="940981" y="1602981"/>
                </a:lnTo>
                <a:lnTo>
                  <a:pt x="943152" y="1612519"/>
                </a:lnTo>
                <a:lnTo>
                  <a:pt x="948969" y="1619808"/>
                </a:lnTo>
                <a:lnTo>
                  <a:pt x="957402" y="1624457"/>
                </a:lnTo>
                <a:lnTo>
                  <a:pt x="967422" y="1626095"/>
                </a:lnTo>
                <a:lnTo>
                  <a:pt x="978115" y="1626095"/>
                </a:lnTo>
                <a:lnTo>
                  <a:pt x="984008" y="1621370"/>
                </a:lnTo>
                <a:lnTo>
                  <a:pt x="987704" y="1615821"/>
                </a:lnTo>
                <a:lnTo>
                  <a:pt x="988263" y="1615821"/>
                </a:lnTo>
                <a:lnTo>
                  <a:pt x="988263" y="1623936"/>
                </a:lnTo>
                <a:lnTo>
                  <a:pt x="1003604" y="1623936"/>
                </a:lnTo>
                <a:lnTo>
                  <a:pt x="1003604" y="1615821"/>
                </a:lnTo>
                <a:lnTo>
                  <a:pt x="1003604" y="1612163"/>
                </a:lnTo>
                <a:lnTo>
                  <a:pt x="1003604" y="1592021"/>
                </a:lnTo>
                <a:close/>
              </a:path>
              <a:path w="6449059" h="1717675">
                <a:moveTo>
                  <a:pt x="1077175" y="1556867"/>
                </a:moveTo>
                <a:lnTo>
                  <a:pt x="1059497" y="1556867"/>
                </a:lnTo>
                <a:lnTo>
                  <a:pt x="1041273" y="1602435"/>
                </a:lnTo>
                <a:lnTo>
                  <a:pt x="1040726" y="1602435"/>
                </a:lnTo>
                <a:lnTo>
                  <a:pt x="1021816" y="1556867"/>
                </a:lnTo>
                <a:lnTo>
                  <a:pt x="1004697" y="1556867"/>
                </a:lnTo>
                <a:lnTo>
                  <a:pt x="1033056" y="1620558"/>
                </a:lnTo>
                <a:lnTo>
                  <a:pt x="1016889" y="1655991"/>
                </a:lnTo>
                <a:lnTo>
                  <a:pt x="1033475" y="1655991"/>
                </a:lnTo>
                <a:lnTo>
                  <a:pt x="1057084" y="1602435"/>
                </a:lnTo>
                <a:lnTo>
                  <a:pt x="1077175" y="1556867"/>
                </a:lnTo>
                <a:close/>
              </a:path>
              <a:path w="6449059" h="1717675">
                <a:moveTo>
                  <a:pt x="1146162" y="1401457"/>
                </a:moveTo>
                <a:lnTo>
                  <a:pt x="1143076" y="1386395"/>
                </a:lnTo>
                <a:lnTo>
                  <a:pt x="1139799" y="1381607"/>
                </a:lnTo>
                <a:lnTo>
                  <a:pt x="1139799" y="1401457"/>
                </a:lnTo>
                <a:lnTo>
                  <a:pt x="1139799" y="1678597"/>
                </a:lnTo>
                <a:lnTo>
                  <a:pt x="1137208" y="1691220"/>
                </a:lnTo>
                <a:lnTo>
                  <a:pt x="1130147" y="1701533"/>
                </a:lnTo>
                <a:lnTo>
                  <a:pt x="1119695" y="1708492"/>
                </a:lnTo>
                <a:lnTo>
                  <a:pt x="1106919" y="1711045"/>
                </a:lnTo>
                <a:lnTo>
                  <a:pt x="39243" y="1711045"/>
                </a:lnTo>
                <a:lnTo>
                  <a:pt x="26454" y="1708492"/>
                </a:lnTo>
                <a:lnTo>
                  <a:pt x="16014" y="1701533"/>
                </a:lnTo>
                <a:lnTo>
                  <a:pt x="8953" y="1691220"/>
                </a:lnTo>
                <a:lnTo>
                  <a:pt x="6375" y="1678597"/>
                </a:lnTo>
                <a:lnTo>
                  <a:pt x="6375" y="1401457"/>
                </a:lnTo>
                <a:lnTo>
                  <a:pt x="8953" y="1388846"/>
                </a:lnTo>
                <a:lnTo>
                  <a:pt x="16014" y="1378534"/>
                </a:lnTo>
                <a:lnTo>
                  <a:pt x="26454" y="1371561"/>
                </a:lnTo>
                <a:lnTo>
                  <a:pt x="39243" y="1369009"/>
                </a:lnTo>
                <a:lnTo>
                  <a:pt x="1106919" y="1369009"/>
                </a:lnTo>
                <a:lnTo>
                  <a:pt x="1119695" y="1371561"/>
                </a:lnTo>
                <a:lnTo>
                  <a:pt x="1130147" y="1378534"/>
                </a:lnTo>
                <a:lnTo>
                  <a:pt x="1137208" y="1388846"/>
                </a:lnTo>
                <a:lnTo>
                  <a:pt x="1139799" y="1401457"/>
                </a:lnTo>
                <a:lnTo>
                  <a:pt x="1139799" y="1381607"/>
                </a:lnTo>
                <a:lnTo>
                  <a:pt x="1134656" y="1374076"/>
                </a:lnTo>
                <a:lnTo>
                  <a:pt x="1127048" y="1369009"/>
                </a:lnTo>
                <a:lnTo>
                  <a:pt x="1122172" y="1365770"/>
                </a:lnTo>
                <a:lnTo>
                  <a:pt x="1106919" y="1362722"/>
                </a:lnTo>
                <a:lnTo>
                  <a:pt x="39243" y="1362722"/>
                </a:lnTo>
                <a:lnTo>
                  <a:pt x="23977" y="1365770"/>
                </a:lnTo>
                <a:lnTo>
                  <a:pt x="11506" y="1374076"/>
                </a:lnTo>
                <a:lnTo>
                  <a:pt x="3086" y="1386395"/>
                </a:lnTo>
                <a:lnTo>
                  <a:pt x="0" y="1401457"/>
                </a:lnTo>
                <a:lnTo>
                  <a:pt x="0" y="1678597"/>
                </a:lnTo>
                <a:lnTo>
                  <a:pt x="3086" y="1693659"/>
                </a:lnTo>
                <a:lnTo>
                  <a:pt x="11506" y="1705978"/>
                </a:lnTo>
                <a:lnTo>
                  <a:pt x="23977" y="1714284"/>
                </a:lnTo>
                <a:lnTo>
                  <a:pt x="39243" y="1717332"/>
                </a:lnTo>
                <a:lnTo>
                  <a:pt x="1106919" y="1717332"/>
                </a:lnTo>
                <a:lnTo>
                  <a:pt x="1143076" y="1693659"/>
                </a:lnTo>
                <a:lnTo>
                  <a:pt x="1146162" y="1678597"/>
                </a:lnTo>
                <a:lnTo>
                  <a:pt x="1146162" y="1401457"/>
                </a:lnTo>
                <a:close/>
              </a:path>
              <a:path w="6449059" h="1717675">
                <a:moveTo>
                  <a:pt x="5760745" y="285559"/>
                </a:moveTo>
                <a:lnTo>
                  <a:pt x="5627027" y="33451"/>
                </a:lnTo>
                <a:lnTo>
                  <a:pt x="5590210" y="5397"/>
                </a:lnTo>
                <a:lnTo>
                  <a:pt x="5575224" y="3492"/>
                </a:lnTo>
                <a:lnTo>
                  <a:pt x="5560263" y="5397"/>
                </a:lnTo>
                <a:lnTo>
                  <a:pt x="5523446" y="33451"/>
                </a:lnTo>
                <a:lnTo>
                  <a:pt x="5394884" y="256159"/>
                </a:lnTo>
                <a:lnTo>
                  <a:pt x="5389715" y="285559"/>
                </a:lnTo>
                <a:lnTo>
                  <a:pt x="5390591" y="294284"/>
                </a:lnTo>
                <a:lnTo>
                  <a:pt x="5413553" y="330758"/>
                </a:lnTo>
                <a:lnTo>
                  <a:pt x="5440946" y="340588"/>
                </a:lnTo>
                <a:lnTo>
                  <a:pt x="5449481" y="340385"/>
                </a:lnTo>
                <a:lnTo>
                  <a:pt x="5487733" y="320255"/>
                </a:lnTo>
                <a:lnTo>
                  <a:pt x="5499697" y="291122"/>
                </a:lnTo>
                <a:lnTo>
                  <a:pt x="5501818" y="282168"/>
                </a:lnTo>
                <a:lnTo>
                  <a:pt x="5525516" y="245999"/>
                </a:lnTo>
                <a:lnTo>
                  <a:pt x="5565419" y="228231"/>
                </a:lnTo>
                <a:lnTo>
                  <a:pt x="5572785" y="227647"/>
                </a:lnTo>
                <a:lnTo>
                  <a:pt x="5580088" y="227774"/>
                </a:lnTo>
                <a:lnTo>
                  <a:pt x="5621185" y="242938"/>
                </a:lnTo>
                <a:lnTo>
                  <a:pt x="5647080" y="277482"/>
                </a:lnTo>
                <a:lnTo>
                  <a:pt x="5651462" y="296583"/>
                </a:lnTo>
                <a:lnTo>
                  <a:pt x="5652300" y="299948"/>
                </a:lnTo>
                <a:lnTo>
                  <a:pt x="5677408" y="332930"/>
                </a:lnTo>
                <a:lnTo>
                  <a:pt x="5705538" y="340588"/>
                </a:lnTo>
                <a:lnTo>
                  <a:pt x="5709513" y="340588"/>
                </a:lnTo>
                <a:lnTo>
                  <a:pt x="5747448" y="321183"/>
                </a:lnTo>
                <a:lnTo>
                  <a:pt x="5759882" y="294284"/>
                </a:lnTo>
                <a:lnTo>
                  <a:pt x="5760745" y="285559"/>
                </a:lnTo>
                <a:close/>
              </a:path>
              <a:path w="6449059" h="1717675">
                <a:moveTo>
                  <a:pt x="6092317" y="58547"/>
                </a:moveTo>
                <a:lnTo>
                  <a:pt x="6074054" y="17792"/>
                </a:lnTo>
                <a:lnTo>
                  <a:pt x="6041085" y="3505"/>
                </a:lnTo>
                <a:lnTo>
                  <a:pt x="6032551" y="3721"/>
                </a:lnTo>
                <a:lnTo>
                  <a:pt x="5994298" y="23850"/>
                </a:lnTo>
                <a:lnTo>
                  <a:pt x="5982322" y="52984"/>
                </a:lnTo>
                <a:lnTo>
                  <a:pt x="5980214" y="61937"/>
                </a:lnTo>
                <a:lnTo>
                  <a:pt x="5956516" y="98094"/>
                </a:lnTo>
                <a:lnTo>
                  <a:pt x="5916612" y="115874"/>
                </a:lnTo>
                <a:lnTo>
                  <a:pt x="5909246" y="116459"/>
                </a:lnTo>
                <a:lnTo>
                  <a:pt x="5901944" y="116332"/>
                </a:lnTo>
                <a:lnTo>
                  <a:pt x="5860847" y="101168"/>
                </a:lnTo>
                <a:lnTo>
                  <a:pt x="5834951" y="66611"/>
                </a:lnTo>
                <a:lnTo>
                  <a:pt x="5830557" y="47510"/>
                </a:lnTo>
                <a:lnTo>
                  <a:pt x="5829732" y="44157"/>
                </a:lnTo>
                <a:lnTo>
                  <a:pt x="5804624" y="11176"/>
                </a:lnTo>
                <a:lnTo>
                  <a:pt x="5776493" y="3505"/>
                </a:lnTo>
                <a:lnTo>
                  <a:pt x="5772505" y="3505"/>
                </a:lnTo>
                <a:lnTo>
                  <a:pt x="5734583" y="22910"/>
                </a:lnTo>
                <a:lnTo>
                  <a:pt x="5721274" y="58547"/>
                </a:lnTo>
                <a:lnTo>
                  <a:pt x="5721515" y="67335"/>
                </a:lnTo>
                <a:lnTo>
                  <a:pt x="5855005" y="310642"/>
                </a:lnTo>
                <a:lnTo>
                  <a:pt x="5891822" y="338709"/>
                </a:lnTo>
                <a:lnTo>
                  <a:pt x="5906795" y="340601"/>
                </a:lnTo>
                <a:lnTo>
                  <a:pt x="5921768" y="338709"/>
                </a:lnTo>
                <a:lnTo>
                  <a:pt x="5958586" y="310642"/>
                </a:lnTo>
                <a:lnTo>
                  <a:pt x="6087148" y="87947"/>
                </a:lnTo>
                <a:lnTo>
                  <a:pt x="6092075" y="67335"/>
                </a:lnTo>
                <a:lnTo>
                  <a:pt x="6092317" y="58547"/>
                </a:lnTo>
                <a:close/>
              </a:path>
              <a:path w="6449059" h="1717675">
                <a:moveTo>
                  <a:pt x="6448666" y="172072"/>
                </a:moveTo>
                <a:lnTo>
                  <a:pt x="6442519" y="126326"/>
                </a:lnTo>
                <a:lnTo>
                  <a:pt x="6425171" y="85217"/>
                </a:lnTo>
                <a:lnTo>
                  <a:pt x="6398273" y="50393"/>
                </a:lnTo>
                <a:lnTo>
                  <a:pt x="6363449" y="23495"/>
                </a:lnTo>
                <a:lnTo>
                  <a:pt x="6353378" y="19253"/>
                </a:lnTo>
                <a:lnTo>
                  <a:pt x="6353378" y="172072"/>
                </a:lnTo>
                <a:lnTo>
                  <a:pt x="6347346" y="201942"/>
                </a:lnTo>
                <a:lnTo>
                  <a:pt x="6330886" y="226352"/>
                </a:lnTo>
                <a:lnTo>
                  <a:pt x="6306477" y="242798"/>
                </a:lnTo>
                <a:lnTo>
                  <a:pt x="6276606" y="248843"/>
                </a:lnTo>
                <a:lnTo>
                  <a:pt x="6246723" y="242798"/>
                </a:lnTo>
                <a:lnTo>
                  <a:pt x="6222314" y="226352"/>
                </a:lnTo>
                <a:lnTo>
                  <a:pt x="6205867" y="201942"/>
                </a:lnTo>
                <a:lnTo>
                  <a:pt x="6199822" y="172072"/>
                </a:lnTo>
                <a:lnTo>
                  <a:pt x="6205867" y="142189"/>
                </a:lnTo>
                <a:lnTo>
                  <a:pt x="6222314" y="117792"/>
                </a:lnTo>
                <a:lnTo>
                  <a:pt x="6246723" y="101333"/>
                </a:lnTo>
                <a:lnTo>
                  <a:pt x="6276606" y="95300"/>
                </a:lnTo>
                <a:lnTo>
                  <a:pt x="6306477" y="101333"/>
                </a:lnTo>
                <a:lnTo>
                  <a:pt x="6330886" y="117792"/>
                </a:lnTo>
                <a:lnTo>
                  <a:pt x="6347346" y="142189"/>
                </a:lnTo>
                <a:lnTo>
                  <a:pt x="6353378" y="172072"/>
                </a:lnTo>
                <a:lnTo>
                  <a:pt x="6353378" y="19253"/>
                </a:lnTo>
                <a:lnTo>
                  <a:pt x="6322339" y="6146"/>
                </a:lnTo>
                <a:lnTo>
                  <a:pt x="6276606" y="0"/>
                </a:lnTo>
                <a:lnTo>
                  <a:pt x="6230861" y="6146"/>
                </a:lnTo>
                <a:lnTo>
                  <a:pt x="6189751" y="23495"/>
                </a:lnTo>
                <a:lnTo>
                  <a:pt x="6154928" y="50393"/>
                </a:lnTo>
                <a:lnTo>
                  <a:pt x="6128029" y="85217"/>
                </a:lnTo>
                <a:lnTo>
                  <a:pt x="6110681" y="126326"/>
                </a:lnTo>
                <a:lnTo>
                  <a:pt x="6104534" y="172072"/>
                </a:lnTo>
                <a:lnTo>
                  <a:pt x="6110681" y="217805"/>
                </a:lnTo>
                <a:lnTo>
                  <a:pt x="6128029" y="258914"/>
                </a:lnTo>
                <a:lnTo>
                  <a:pt x="6154928" y="293738"/>
                </a:lnTo>
                <a:lnTo>
                  <a:pt x="6189751" y="320649"/>
                </a:lnTo>
                <a:lnTo>
                  <a:pt x="6230861" y="337997"/>
                </a:lnTo>
                <a:lnTo>
                  <a:pt x="6276606" y="344144"/>
                </a:lnTo>
                <a:lnTo>
                  <a:pt x="6322339" y="337997"/>
                </a:lnTo>
                <a:lnTo>
                  <a:pt x="6363449" y="320649"/>
                </a:lnTo>
                <a:lnTo>
                  <a:pt x="6398273" y="293738"/>
                </a:lnTo>
                <a:lnTo>
                  <a:pt x="6425171" y="258914"/>
                </a:lnTo>
                <a:lnTo>
                  <a:pt x="6442519" y="217805"/>
                </a:lnTo>
                <a:lnTo>
                  <a:pt x="6448666" y="172072"/>
                </a:lnTo>
                <a:close/>
              </a:path>
            </a:pathLst>
          </a:custGeom>
          <a:solidFill>
            <a:srgbClr val="6423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690312" y="7697158"/>
            <a:ext cx="511345" cy="1582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10265519" y="7697158"/>
            <a:ext cx="1709420" cy="1547495"/>
            <a:chOff x="10265519" y="7697158"/>
            <a:chExt cx="1709420" cy="1547495"/>
          </a:xfrm>
        </p:grpSpPr>
        <p:sp>
          <p:nvSpPr>
            <p:cNvPr id="49" name="object 49"/>
            <p:cNvSpPr/>
            <p:nvPr/>
          </p:nvSpPr>
          <p:spPr>
            <a:xfrm>
              <a:off x="10521459" y="7872430"/>
              <a:ext cx="1452940" cy="137168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265512" y="7697158"/>
              <a:ext cx="511809" cy="158750"/>
            </a:xfrm>
            <a:custGeom>
              <a:avLst/>
              <a:gdLst/>
              <a:ahLst/>
              <a:cxnLst/>
              <a:rect l="l" t="t" r="r" b="b"/>
              <a:pathLst>
                <a:path w="511809" h="158750">
                  <a:moveTo>
                    <a:pt x="207340" y="99872"/>
                  </a:moveTo>
                  <a:lnTo>
                    <a:pt x="207213" y="91770"/>
                  </a:lnTo>
                  <a:lnTo>
                    <a:pt x="206971" y="90563"/>
                  </a:lnTo>
                  <a:lnTo>
                    <a:pt x="183883" y="90563"/>
                  </a:lnTo>
                  <a:lnTo>
                    <a:pt x="183883" y="97332"/>
                  </a:lnTo>
                  <a:lnTo>
                    <a:pt x="200291" y="97332"/>
                  </a:lnTo>
                  <a:lnTo>
                    <a:pt x="199809" y="101142"/>
                  </a:lnTo>
                  <a:lnTo>
                    <a:pt x="198513" y="103924"/>
                  </a:lnTo>
                  <a:lnTo>
                    <a:pt x="194170" y="108216"/>
                  </a:lnTo>
                  <a:lnTo>
                    <a:pt x="190436" y="110807"/>
                  </a:lnTo>
                  <a:lnTo>
                    <a:pt x="183883" y="110807"/>
                  </a:lnTo>
                  <a:lnTo>
                    <a:pt x="176809" y="109397"/>
                  </a:lnTo>
                  <a:lnTo>
                    <a:pt x="171094" y="105537"/>
                  </a:lnTo>
                  <a:lnTo>
                    <a:pt x="167271" y="99822"/>
                  </a:lnTo>
                  <a:lnTo>
                    <a:pt x="165887" y="92798"/>
                  </a:lnTo>
                  <a:lnTo>
                    <a:pt x="167271" y="85775"/>
                  </a:lnTo>
                  <a:lnTo>
                    <a:pt x="171094" y="80060"/>
                  </a:lnTo>
                  <a:lnTo>
                    <a:pt x="176809" y="76200"/>
                  </a:lnTo>
                  <a:lnTo>
                    <a:pt x="183883" y="74790"/>
                  </a:lnTo>
                  <a:lnTo>
                    <a:pt x="189331" y="74790"/>
                  </a:lnTo>
                  <a:lnTo>
                    <a:pt x="193319" y="76898"/>
                  </a:lnTo>
                  <a:lnTo>
                    <a:pt x="196253" y="79629"/>
                  </a:lnTo>
                  <a:lnTo>
                    <a:pt x="201079" y="74853"/>
                  </a:lnTo>
                  <a:lnTo>
                    <a:pt x="196989" y="70993"/>
                  </a:lnTo>
                  <a:lnTo>
                    <a:pt x="191541" y="68021"/>
                  </a:lnTo>
                  <a:lnTo>
                    <a:pt x="183883" y="68021"/>
                  </a:lnTo>
                  <a:lnTo>
                    <a:pt x="158496" y="93230"/>
                  </a:lnTo>
                  <a:lnTo>
                    <a:pt x="160439" y="102425"/>
                  </a:lnTo>
                  <a:lnTo>
                    <a:pt x="165950" y="110312"/>
                  </a:lnTo>
                  <a:lnTo>
                    <a:pt x="174066" y="115620"/>
                  </a:lnTo>
                  <a:lnTo>
                    <a:pt x="183883" y="117576"/>
                  </a:lnTo>
                  <a:lnTo>
                    <a:pt x="191363" y="117576"/>
                  </a:lnTo>
                  <a:lnTo>
                    <a:pt x="196989" y="115163"/>
                  </a:lnTo>
                  <a:lnTo>
                    <a:pt x="201231" y="110807"/>
                  </a:lnTo>
                  <a:lnTo>
                    <a:pt x="205917" y="106159"/>
                  </a:lnTo>
                  <a:lnTo>
                    <a:pt x="207340" y="99872"/>
                  </a:lnTo>
                  <a:close/>
                </a:path>
                <a:path w="511809" h="158750">
                  <a:moveTo>
                    <a:pt x="242214" y="92379"/>
                  </a:moveTo>
                  <a:lnTo>
                    <a:pt x="241744" y="91948"/>
                  </a:lnTo>
                  <a:lnTo>
                    <a:pt x="235115" y="85852"/>
                  </a:lnTo>
                  <a:lnTo>
                    <a:pt x="235115" y="95872"/>
                  </a:lnTo>
                  <a:lnTo>
                    <a:pt x="235115" y="107302"/>
                  </a:lnTo>
                  <a:lnTo>
                    <a:pt x="230886" y="111290"/>
                  </a:lnTo>
                  <a:lnTo>
                    <a:pt x="221094" y="111290"/>
                  </a:lnTo>
                  <a:lnTo>
                    <a:pt x="216865" y="107302"/>
                  </a:lnTo>
                  <a:lnTo>
                    <a:pt x="216865" y="95872"/>
                  </a:lnTo>
                  <a:lnTo>
                    <a:pt x="221094" y="91948"/>
                  </a:lnTo>
                  <a:lnTo>
                    <a:pt x="230886" y="91948"/>
                  </a:lnTo>
                  <a:lnTo>
                    <a:pt x="235115" y="95872"/>
                  </a:lnTo>
                  <a:lnTo>
                    <a:pt x="235115" y="85852"/>
                  </a:lnTo>
                  <a:lnTo>
                    <a:pt x="234924" y="85674"/>
                  </a:lnTo>
                  <a:lnTo>
                    <a:pt x="217055" y="85674"/>
                  </a:lnTo>
                  <a:lnTo>
                    <a:pt x="209765" y="92379"/>
                  </a:lnTo>
                  <a:lnTo>
                    <a:pt x="209765" y="110807"/>
                  </a:lnTo>
                  <a:lnTo>
                    <a:pt x="217055" y="117576"/>
                  </a:lnTo>
                  <a:lnTo>
                    <a:pt x="234924" y="117576"/>
                  </a:lnTo>
                  <a:lnTo>
                    <a:pt x="241693" y="111290"/>
                  </a:lnTo>
                  <a:lnTo>
                    <a:pt x="242214" y="110807"/>
                  </a:lnTo>
                  <a:lnTo>
                    <a:pt x="242214" y="92379"/>
                  </a:lnTo>
                  <a:close/>
                </a:path>
                <a:path w="511809" h="158750">
                  <a:moveTo>
                    <a:pt x="277622" y="92379"/>
                  </a:moveTo>
                  <a:lnTo>
                    <a:pt x="277152" y="91948"/>
                  </a:lnTo>
                  <a:lnTo>
                    <a:pt x="270510" y="85839"/>
                  </a:lnTo>
                  <a:lnTo>
                    <a:pt x="270510" y="95872"/>
                  </a:lnTo>
                  <a:lnTo>
                    <a:pt x="270510" y="107302"/>
                  </a:lnTo>
                  <a:lnTo>
                    <a:pt x="266280" y="111290"/>
                  </a:lnTo>
                  <a:lnTo>
                    <a:pt x="256489" y="111290"/>
                  </a:lnTo>
                  <a:lnTo>
                    <a:pt x="252272" y="107302"/>
                  </a:lnTo>
                  <a:lnTo>
                    <a:pt x="252272" y="95872"/>
                  </a:lnTo>
                  <a:lnTo>
                    <a:pt x="256489" y="91948"/>
                  </a:lnTo>
                  <a:lnTo>
                    <a:pt x="266280" y="91948"/>
                  </a:lnTo>
                  <a:lnTo>
                    <a:pt x="270510" y="95872"/>
                  </a:lnTo>
                  <a:lnTo>
                    <a:pt x="270510" y="85839"/>
                  </a:lnTo>
                  <a:lnTo>
                    <a:pt x="270332" y="85674"/>
                  </a:lnTo>
                  <a:lnTo>
                    <a:pt x="252450" y="85674"/>
                  </a:lnTo>
                  <a:lnTo>
                    <a:pt x="245160" y="92379"/>
                  </a:lnTo>
                  <a:lnTo>
                    <a:pt x="245160" y="110807"/>
                  </a:lnTo>
                  <a:lnTo>
                    <a:pt x="252450" y="117576"/>
                  </a:lnTo>
                  <a:lnTo>
                    <a:pt x="270332" y="117576"/>
                  </a:lnTo>
                  <a:lnTo>
                    <a:pt x="277101" y="111290"/>
                  </a:lnTo>
                  <a:lnTo>
                    <a:pt x="277622" y="110807"/>
                  </a:lnTo>
                  <a:lnTo>
                    <a:pt x="277622" y="92379"/>
                  </a:lnTo>
                  <a:close/>
                </a:path>
                <a:path w="511809" h="158750">
                  <a:moveTo>
                    <a:pt x="311569" y="86626"/>
                  </a:moveTo>
                  <a:lnTo>
                    <a:pt x="305320" y="86626"/>
                  </a:lnTo>
                  <a:lnTo>
                    <a:pt x="305320" y="96062"/>
                  </a:lnTo>
                  <a:lnTo>
                    <a:pt x="305320" y="107251"/>
                  </a:lnTo>
                  <a:lnTo>
                    <a:pt x="301536" y="111290"/>
                  </a:lnTo>
                  <a:lnTo>
                    <a:pt x="291795" y="111290"/>
                  </a:lnTo>
                  <a:lnTo>
                    <a:pt x="287693" y="107251"/>
                  </a:lnTo>
                  <a:lnTo>
                    <a:pt x="287693" y="96062"/>
                  </a:lnTo>
                  <a:lnTo>
                    <a:pt x="291795" y="91948"/>
                  </a:lnTo>
                  <a:lnTo>
                    <a:pt x="301536" y="91948"/>
                  </a:lnTo>
                  <a:lnTo>
                    <a:pt x="305320" y="96062"/>
                  </a:lnTo>
                  <a:lnTo>
                    <a:pt x="305320" y="86626"/>
                  </a:lnTo>
                  <a:lnTo>
                    <a:pt x="304825" y="86626"/>
                  </a:lnTo>
                  <a:lnTo>
                    <a:pt x="304825" y="89242"/>
                  </a:lnTo>
                  <a:lnTo>
                    <a:pt x="304584" y="89242"/>
                  </a:lnTo>
                  <a:lnTo>
                    <a:pt x="302996" y="87363"/>
                  </a:lnTo>
                  <a:lnTo>
                    <a:pt x="299935" y="85674"/>
                  </a:lnTo>
                  <a:lnTo>
                    <a:pt x="287997" y="85674"/>
                  </a:lnTo>
                  <a:lnTo>
                    <a:pt x="280593" y="92684"/>
                  </a:lnTo>
                  <a:lnTo>
                    <a:pt x="280593" y="110629"/>
                  </a:lnTo>
                  <a:lnTo>
                    <a:pt x="287997" y="117576"/>
                  </a:lnTo>
                  <a:lnTo>
                    <a:pt x="299935" y="117576"/>
                  </a:lnTo>
                  <a:lnTo>
                    <a:pt x="302996" y="115887"/>
                  </a:lnTo>
                  <a:lnTo>
                    <a:pt x="304584" y="113944"/>
                  </a:lnTo>
                  <a:lnTo>
                    <a:pt x="304825" y="113944"/>
                  </a:lnTo>
                  <a:lnTo>
                    <a:pt x="304698" y="122478"/>
                  </a:lnTo>
                  <a:lnTo>
                    <a:pt x="301536" y="125615"/>
                  </a:lnTo>
                  <a:lnTo>
                    <a:pt x="291858" y="125615"/>
                  </a:lnTo>
                  <a:lnTo>
                    <a:pt x="289153" y="122542"/>
                  </a:lnTo>
                  <a:lnTo>
                    <a:pt x="288061" y="119938"/>
                  </a:lnTo>
                  <a:lnTo>
                    <a:pt x="281876" y="122478"/>
                  </a:lnTo>
                  <a:lnTo>
                    <a:pt x="283641" y="126707"/>
                  </a:lnTo>
                  <a:lnTo>
                    <a:pt x="288353" y="131902"/>
                  </a:lnTo>
                  <a:lnTo>
                    <a:pt x="304520" y="131902"/>
                  </a:lnTo>
                  <a:lnTo>
                    <a:pt x="311569" y="127076"/>
                  </a:lnTo>
                  <a:lnTo>
                    <a:pt x="311569" y="125615"/>
                  </a:lnTo>
                  <a:lnTo>
                    <a:pt x="311569" y="113944"/>
                  </a:lnTo>
                  <a:lnTo>
                    <a:pt x="311569" y="111290"/>
                  </a:lnTo>
                  <a:lnTo>
                    <a:pt x="311569" y="91948"/>
                  </a:lnTo>
                  <a:lnTo>
                    <a:pt x="311569" y="89242"/>
                  </a:lnTo>
                  <a:lnTo>
                    <a:pt x="311569" y="86626"/>
                  </a:lnTo>
                  <a:close/>
                </a:path>
                <a:path w="511809" h="158750">
                  <a:moveTo>
                    <a:pt x="323557" y="69710"/>
                  </a:moveTo>
                  <a:lnTo>
                    <a:pt x="316458" y="69710"/>
                  </a:lnTo>
                  <a:lnTo>
                    <a:pt x="316458" y="116611"/>
                  </a:lnTo>
                  <a:lnTo>
                    <a:pt x="323557" y="116611"/>
                  </a:lnTo>
                  <a:lnTo>
                    <a:pt x="323557" y="69710"/>
                  </a:lnTo>
                  <a:close/>
                </a:path>
                <a:path w="511809" h="158750">
                  <a:moveTo>
                    <a:pt x="356819" y="97637"/>
                  </a:moveTo>
                  <a:lnTo>
                    <a:pt x="355765" y="94970"/>
                  </a:lnTo>
                  <a:lnTo>
                    <a:pt x="354736" y="92252"/>
                  </a:lnTo>
                  <a:lnTo>
                    <a:pt x="354469" y="91833"/>
                  </a:lnTo>
                  <a:lnTo>
                    <a:pt x="350634" y="85674"/>
                  </a:lnTo>
                  <a:lnTo>
                    <a:pt x="348488" y="85674"/>
                  </a:lnTo>
                  <a:lnTo>
                    <a:pt x="348488" y="95211"/>
                  </a:lnTo>
                  <a:lnTo>
                    <a:pt x="334048" y="101142"/>
                  </a:lnTo>
                  <a:lnTo>
                    <a:pt x="333857" y="94970"/>
                  </a:lnTo>
                  <a:lnTo>
                    <a:pt x="338886" y="91833"/>
                  </a:lnTo>
                  <a:lnTo>
                    <a:pt x="345313" y="91833"/>
                  </a:lnTo>
                  <a:lnTo>
                    <a:pt x="347700" y="93230"/>
                  </a:lnTo>
                  <a:lnTo>
                    <a:pt x="348488" y="95211"/>
                  </a:lnTo>
                  <a:lnTo>
                    <a:pt x="348488" y="85674"/>
                  </a:lnTo>
                  <a:lnTo>
                    <a:pt x="333921" y="85674"/>
                  </a:lnTo>
                  <a:lnTo>
                    <a:pt x="326999" y="92138"/>
                  </a:lnTo>
                  <a:lnTo>
                    <a:pt x="326999" y="110566"/>
                  </a:lnTo>
                  <a:lnTo>
                    <a:pt x="333857" y="117576"/>
                  </a:lnTo>
                  <a:lnTo>
                    <a:pt x="350456" y="117576"/>
                  </a:lnTo>
                  <a:lnTo>
                    <a:pt x="354736" y="113106"/>
                  </a:lnTo>
                  <a:lnTo>
                    <a:pt x="355981" y="111290"/>
                  </a:lnTo>
                  <a:lnTo>
                    <a:pt x="356514" y="110502"/>
                  </a:lnTo>
                  <a:lnTo>
                    <a:pt x="351002" y="106883"/>
                  </a:lnTo>
                  <a:lnTo>
                    <a:pt x="349161" y="109537"/>
                  </a:lnTo>
                  <a:lnTo>
                    <a:pt x="346646" y="111290"/>
                  </a:lnTo>
                  <a:lnTo>
                    <a:pt x="339420" y="111290"/>
                  </a:lnTo>
                  <a:lnTo>
                    <a:pt x="336854" y="109651"/>
                  </a:lnTo>
                  <a:lnTo>
                    <a:pt x="335203" y="106451"/>
                  </a:lnTo>
                  <a:lnTo>
                    <a:pt x="348221" y="101142"/>
                  </a:lnTo>
                  <a:lnTo>
                    <a:pt x="356819" y="97637"/>
                  </a:lnTo>
                  <a:close/>
                </a:path>
                <a:path w="511809" h="158750">
                  <a:moveTo>
                    <a:pt x="404939" y="75336"/>
                  </a:moveTo>
                  <a:lnTo>
                    <a:pt x="397852" y="70180"/>
                  </a:lnTo>
                  <a:lnTo>
                    <a:pt x="397852" y="80581"/>
                  </a:lnTo>
                  <a:lnTo>
                    <a:pt x="397852" y="87909"/>
                  </a:lnTo>
                  <a:lnTo>
                    <a:pt x="394843" y="92316"/>
                  </a:lnTo>
                  <a:lnTo>
                    <a:pt x="379450" y="92316"/>
                  </a:lnTo>
                  <a:lnTo>
                    <a:pt x="379450" y="76238"/>
                  </a:lnTo>
                  <a:lnTo>
                    <a:pt x="394843" y="76238"/>
                  </a:lnTo>
                  <a:lnTo>
                    <a:pt x="397852" y="80581"/>
                  </a:lnTo>
                  <a:lnTo>
                    <a:pt x="397852" y="70180"/>
                  </a:lnTo>
                  <a:lnTo>
                    <a:pt x="397217" y="69710"/>
                  </a:lnTo>
                  <a:lnTo>
                    <a:pt x="372351" y="69710"/>
                  </a:lnTo>
                  <a:lnTo>
                    <a:pt x="372351" y="116611"/>
                  </a:lnTo>
                  <a:lnTo>
                    <a:pt x="379450" y="116611"/>
                  </a:lnTo>
                  <a:lnTo>
                    <a:pt x="379450" y="98844"/>
                  </a:lnTo>
                  <a:lnTo>
                    <a:pt x="397217" y="98844"/>
                  </a:lnTo>
                  <a:lnTo>
                    <a:pt x="404939" y="93230"/>
                  </a:lnTo>
                  <a:lnTo>
                    <a:pt x="404939" y="92316"/>
                  </a:lnTo>
                  <a:lnTo>
                    <a:pt x="404939" y="76238"/>
                  </a:lnTo>
                  <a:lnTo>
                    <a:pt x="404939" y="75336"/>
                  </a:lnTo>
                  <a:close/>
                </a:path>
                <a:path w="511809" h="158750">
                  <a:moveTo>
                    <a:pt x="415950" y="69710"/>
                  </a:moveTo>
                  <a:lnTo>
                    <a:pt x="408863" y="69710"/>
                  </a:lnTo>
                  <a:lnTo>
                    <a:pt x="408863" y="116611"/>
                  </a:lnTo>
                  <a:lnTo>
                    <a:pt x="415950" y="116611"/>
                  </a:lnTo>
                  <a:lnTo>
                    <a:pt x="415950" y="69710"/>
                  </a:lnTo>
                  <a:close/>
                </a:path>
                <a:path w="511809" h="158750">
                  <a:moveTo>
                    <a:pt x="447789" y="90220"/>
                  </a:moveTo>
                  <a:lnTo>
                    <a:pt x="441490" y="85585"/>
                  </a:lnTo>
                  <a:lnTo>
                    <a:pt x="428231" y="85585"/>
                  </a:lnTo>
                  <a:lnTo>
                    <a:pt x="422910" y="87820"/>
                  </a:lnTo>
                  <a:lnTo>
                    <a:pt x="420712" y="92760"/>
                  </a:lnTo>
                  <a:lnTo>
                    <a:pt x="427012" y="95351"/>
                  </a:lnTo>
                  <a:lnTo>
                    <a:pt x="428358" y="92760"/>
                  </a:lnTo>
                  <a:lnTo>
                    <a:pt x="430860" y="91922"/>
                  </a:lnTo>
                  <a:lnTo>
                    <a:pt x="437146" y="91922"/>
                  </a:lnTo>
                  <a:lnTo>
                    <a:pt x="440893" y="94081"/>
                  </a:lnTo>
                  <a:lnTo>
                    <a:pt x="440944" y="98437"/>
                  </a:lnTo>
                  <a:lnTo>
                    <a:pt x="440944" y="103860"/>
                  </a:lnTo>
                  <a:lnTo>
                    <a:pt x="440397" y="108204"/>
                  </a:lnTo>
                  <a:lnTo>
                    <a:pt x="436600" y="111277"/>
                  </a:lnTo>
                  <a:lnTo>
                    <a:pt x="430187" y="111277"/>
                  </a:lnTo>
                  <a:lnTo>
                    <a:pt x="426948" y="110134"/>
                  </a:lnTo>
                  <a:lnTo>
                    <a:pt x="426948" y="103682"/>
                  </a:lnTo>
                  <a:lnTo>
                    <a:pt x="430987" y="102298"/>
                  </a:lnTo>
                  <a:lnTo>
                    <a:pt x="437578" y="102298"/>
                  </a:lnTo>
                  <a:lnTo>
                    <a:pt x="439051" y="102958"/>
                  </a:lnTo>
                  <a:lnTo>
                    <a:pt x="440944" y="103860"/>
                  </a:lnTo>
                  <a:lnTo>
                    <a:pt x="440944" y="98437"/>
                  </a:lnTo>
                  <a:lnTo>
                    <a:pt x="439661" y="97713"/>
                  </a:lnTo>
                  <a:lnTo>
                    <a:pt x="436905" y="96621"/>
                  </a:lnTo>
                  <a:lnTo>
                    <a:pt x="426758" y="96621"/>
                  </a:lnTo>
                  <a:lnTo>
                    <a:pt x="419849" y="100304"/>
                  </a:lnTo>
                  <a:lnTo>
                    <a:pt x="419849" y="113461"/>
                  </a:lnTo>
                  <a:lnTo>
                    <a:pt x="425424" y="117500"/>
                  </a:lnTo>
                  <a:lnTo>
                    <a:pt x="436422" y="117500"/>
                  </a:lnTo>
                  <a:lnTo>
                    <a:pt x="439051" y="115379"/>
                  </a:lnTo>
                  <a:lnTo>
                    <a:pt x="440702" y="112915"/>
                  </a:lnTo>
                  <a:lnTo>
                    <a:pt x="440944" y="112915"/>
                  </a:lnTo>
                  <a:lnTo>
                    <a:pt x="440944" y="116535"/>
                  </a:lnTo>
                  <a:lnTo>
                    <a:pt x="447789" y="116535"/>
                  </a:lnTo>
                  <a:lnTo>
                    <a:pt x="447789" y="112915"/>
                  </a:lnTo>
                  <a:lnTo>
                    <a:pt x="447789" y="111277"/>
                  </a:lnTo>
                  <a:lnTo>
                    <a:pt x="447789" y="102298"/>
                  </a:lnTo>
                  <a:lnTo>
                    <a:pt x="447789" y="98437"/>
                  </a:lnTo>
                  <a:lnTo>
                    <a:pt x="447789" y="91922"/>
                  </a:lnTo>
                  <a:lnTo>
                    <a:pt x="447789" y="90220"/>
                  </a:lnTo>
                  <a:close/>
                </a:path>
                <a:path w="511809" h="158750">
                  <a:moveTo>
                    <a:pt x="480618" y="86614"/>
                  </a:moveTo>
                  <a:lnTo>
                    <a:pt x="472732" y="86614"/>
                  </a:lnTo>
                  <a:lnTo>
                    <a:pt x="464604" y="106934"/>
                  </a:lnTo>
                  <a:lnTo>
                    <a:pt x="464350" y="106934"/>
                  </a:lnTo>
                  <a:lnTo>
                    <a:pt x="455930" y="86614"/>
                  </a:lnTo>
                  <a:lnTo>
                    <a:pt x="448284" y="86614"/>
                  </a:lnTo>
                  <a:lnTo>
                    <a:pt x="460933" y="115023"/>
                  </a:lnTo>
                  <a:lnTo>
                    <a:pt x="453720" y="130835"/>
                  </a:lnTo>
                  <a:lnTo>
                    <a:pt x="461124" y="130835"/>
                  </a:lnTo>
                  <a:lnTo>
                    <a:pt x="471652" y="106934"/>
                  </a:lnTo>
                  <a:lnTo>
                    <a:pt x="480618" y="86614"/>
                  </a:lnTo>
                  <a:close/>
                </a:path>
                <a:path w="511809" h="158750">
                  <a:moveTo>
                    <a:pt x="511352" y="7759"/>
                  </a:moveTo>
                  <a:lnTo>
                    <a:pt x="508508" y="4953"/>
                  </a:lnTo>
                  <a:lnTo>
                    <a:pt x="508508" y="9309"/>
                  </a:lnTo>
                  <a:lnTo>
                    <a:pt x="508508" y="148907"/>
                  </a:lnTo>
                  <a:lnTo>
                    <a:pt x="501929" y="155409"/>
                  </a:lnTo>
                  <a:lnTo>
                    <a:pt x="9423" y="155409"/>
                  </a:lnTo>
                  <a:lnTo>
                    <a:pt x="2844" y="148907"/>
                  </a:lnTo>
                  <a:lnTo>
                    <a:pt x="2844" y="9309"/>
                  </a:lnTo>
                  <a:lnTo>
                    <a:pt x="9423" y="2806"/>
                  </a:lnTo>
                  <a:lnTo>
                    <a:pt x="501929" y="2806"/>
                  </a:lnTo>
                  <a:lnTo>
                    <a:pt x="508508" y="9309"/>
                  </a:lnTo>
                  <a:lnTo>
                    <a:pt x="508508" y="4953"/>
                  </a:lnTo>
                  <a:lnTo>
                    <a:pt x="506336" y="2806"/>
                  </a:lnTo>
                  <a:lnTo>
                    <a:pt x="503491" y="0"/>
                  </a:lnTo>
                  <a:lnTo>
                    <a:pt x="7861" y="0"/>
                  </a:lnTo>
                  <a:lnTo>
                    <a:pt x="0" y="7759"/>
                  </a:lnTo>
                  <a:lnTo>
                    <a:pt x="0" y="150456"/>
                  </a:lnTo>
                  <a:lnTo>
                    <a:pt x="7861" y="158216"/>
                  </a:lnTo>
                  <a:lnTo>
                    <a:pt x="503491" y="158216"/>
                  </a:lnTo>
                  <a:lnTo>
                    <a:pt x="506336" y="155409"/>
                  </a:lnTo>
                  <a:lnTo>
                    <a:pt x="511352" y="150456"/>
                  </a:lnTo>
                  <a:lnTo>
                    <a:pt x="511352" y="77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305811" y="7727785"/>
              <a:ext cx="89012" cy="9699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430370" y="7730508"/>
              <a:ext cx="138430" cy="22225"/>
            </a:xfrm>
            <a:custGeom>
              <a:avLst/>
              <a:gdLst/>
              <a:ahLst/>
              <a:cxnLst/>
              <a:rect l="l" t="t" r="r" b="b"/>
              <a:pathLst>
                <a:path w="138429" h="22225">
                  <a:moveTo>
                    <a:pt x="21526" y="14757"/>
                  </a:moveTo>
                  <a:lnTo>
                    <a:pt x="21374" y="10248"/>
                  </a:lnTo>
                  <a:lnTo>
                    <a:pt x="11049" y="10248"/>
                  </a:lnTo>
                  <a:lnTo>
                    <a:pt x="11049" y="12763"/>
                  </a:lnTo>
                  <a:lnTo>
                    <a:pt x="18796" y="12763"/>
                  </a:lnTo>
                  <a:lnTo>
                    <a:pt x="18630" y="14592"/>
                  </a:lnTo>
                  <a:lnTo>
                    <a:pt x="18034" y="16002"/>
                  </a:lnTo>
                  <a:lnTo>
                    <a:pt x="15417" y="18592"/>
                  </a:lnTo>
                  <a:lnTo>
                    <a:pt x="13436" y="19367"/>
                  </a:lnTo>
                  <a:lnTo>
                    <a:pt x="8813" y="19367"/>
                  </a:lnTo>
                  <a:lnTo>
                    <a:pt x="6870" y="18592"/>
                  </a:lnTo>
                  <a:lnTo>
                    <a:pt x="3606" y="15481"/>
                  </a:lnTo>
                  <a:lnTo>
                    <a:pt x="2781" y="13462"/>
                  </a:lnTo>
                  <a:lnTo>
                    <a:pt x="2781" y="8483"/>
                  </a:lnTo>
                  <a:lnTo>
                    <a:pt x="3606" y="6464"/>
                  </a:lnTo>
                  <a:lnTo>
                    <a:pt x="6870" y="3352"/>
                  </a:lnTo>
                  <a:lnTo>
                    <a:pt x="8813" y="2578"/>
                  </a:lnTo>
                  <a:lnTo>
                    <a:pt x="13538" y="2578"/>
                  </a:lnTo>
                  <a:lnTo>
                    <a:pt x="15468" y="3403"/>
                  </a:lnTo>
                  <a:lnTo>
                    <a:pt x="16891" y="5067"/>
                  </a:lnTo>
                  <a:lnTo>
                    <a:pt x="18757" y="3225"/>
                  </a:lnTo>
                  <a:lnTo>
                    <a:pt x="17919" y="2247"/>
                  </a:lnTo>
                  <a:lnTo>
                    <a:pt x="16814" y="1460"/>
                  </a:lnTo>
                  <a:lnTo>
                    <a:pt x="14033" y="292"/>
                  </a:lnTo>
                  <a:lnTo>
                    <a:pt x="12585" y="0"/>
                  </a:lnTo>
                  <a:lnTo>
                    <a:pt x="7988" y="0"/>
                  </a:lnTo>
                  <a:lnTo>
                    <a:pt x="5372" y="1041"/>
                  </a:lnTo>
                  <a:lnTo>
                    <a:pt x="1066" y="5245"/>
                  </a:lnTo>
                  <a:lnTo>
                    <a:pt x="0" y="7861"/>
                  </a:lnTo>
                  <a:lnTo>
                    <a:pt x="0" y="14084"/>
                  </a:lnTo>
                  <a:lnTo>
                    <a:pt x="1066" y="16700"/>
                  </a:lnTo>
                  <a:lnTo>
                    <a:pt x="5372" y="20904"/>
                  </a:lnTo>
                  <a:lnTo>
                    <a:pt x="7988" y="21958"/>
                  </a:lnTo>
                  <a:lnTo>
                    <a:pt x="14274" y="21958"/>
                  </a:lnTo>
                  <a:lnTo>
                    <a:pt x="16878" y="20916"/>
                  </a:lnTo>
                  <a:lnTo>
                    <a:pt x="20650" y="17106"/>
                  </a:lnTo>
                  <a:lnTo>
                    <a:pt x="21526" y="14757"/>
                  </a:lnTo>
                  <a:close/>
                </a:path>
                <a:path w="138429" h="22225">
                  <a:moveTo>
                    <a:pt x="37884" y="457"/>
                  </a:moveTo>
                  <a:lnTo>
                    <a:pt x="25450" y="457"/>
                  </a:lnTo>
                  <a:lnTo>
                    <a:pt x="25450" y="21475"/>
                  </a:lnTo>
                  <a:lnTo>
                    <a:pt x="37884" y="21475"/>
                  </a:lnTo>
                  <a:lnTo>
                    <a:pt x="37884" y="18897"/>
                  </a:lnTo>
                  <a:lnTo>
                    <a:pt x="28181" y="18897"/>
                  </a:lnTo>
                  <a:lnTo>
                    <a:pt x="28181" y="12230"/>
                  </a:lnTo>
                  <a:lnTo>
                    <a:pt x="36931" y="12230"/>
                  </a:lnTo>
                  <a:lnTo>
                    <a:pt x="36931" y="9702"/>
                  </a:lnTo>
                  <a:lnTo>
                    <a:pt x="28181" y="9702"/>
                  </a:lnTo>
                  <a:lnTo>
                    <a:pt x="28181" y="3048"/>
                  </a:lnTo>
                  <a:lnTo>
                    <a:pt x="37884" y="3048"/>
                  </a:lnTo>
                  <a:lnTo>
                    <a:pt x="37884" y="457"/>
                  </a:lnTo>
                  <a:close/>
                </a:path>
                <a:path w="138429" h="22225">
                  <a:moveTo>
                    <a:pt x="55359" y="469"/>
                  </a:moveTo>
                  <a:lnTo>
                    <a:pt x="40716" y="469"/>
                  </a:lnTo>
                  <a:lnTo>
                    <a:pt x="40716" y="3048"/>
                  </a:lnTo>
                  <a:lnTo>
                    <a:pt x="46659" y="3048"/>
                  </a:lnTo>
                  <a:lnTo>
                    <a:pt x="46659" y="21475"/>
                  </a:lnTo>
                  <a:lnTo>
                    <a:pt x="49403" y="21475"/>
                  </a:lnTo>
                  <a:lnTo>
                    <a:pt x="49403" y="3048"/>
                  </a:lnTo>
                  <a:lnTo>
                    <a:pt x="55359" y="3048"/>
                  </a:lnTo>
                  <a:lnTo>
                    <a:pt x="55359" y="469"/>
                  </a:lnTo>
                  <a:close/>
                </a:path>
                <a:path w="138429" h="22225">
                  <a:moveTo>
                    <a:pt x="68681" y="457"/>
                  </a:moveTo>
                  <a:lnTo>
                    <a:pt x="65951" y="457"/>
                  </a:lnTo>
                  <a:lnTo>
                    <a:pt x="65951" y="21475"/>
                  </a:lnTo>
                  <a:lnTo>
                    <a:pt x="68681" y="21475"/>
                  </a:lnTo>
                  <a:lnTo>
                    <a:pt x="68681" y="457"/>
                  </a:lnTo>
                  <a:close/>
                </a:path>
                <a:path w="138429" h="22225">
                  <a:moveTo>
                    <a:pt x="86766" y="469"/>
                  </a:moveTo>
                  <a:lnTo>
                    <a:pt x="72136" y="469"/>
                  </a:lnTo>
                  <a:lnTo>
                    <a:pt x="72136" y="3048"/>
                  </a:lnTo>
                  <a:lnTo>
                    <a:pt x="78092" y="3048"/>
                  </a:lnTo>
                  <a:lnTo>
                    <a:pt x="78092" y="21475"/>
                  </a:lnTo>
                  <a:lnTo>
                    <a:pt x="80822" y="21475"/>
                  </a:lnTo>
                  <a:lnTo>
                    <a:pt x="80822" y="3048"/>
                  </a:lnTo>
                  <a:lnTo>
                    <a:pt x="86766" y="3048"/>
                  </a:lnTo>
                  <a:lnTo>
                    <a:pt x="86766" y="469"/>
                  </a:lnTo>
                  <a:close/>
                </a:path>
                <a:path w="138429" h="22225">
                  <a:moveTo>
                    <a:pt x="117576" y="14046"/>
                  </a:moveTo>
                  <a:lnTo>
                    <a:pt x="117563" y="7899"/>
                  </a:lnTo>
                  <a:lnTo>
                    <a:pt x="116522" y="5334"/>
                  </a:lnTo>
                  <a:lnTo>
                    <a:pt x="114782" y="3581"/>
                  </a:lnTo>
                  <a:lnTo>
                    <a:pt x="114782" y="8534"/>
                  </a:lnTo>
                  <a:lnTo>
                    <a:pt x="114782" y="13423"/>
                  </a:lnTo>
                  <a:lnTo>
                    <a:pt x="113982" y="15443"/>
                  </a:lnTo>
                  <a:lnTo>
                    <a:pt x="110832" y="18580"/>
                  </a:lnTo>
                  <a:lnTo>
                    <a:pt x="108902" y="19367"/>
                  </a:lnTo>
                  <a:lnTo>
                    <a:pt x="104343" y="19367"/>
                  </a:lnTo>
                  <a:lnTo>
                    <a:pt x="102412" y="18580"/>
                  </a:lnTo>
                  <a:lnTo>
                    <a:pt x="99263" y="15443"/>
                  </a:lnTo>
                  <a:lnTo>
                    <a:pt x="98475" y="13423"/>
                  </a:lnTo>
                  <a:lnTo>
                    <a:pt x="98475" y="8534"/>
                  </a:lnTo>
                  <a:lnTo>
                    <a:pt x="99263" y="6515"/>
                  </a:lnTo>
                  <a:lnTo>
                    <a:pt x="102412" y="3365"/>
                  </a:lnTo>
                  <a:lnTo>
                    <a:pt x="104343" y="2578"/>
                  </a:lnTo>
                  <a:lnTo>
                    <a:pt x="108902" y="2578"/>
                  </a:lnTo>
                  <a:lnTo>
                    <a:pt x="110832" y="3365"/>
                  </a:lnTo>
                  <a:lnTo>
                    <a:pt x="113982" y="6515"/>
                  </a:lnTo>
                  <a:lnTo>
                    <a:pt x="114782" y="8534"/>
                  </a:lnTo>
                  <a:lnTo>
                    <a:pt x="114782" y="3581"/>
                  </a:lnTo>
                  <a:lnTo>
                    <a:pt x="113804" y="2578"/>
                  </a:lnTo>
                  <a:lnTo>
                    <a:pt x="112318" y="1066"/>
                  </a:lnTo>
                  <a:lnTo>
                    <a:pt x="109715" y="0"/>
                  </a:lnTo>
                  <a:lnTo>
                    <a:pt x="103517" y="0"/>
                  </a:lnTo>
                  <a:lnTo>
                    <a:pt x="100901" y="1066"/>
                  </a:lnTo>
                  <a:lnTo>
                    <a:pt x="96723" y="5308"/>
                  </a:lnTo>
                  <a:lnTo>
                    <a:pt x="95681" y="7899"/>
                  </a:lnTo>
                  <a:lnTo>
                    <a:pt x="95681" y="14046"/>
                  </a:lnTo>
                  <a:lnTo>
                    <a:pt x="96723" y="16649"/>
                  </a:lnTo>
                  <a:lnTo>
                    <a:pt x="100901" y="20891"/>
                  </a:lnTo>
                  <a:lnTo>
                    <a:pt x="103517" y="21958"/>
                  </a:lnTo>
                  <a:lnTo>
                    <a:pt x="109728" y="21958"/>
                  </a:lnTo>
                  <a:lnTo>
                    <a:pt x="112344" y="20891"/>
                  </a:lnTo>
                  <a:lnTo>
                    <a:pt x="113842" y="19367"/>
                  </a:lnTo>
                  <a:lnTo>
                    <a:pt x="116522" y="16649"/>
                  </a:lnTo>
                  <a:lnTo>
                    <a:pt x="117576" y="14046"/>
                  </a:lnTo>
                  <a:close/>
                </a:path>
                <a:path w="138429" h="22225">
                  <a:moveTo>
                    <a:pt x="137871" y="469"/>
                  </a:moveTo>
                  <a:lnTo>
                    <a:pt x="135128" y="469"/>
                  </a:lnTo>
                  <a:lnTo>
                    <a:pt x="135255" y="16814"/>
                  </a:lnTo>
                  <a:lnTo>
                    <a:pt x="124777" y="469"/>
                  </a:lnTo>
                  <a:lnTo>
                    <a:pt x="121450" y="469"/>
                  </a:lnTo>
                  <a:lnTo>
                    <a:pt x="121450" y="21475"/>
                  </a:lnTo>
                  <a:lnTo>
                    <a:pt x="124180" y="21475"/>
                  </a:lnTo>
                  <a:lnTo>
                    <a:pt x="124066" y="4343"/>
                  </a:lnTo>
                  <a:lnTo>
                    <a:pt x="135013" y="21475"/>
                  </a:lnTo>
                  <a:lnTo>
                    <a:pt x="137871" y="21475"/>
                  </a:lnTo>
                  <a:lnTo>
                    <a:pt x="137871" y="4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13559262" y="10383636"/>
            <a:ext cx="723265" cy="365125"/>
            <a:chOff x="13559262" y="10383636"/>
            <a:chExt cx="723265" cy="365125"/>
          </a:xfrm>
        </p:grpSpPr>
        <p:sp>
          <p:nvSpPr>
            <p:cNvPr id="54" name="object 54"/>
            <p:cNvSpPr/>
            <p:nvPr/>
          </p:nvSpPr>
          <p:spPr>
            <a:xfrm>
              <a:off x="13559256" y="10383640"/>
              <a:ext cx="544195" cy="365125"/>
            </a:xfrm>
            <a:custGeom>
              <a:avLst/>
              <a:gdLst/>
              <a:ahLst/>
              <a:cxnLst/>
              <a:rect l="l" t="t" r="r" b="b"/>
              <a:pathLst>
                <a:path w="544194" h="365125">
                  <a:moveTo>
                    <a:pt x="364617" y="182308"/>
                  </a:moveTo>
                  <a:lnTo>
                    <a:pt x="358101" y="133845"/>
                  </a:lnTo>
                  <a:lnTo>
                    <a:pt x="339725" y="90297"/>
                  </a:lnTo>
                  <a:lnTo>
                    <a:pt x="311226" y="53403"/>
                  </a:lnTo>
                  <a:lnTo>
                    <a:pt x="274320" y="24892"/>
                  </a:lnTo>
                  <a:lnTo>
                    <a:pt x="263652" y="20396"/>
                  </a:lnTo>
                  <a:lnTo>
                    <a:pt x="263652" y="182308"/>
                  </a:lnTo>
                  <a:lnTo>
                    <a:pt x="257251" y="213969"/>
                  </a:lnTo>
                  <a:lnTo>
                    <a:pt x="239826" y="239826"/>
                  </a:lnTo>
                  <a:lnTo>
                    <a:pt x="213969" y="257251"/>
                  </a:lnTo>
                  <a:lnTo>
                    <a:pt x="182308" y="263652"/>
                  </a:lnTo>
                  <a:lnTo>
                    <a:pt x="150647" y="257251"/>
                  </a:lnTo>
                  <a:lnTo>
                    <a:pt x="124790" y="239826"/>
                  </a:lnTo>
                  <a:lnTo>
                    <a:pt x="107365" y="213969"/>
                  </a:lnTo>
                  <a:lnTo>
                    <a:pt x="100965" y="182308"/>
                  </a:lnTo>
                  <a:lnTo>
                    <a:pt x="107365" y="150647"/>
                  </a:lnTo>
                  <a:lnTo>
                    <a:pt x="124790" y="124802"/>
                  </a:lnTo>
                  <a:lnTo>
                    <a:pt x="150647" y="107365"/>
                  </a:lnTo>
                  <a:lnTo>
                    <a:pt x="182308" y="100977"/>
                  </a:lnTo>
                  <a:lnTo>
                    <a:pt x="213969" y="107365"/>
                  </a:lnTo>
                  <a:lnTo>
                    <a:pt x="239826" y="124802"/>
                  </a:lnTo>
                  <a:lnTo>
                    <a:pt x="257251" y="150647"/>
                  </a:lnTo>
                  <a:lnTo>
                    <a:pt x="263652" y="182308"/>
                  </a:lnTo>
                  <a:lnTo>
                    <a:pt x="263652" y="20396"/>
                  </a:lnTo>
                  <a:lnTo>
                    <a:pt x="230771" y="6515"/>
                  </a:lnTo>
                  <a:lnTo>
                    <a:pt x="182308" y="0"/>
                  </a:lnTo>
                  <a:lnTo>
                    <a:pt x="133845" y="6515"/>
                  </a:lnTo>
                  <a:lnTo>
                    <a:pt x="90297" y="24892"/>
                  </a:lnTo>
                  <a:lnTo>
                    <a:pt x="53390" y="53403"/>
                  </a:lnTo>
                  <a:lnTo>
                    <a:pt x="24892" y="90297"/>
                  </a:lnTo>
                  <a:lnTo>
                    <a:pt x="6515" y="133845"/>
                  </a:lnTo>
                  <a:lnTo>
                    <a:pt x="0" y="182308"/>
                  </a:lnTo>
                  <a:lnTo>
                    <a:pt x="6515" y="230771"/>
                  </a:lnTo>
                  <a:lnTo>
                    <a:pt x="24892" y="274332"/>
                  </a:lnTo>
                  <a:lnTo>
                    <a:pt x="53390" y="311226"/>
                  </a:lnTo>
                  <a:lnTo>
                    <a:pt x="90297" y="339737"/>
                  </a:lnTo>
                  <a:lnTo>
                    <a:pt x="133845" y="358114"/>
                  </a:lnTo>
                  <a:lnTo>
                    <a:pt x="182308" y="364629"/>
                  </a:lnTo>
                  <a:lnTo>
                    <a:pt x="230771" y="358114"/>
                  </a:lnTo>
                  <a:lnTo>
                    <a:pt x="274320" y="339737"/>
                  </a:lnTo>
                  <a:lnTo>
                    <a:pt x="311226" y="311226"/>
                  </a:lnTo>
                  <a:lnTo>
                    <a:pt x="339725" y="274332"/>
                  </a:lnTo>
                  <a:lnTo>
                    <a:pt x="358101" y="230771"/>
                  </a:lnTo>
                  <a:lnTo>
                    <a:pt x="364617" y="182308"/>
                  </a:lnTo>
                  <a:close/>
                </a:path>
                <a:path w="544194" h="365125">
                  <a:moveTo>
                    <a:pt x="543864" y="317"/>
                  </a:moveTo>
                  <a:lnTo>
                    <a:pt x="496150" y="7467"/>
                  </a:lnTo>
                  <a:lnTo>
                    <a:pt x="453313" y="26123"/>
                  </a:lnTo>
                  <a:lnTo>
                    <a:pt x="417068" y="54597"/>
                  </a:lnTo>
                  <a:lnTo>
                    <a:pt x="389089" y="91236"/>
                  </a:lnTo>
                  <a:lnTo>
                    <a:pt x="371068" y="134353"/>
                  </a:lnTo>
                  <a:lnTo>
                    <a:pt x="364680" y="182308"/>
                  </a:lnTo>
                  <a:lnTo>
                    <a:pt x="371068" y="230263"/>
                  </a:lnTo>
                  <a:lnTo>
                    <a:pt x="389089" y="273392"/>
                  </a:lnTo>
                  <a:lnTo>
                    <a:pt x="417068" y="310019"/>
                  </a:lnTo>
                  <a:lnTo>
                    <a:pt x="453313" y="338505"/>
                  </a:lnTo>
                  <a:lnTo>
                    <a:pt x="496150" y="357149"/>
                  </a:lnTo>
                  <a:lnTo>
                    <a:pt x="543864" y="364299"/>
                  </a:lnTo>
                  <a:lnTo>
                    <a:pt x="543864" y="263334"/>
                  </a:lnTo>
                  <a:lnTo>
                    <a:pt x="513321" y="256133"/>
                  </a:lnTo>
                  <a:lnTo>
                    <a:pt x="488467" y="238633"/>
                  </a:lnTo>
                  <a:lnTo>
                    <a:pt x="471766" y="213233"/>
                  </a:lnTo>
                  <a:lnTo>
                    <a:pt x="465645" y="182308"/>
                  </a:lnTo>
                  <a:lnTo>
                    <a:pt x="471766" y="151384"/>
                  </a:lnTo>
                  <a:lnTo>
                    <a:pt x="488467" y="125984"/>
                  </a:lnTo>
                  <a:lnTo>
                    <a:pt x="513321" y="108483"/>
                  </a:lnTo>
                  <a:lnTo>
                    <a:pt x="543864" y="101282"/>
                  </a:lnTo>
                  <a:lnTo>
                    <a:pt x="543864" y="317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4103130" y="10383956"/>
              <a:ext cx="179705" cy="364490"/>
            </a:xfrm>
            <a:custGeom>
              <a:avLst/>
              <a:gdLst/>
              <a:ahLst/>
              <a:cxnLst/>
              <a:rect l="l" t="t" r="r" b="b"/>
              <a:pathLst>
                <a:path w="179705" h="364490">
                  <a:moveTo>
                    <a:pt x="0" y="0"/>
                  </a:moveTo>
                  <a:lnTo>
                    <a:pt x="0" y="100970"/>
                  </a:lnTo>
                  <a:lnTo>
                    <a:pt x="30549" y="108170"/>
                  </a:lnTo>
                  <a:lnTo>
                    <a:pt x="55400" y="125666"/>
                  </a:lnTo>
                  <a:lnTo>
                    <a:pt x="72105" y="151070"/>
                  </a:lnTo>
                  <a:lnTo>
                    <a:pt x="78217" y="181994"/>
                  </a:lnTo>
                  <a:lnTo>
                    <a:pt x="72105" y="212918"/>
                  </a:lnTo>
                  <a:lnTo>
                    <a:pt x="55400" y="238322"/>
                  </a:lnTo>
                  <a:lnTo>
                    <a:pt x="30549" y="255818"/>
                  </a:lnTo>
                  <a:lnTo>
                    <a:pt x="0" y="263018"/>
                  </a:lnTo>
                  <a:lnTo>
                    <a:pt x="0" y="363988"/>
                  </a:lnTo>
                  <a:lnTo>
                    <a:pt x="47721" y="356833"/>
                  </a:lnTo>
                  <a:lnTo>
                    <a:pt x="90550" y="338184"/>
                  </a:lnTo>
                  <a:lnTo>
                    <a:pt x="126798" y="309709"/>
                  </a:lnTo>
                  <a:lnTo>
                    <a:pt x="154779" y="273074"/>
                  </a:lnTo>
                  <a:lnTo>
                    <a:pt x="172804" y="229947"/>
                  </a:lnTo>
                  <a:lnTo>
                    <a:pt x="179188" y="181994"/>
                  </a:lnTo>
                  <a:lnTo>
                    <a:pt x="172804" y="134041"/>
                  </a:lnTo>
                  <a:lnTo>
                    <a:pt x="154779" y="90914"/>
                  </a:lnTo>
                  <a:lnTo>
                    <a:pt x="126798" y="54279"/>
                  </a:lnTo>
                  <a:lnTo>
                    <a:pt x="90550" y="25804"/>
                  </a:lnTo>
                  <a:lnTo>
                    <a:pt x="47721" y="7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55A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6423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64296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dirty="0" spc="-15"/>
              <a:t>Appli</a:t>
            </a:r>
            <a:r>
              <a:rPr dirty="0" spc="-100"/>
              <a:t>c</a:t>
            </a:r>
            <a:r>
              <a:rPr dirty="0" spc="375"/>
              <a:t>ations</a:t>
            </a: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dirty="0" sz="3350" spc="220" b="0">
                <a:latin typeface="Arial"/>
                <a:cs typeface="Arial"/>
              </a:rPr>
              <a:t>Chapter</a:t>
            </a:r>
            <a:r>
              <a:rPr dirty="0" sz="3350" spc="-180" b="0">
                <a:latin typeface="Arial"/>
                <a:cs typeface="Arial"/>
              </a:rPr>
              <a:t> </a:t>
            </a:r>
            <a:r>
              <a:rPr dirty="0" sz="3350" spc="114" b="0">
                <a:latin typeface="Arial"/>
                <a:cs typeface="Arial"/>
              </a:rPr>
              <a:t>04</a:t>
            </a:r>
            <a:endParaRPr sz="33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08955" y="3861168"/>
            <a:ext cx="1086485" cy="1087120"/>
          </a:xfrm>
          <a:custGeom>
            <a:avLst/>
            <a:gdLst/>
            <a:ahLst/>
            <a:cxnLst/>
            <a:rect l="l" t="t" r="r" b="b"/>
            <a:pathLst>
              <a:path w="1086484" h="1087120">
                <a:moveTo>
                  <a:pt x="524938" y="1085850"/>
                </a:moveTo>
                <a:lnTo>
                  <a:pt x="446699" y="1085850"/>
                </a:lnTo>
                <a:lnTo>
                  <a:pt x="454427" y="1087120"/>
                </a:lnTo>
                <a:lnTo>
                  <a:pt x="517210" y="1087120"/>
                </a:lnTo>
                <a:lnTo>
                  <a:pt x="524938" y="1085850"/>
                </a:lnTo>
                <a:close/>
              </a:path>
              <a:path w="1086484" h="1087120">
                <a:moveTo>
                  <a:pt x="548340" y="1083310"/>
                </a:moveTo>
                <a:lnTo>
                  <a:pt x="423454" y="1083310"/>
                </a:lnTo>
                <a:lnTo>
                  <a:pt x="431129" y="1084580"/>
                </a:lnTo>
                <a:lnTo>
                  <a:pt x="435213" y="1085850"/>
                </a:lnTo>
                <a:lnTo>
                  <a:pt x="532268" y="1085850"/>
                </a:lnTo>
                <a:lnTo>
                  <a:pt x="536414" y="1084580"/>
                </a:lnTo>
                <a:lnTo>
                  <a:pt x="540613" y="1084580"/>
                </a:lnTo>
                <a:lnTo>
                  <a:pt x="548340" y="1083310"/>
                </a:lnTo>
                <a:close/>
              </a:path>
              <a:path w="1086484" h="1087120">
                <a:moveTo>
                  <a:pt x="564078" y="1080770"/>
                </a:moveTo>
                <a:lnTo>
                  <a:pt x="403518" y="1080770"/>
                </a:lnTo>
                <a:lnTo>
                  <a:pt x="407779" y="1082040"/>
                </a:lnTo>
                <a:lnTo>
                  <a:pt x="411978" y="1082040"/>
                </a:lnTo>
                <a:lnTo>
                  <a:pt x="416177" y="1083310"/>
                </a:lnTo>
                <a:lnTo>
                  <a:pt x="551869" y="1083310"/>
                </a:lnTo>
                <a:lnTo>
                  <a:pt x="559764" y="1082040"/>
                </a:lnTo>
                <a:lnTo>
                  <a:pt x="564078" y="1080770"/>
                </a:lnTo>
                <a:close/>
              </a:path>
              <a:path w="1086484" h="1087120">
                <a:moveTo>
                  <a:pt x="571753" y="1079500"/>
                </a:moveTo>
                <a:lnTo>
                  <a:pt x="396690" y="1079500"/>
                </a:lnTo>
                <a:lnTo>
                  <a:pt x="400104" y="1080770"/>
                </a:lnTo>
                <a:lnTo>
                  <a:pt x="568444" y="1080770"/>
                </a:lnTo>
                <a:lnTo>
                  <a:pt x="571753" y="1079500"/>
                </a:lnTo>
                <a:close/>
              </a:path>
              <a:path w="1086484" h="1087120">
                <a:moveTo>
                  <a:pt x="591857" y="1075690"/>
                </a:moveTo>
                <a:lnTo>
                  <a:pt x="380115" y="1075690"/>
                </a:lnTo>
                <a:lnTo>
                  <a:pt x="393277" y="1079500"/>
                </a:lnTo>
                <a:lnTo>
                  <a:pt x="575114" y="1079500"/>
                </a:lnTo>
                <a:lnTo>
                  <a:pt x="578413" y="1078230"/>
                </a:lnTo>
                <a:lnTo>
                  <a:pt x="582957" y="1078230"/>
                </a:lnTo>
                <a:lnTo>
                  <a:pt x="591857" y="1075690"/>
                </a:lnTo>
                <a:close/>
              </a:path>
              <a:path w="1086484" h="1087120">
                <a:moveTo>
                  <a:pt x="852101" y="6350"/>
                </a:moveTo>
                <a:lnTo>
                  <a:pt x="677656" y="6350"/>
                </a:lnTo>
                <a:lnTo>
                  <a:pt x="663258" y="8890"/>
                </a:lnTo>
                <a:lnTo>
                  <a:pt x="662201" y="8890"/>
                </a:lnTo>
                <a:lnTo>
                  <a:pt x="655416" y="10160"/>
                </a:lnTo>
                <a:lnTo>
                  <a:pt x="643887" y="12700"/>
                </a:lnTo>
                <a:lnTo>
                  <a:pt x="639856" y="12700"/>
                </a:lnTo>
                <a:lnTo>
                  <a:pt x="629687" y="15240"/>
                </a:lnTo>
                <a:lnTo>
                  <a:pt x="619515" y="16510"/>
                </a:lnTo>
                <a:lnTo>
                  <a:pt x="599135" y="21590"/>
                </a:lnTo>
                <a:lnTo>
                  <a:pt x="597847" y="21590"/>
                </a:lnTo>
                <a:lnTo>
                  <a:pt x="596622" y="22860"/>
                </a:lnTo>
                <a:lnTo>
                  <a:pt x="595334" y="22860"/>
                </a:lnTo>
                <a:lnTo>
                  <a:pt x="582957" y="25400"/>
                </a:lnTo>
                <a:lnTo>
                  <a:pt x="567837" y="29210"/>
                </a:lnTo>
                <a:lnTo>
                  <a:pt x="553890" y="33020"/>
                </a:lnTo>
                <a:lnTo>
                  <a:pt x="551701" y="34290"/>
                </a:lnTo>
                <a:lnTo>
                  <a:pt x="545545" y="35560"/>
                </a:lnTo>
                <a:lnTo>
                  <a:pt x="539325" y="38100"/>
                </a:lnTo>
                <a:lnTo>
                  <a:pt x="530927" y="40640"/>
                </a:lnTo>
                <a:lnTo>
                  <a:pt x="529807" y="40640"/>
                </a:lnTo>
                <a:lnTo>
                  <a:pt x="519519" y="44450"/>
                </a:lnTo>
                <a:lnTo>
                  <a:pt x="509241" y="46990"/>
                </a:lnTo>
                <a:lnTo>
                  <a:pt x="498984" y="50800"/>
                </a:lnTo>
                <a:lnTo>
                  <a:pt x="487641" y="54610"/>
                </a:lnTo>
                <a:lnTo>
                  <a:pt x="486520" y="55880"/>
                </a:lnTo>
                <a:lnTo>
                  <a:pt x="479128" y="58420"/>
                </a:lnTo>
                <a:lnTo>
                  <a:pt x="466636" y="62230"/>
                </a:lnTo>
                <a:lnTo>
                  <a:pt x="466133" y="62230"/>
                </a:lnTo>
                <a:lnTo>
                  <a:pt x="465631" y="63500"/>
                </a:lnTo>
                <a:lnTo>
                  <a:pt x="465128" y="63500"/>
                </a:lnTo>
                <a:lnTo>
                  <a:pt x="451401" y="68580"/>
                </a:lnTo>
                <a:lnTo>
                  <a:pt x="443223" y="72390"/>
                </a:lnTo>
                <a:lnTo>
                  <a:pt x="442553" y="72390"/>
                </a:lnTo>
                <a:lnTo>
                  <a:pt x="424574" y="80010"/>
                </a:lnTo>
                <a:lnTo>
                  <a:pt x="422334" y="80010"/>
                </a:lnTo>
                <a:lnTo>
                  <a:pt x="421213" y="81280"/>
                </a:lnTo>
                <a:lnTo>
                  <a:pt x="411375" y="85090"/>
                </a:lnTo>
                <a:lnTo>
                  <a:pt x="401601" y="90170"/>
                </a:lnTo>
                <a:lnTo>
                  <a:pt x="391891" y="93980"/>
                </a:lnTo>
                <a:lnTo>
                  <a:pt x="382241" y="99060"/>
                </a:lnTo>
                <a:lnTo>
                  <a:pt x="381120" y="99060"/>
                </a:lnTo>
                <a:lnTo>
                  <a:pt x="378827" y="100330"/>
                </a:lnTo>
                <a:lnTo>
                  <a:pt x="373058" y="102870"/>
                </a:lnTo>
                <a:lnTo>
                  <a:pt x="359728" y="109220"/>
                </a:lnTo>
                <a:lnTo>
                  <a:pt x="347069" y="115570"/>
                </a:lnTo>
                <a:lnTo>
                  <a:pt x="340849" y="119380"/>
                </a:lnTo>
                <a:lnTo>
                  <a:pt x="340064" y="119380"/>
                </a:lnTo>
                <a:lnTo>
                  <a:pt x="339289" y="120650"/>
                </a:lnTo>
                <a:lnTo>
                  <a:pt x="338504" y="120650"/>
                </a:lnTo>
                <a:lnTo>
                  <a:pt x="327803" y="125730"/>
                </a:lnTo>
                <a:lnTo>
                  <a:pt x="320127" y="130810"/>
                </a:lnTo>
                <a:lnTo>
                  <a:pt x="310093" y="135890"/>
                </a:lnTo>
                <a:lnTo>
                  <a:pt x="284066" y="151130"/>
                </a:lnTo>
                <a:lnTo>
                  <a:pt x="282830" y="152400"/>
                </a:lnTo>
                <a:lnTo>
                  <a:pt x="280317" y="153670"/>
                </a:lnTo>
                <a:lnTo>
                  <a:pt x="275553" y="156210"/>
                </a:lnTo>
                <a:lnTo>
                  <a:pt x="270789" y="160020"/>
                </a:lnTo>
                <a:lnTo>
                  <a:pt x="265249" y="162560"/>
                </a:lnTo>
                <a:lnTo>
                  <a:pt x="264297" y="163830"/>
                </a:lnTo>
                <a:lnTo>
                  <a:pt x="263396" y="163830"/>
                </a:lnTo>
                <a:lnTo>
                  <a:pt x="252590" y="171450"/>
                </a:lnTo>
                <a:lnTo>
                  <a:pt x="246318" y="175260"/>
                </a:lnTo>
                <a:lnTo>
                  <a:pt x="245365" y="176530"/>
                </a:lnTo>
                <a:lnTo>
                  <a:pt x="244412" y="176530"/>
                </a:lnTo>
                <a:lnTo>
                  <a:pt x="240109" y="180340"/>
                </a:lnTo>
                <a:lnTo>
                  <a:pt x="231533" y="185420"/>
                </a:lnTo>
                <a:lnTo>
                  <a:pt x="230308" y="186690"/>
                </a:lnTo>
                <a:lnTo>
                  <a:pt x="227732" y="187960"/>
                </a:lnTo>
                <a:lnTo>
                  <a:pt x="220266" y="194310"/>
                </a:lnTo>
                <a:lnTo>
                  <a:pt x="212924" y="199390"/>
                </a:lnTo>
                <a:lnTo>
                  <a:pt x="205719" y="204470"/>
                </a:lnTo>
                <a:lnTo>
                  <a:pt x="198665" y="209550"/>
                </a:lnTo>
                <a:lnTo>
                  <a:pt x="194969" y="213360"/>
                </a:lnTo>
                <a:lnTo>
                  <a:pt x="191210" y="215900"/>
                </a:lnTo>
                <a:lnTo>
                  <a:pt x="187514" y="218440"/>
                </a:lnTo>
                <a:lnTo>
                  <a:pt x="182027" y="223520"/>
                </a:lnTo>
                <a:lnTo>
                  <a:pt x="181137" y="223520"/>
                </a:lnTo>
                <a:lnTo>
                  <a:pt x="176760" y="227330"/>
                </a:lnTo>
                <a:lnTo>
                  <a:pt x="172456" y="231140"/>
                </a:lnTo>
                <a:lnTo>
                  <a:pt x="166457" y="236220"/>
                </a:lnTo>
                <a:lnTo>
                  <a:pt x="165567" y="237490"/>
                </a:lnTo>
                <a:lnTo>
                  <a:pt x="159012" y="243840"/>
                </a:lnTo>
                <a:lnTo>
                  <a:pt x="154698" y="247650"/>
                </a:lnTo>
                <a:lnTo>
                  <a:pt x="153577" y="248920"/>
                </a:lnTo>
                <a:lnTo>
                  <a:pt x="152520" y="248920"/>
                </a:lnTo>
                <a:lnTo>
                  <a:pt x="148593" y="252730"/>
                </a:lnTo>
                <a:lnTo>
                  <a:pt x="144730" y="256540"/>
                </a:lnTo>
                <a:lnTo>
                  <a:pt x="132342" y="269240"/>
                </a:lnTo>
                <a:lnTo>
                  <a:pt x="123912" y="278130"/>
                </a:lnTo>
                <a:lnTo>
                  <a:pt x="115755" y="288290"/>
                </a:lnTo>
                <a:lnTo>
                  <a:pt x="107883" y="297180"/>
                </a:lnTo>
                <a:lnTo>
                  <a:pt x="100256" y="307340"/>
                </a:lnTo>
                <a:lnTo>
                  <a:pt x="92921" y="317500"/>
                </a:lnTo>
                <a:lnTo>
                  <a:pt x="85871" y="326390"/>
                </a:lnTo>
                <a:lnTo>
                  <a:pt x="79098" y="336550"/>
                </a:lnTo>
                <a:lnTo>
                  <a:pt x="72608" y="346710"/>
                </a:lnTo>
                <a:lnTo>
                  <a:pt x="66401" y="356870"/>
                </a:lnTo>
                <a:lnTo>
                  <a:pt x="60467" y="368300"/>
                </a:lnTo>
                <a:lnTo>
                  <a:pt x="53779" y="379730"/>
                </a:lnTo>
                <a:lnTo>
                  <a:pt x="51874" y="383540"/>
                </a:lnTo>
                <a:lnTo>
                  <a:pt x="49246" y="388620"/>
                </a:lnTo>
                <a:lnTo>
                  <a:pt x="46722" y="394970"/>
                </a:lnTo>
                <a:lnTo>
                  <a:pt x="39496" y="410210"/>
                </a:lnTo>
                <a:lnTo>
                  <a:pt x="34952" y="421640"/>
                </a:lnTo>
                <a:lnTo>
                  <a:pt x="30680" y="431800"/>
                </a:lnTo>
                <a:lnTo>
                  <a:pt x="16347" y="477520"/>
                </a:lnTo>
                <a:lnTo>
                  <a:pt x="6665" y="521970"/>
                </a:lnTo>
                <a:lnTo>
                  <a:pt x="2315" y="554990"/>
                </a:lnTo>
                <a:lnTo>
                  <a:pt x="2148" y="556260"/>
                </a:lnTo>
                <a:lnTo>
                  <a:pt x="713" y="575310"/>
                </a:lnTo>
                <a:lnTo>
                  <a:pt x="22" y="591820"/>
                </a:lnTo>
                <a:lnTo>
                  <a:pt x="0" y="610870"/>
                </a:lnTo>
                <a:lnTo>
                  <a:pt x="525" y="627380"/>
                </a:lnTo>
                <a:lnTo>
                  <a:pt x="5121" y="673100"/>
                </a:lnTo>
                <a:lnTo>
                  <a:pt x="14137" y="720090"/>
                </a:lnTo>
                <a:lnTo>
                  <a:pt x="29571" y="769620"/>
                </a:lnTo>
                <a:lnTo>
                  <a:pt x="56055" y="829310"/>
                </a:lnTo>
                <a:lnTo>
                  <a:pt x="80577" y="871220"/>
                </a:lnTo>
                <a:lnTo>
                  <a:pt x="109541" y="909320"/>
                </a:lnTo>
                <a:lnTo>
                  <a:pt x="142939" y="946150"/>
                </a:lnTo>
                <a:lnTo>
                  <a:pt x="154928" y="957580"/>
                </a:lnTo>
                <a:lnTo>
                  <a:pt x="162760" y="965200"/>
                </a:lnTo>
                <a:lnTo>
                  <a:pt x="164499" y="966470"/>
                </a:lnTo>
                <a:lnTo>
                  <a:pt x="170718" y="971550"/>
                </a:lnTo>
                <a:lnTo>
                  <a:pt x="175252" y="976630"/>
                </a:lnTo>
                <a:lnTo>
                  <a:pt x="179849" y="979170"/>
                </a:lnTo>
                <a:lnTo>
                  <a:pt x="181807" y="981710"/>
                </a:lnTo>
                <a:lnTo>
                  <a:pt x="183817" y="982980"/>
                </a:lnTo>
                <a:lnTo>
                  <a:pt x="194686" y="991870"/>
                </a:lnTo>
                <a:lnTo>
                  <a:pt x="199220" y="994410"/>
                </a:lnTo>
                <a:lnTo>
                  <a:pt x="201293" y="995680"/>
                </a:lnTo>
                <a:lnTo>
                  <a:pt x="203419" y="998220"/>
                </a:lnTo>
                <a:lnTo>
                  <a:pt x="210026" y="1002030"/>
                </a:lnTo>
                <a:lnTo>
                  <a:pt x="214508" y="1005840"/>
                </a:lnTo>
                <a:lnTo>
                  <a:pt x="219157" y="1008380"/>
                </a:lnTo>
                <a:lnTo>
                  <a:pt x="221178" y="1009650"/>
                </a:lnTo>
                <a:lnTo>
                  <a:pt x="223303" y="1010920"/>
                </a:lnTo>
                <a:lnTo>
                  <a:pt x="225376" y="1012190"/>
                </a:lnTo>
                <a:lnTo>
                  <a:pt x="234779" y="1018540"/>
                </a:lnTo>
                <a:lnTo>
                  <a:pt x="241732" y="1022350"/>
                </a:lnTo>
                <a:lnTo>
                  <a:pt x="243973" y="1023620"/>
                </a:lnTo>
                <a:lnTo>
                  <a:pt x="255616" y="1029970"/>
                </a:lnTo>
                <a:lnTo>
                  <a:pt x="262223" y="1033780"/>
                </a:lnTo>
                <a:lnTo>
                  <a:pt x="264077" y="1035050"/>
                </a:lnTo>
                <a:lnTo>
                  <a:pt x="265867" y="1035050"/>
                </a:lnTo>
                <a:lnTo>
                  <a:pt x="266422" y="1036320"/>
                </a:lnTo>
                <a:lnTo>
                  <a:pt x="266925" y="1036320"/>
                </a:lnTo>
                <a:lnTo>
                  <a:pt x="272254" y="1038860"/>
                </a:lnTo>
                <a:lnTo>
                  <a:pt x="276956" y="1041400"/>
                </a:lnTo>
                <a:lnTo>
                  <a:pt x="281773" y="1042670"/>
                </a:lnTo>
                <a:lnTo>
                  <a:pt x="284233" y="1043940"/>
                </a:lnTo>
                <a:lnTo>
                  <a:pt x="286757" y="1045210"/>
                </a:lnTo>
                <a:lnTo>
                  <a:pt x="293982" y="1049020"/>
                </a:lnTo>
                <a:lnTo>
                  <a:pt x="298683" y="1050290"/>
                </a:lnTo>
                <a:lnTo>
                  <a:pt x="303500" y="1052830"/>
                </a:lnTo>
                <a:lnTo>
                  <a:pt x="306128" y="1054100"/>
                </a:lnTo>
                <a:lnTo>
                  <a:pt x="308871" y="1054100"/>
                </a:lnTo>
                <a:lnTo>
                  <a:pt x="311562" y="1055370"/>
                </a:lnTo>
                <a:lnTo>
                  <a:pt x="316211" y="1057910"/>
                </a:lnTo>
                <a:lnTo>
                  <a:pt x="325509" y="1060450"/>
                </a:lnTo>
                <a:lnTo>
                  <a:pt x="334075" y="1064260"/>
                </a:lnTo>
                <a:lnTo>
                  <a:pt x="343258" y="1066800"/>
                </a:lnTo>
                <a:lnTo>
                  <a:pt x="350880" y="1069340"/>
                </a:lnTo>
                <a:lnTo>
                  <a:pt x="353906" y="1069340"/>
                </a:lnTo>
                <a:lnTo>
                  <a:pt x="361404" y="1071880"/>
                </a:lnTo>
                <a:lnTo>
                  <a:pt x="370482" y="1074420"/>
                </a:lnTo>
                <a:lnTo>
                  <a:pt x="373675" y="1074420"/>
                </a:lnTo>
                <a:lnTo>
                  <a:pt x="376921" y="1075690"/>
                </a:lnTo>
                <a:lnTo>
                  <a:pt x="594999" y="1075690"/>
                </a:lnTo>
                <a:lnTo>
                  <a:pt x="598182" y="1074420"/>
                </a:lnTo>
                <a:lnTo>
                  <a:pt x="605909" y="1073150"/>
                </a:lnTo>
                <a:lnTo>
                  <a:pt x="610454" y="1070610"/>
                </a:lnTo>
                <a:lnTo>
                  <a:pt x="615040" y="1070610"/>
                </a:lnTo>
                <a:lnTo>
                  <a:pt x="620977" y="1068070"/>
                </a:lnTo>
                <a:lnTo>
                  <a:pt x="628600" y="1065530"/>
                </a:lnTo>
                <a:lnTo>
                  <a:pt x="637835" y="1062990"/>
                </a:lnTo>
                <a:lnTo>
                  <a:pt x="640631" y="1061720"/>
                </a:lnTo>
                <a:lnTo>
                  <a:pt x="643489" y="1061720"/>
                </a:lnTo>
                <a:lnTo>
                  <a:pt x="646348" y="1060450"/>
                </a:lnTo>
                <a:lnTo>
                  <a:pt x="651049" y="1059180"/>
                </a:lnTo>
                <a:lnTo>
                  <a:pt x="660400" y="1055370"/>
                </a:lnTo>
                <a:lnTo>
                  <a:pt x="663038" y="1054100"/>
                </a:lnTo>
                <a:lnTo>
                  <a:pt x="665782" y="1052830"/>
                </a:lnTo>
                <a:lnTo>
                  <a:pt x="673227" y="1050290"/>
                </a:lnTo>
                <a:lnTo>
                  <a:pt x="685153" y="1043940"/>
                </a:lnTo>
                <a:lnTo>
                  <a:pt x="687676" y="1043940"/>
                </a:lnTo>
                <a:lnTo>
                  <a:pt x="695016" y="1040130"/>
                </a:lnTo>
                <a:lnTo>
                  <a:pt x="720942" y="1026160"/>
                </a:lnTo>
                <a:lnTo>
                  <a:pt x="737130" y="1017270"/>
                </a:lnTo>
                <a:lnTo>
                  <a:pt x="748554" y="1009650"/>
                </a:lnTo>
                <a:lnTo>
                  <a:pt x="750732" y="1008380"/>
                </a:lnTo>
                <a:lnTo>
                  <a:pt x="757517" y="1004570"/>
                </a:lnTo>
                <a:lnTo>
                  <a:pt x="761988" y="1000760"/>
                </a:lnTo>
                <a:lnTo>
                  <a:pt x="766533" y="998220"/>
                </a:lnTo>
                <a:lnTo>
                  <a:pt x="768606" y="995680"/>
                </a:lnTo>
                <a:lnTo>
                  <a:pt x="770731" y="994410"/>
                </a:lnTo>
                <a:lnTo>
                  <a:pt x="777286" y="990600"/>
                </a:lnTo>
                <a:lnTo>
                  <a:pt x="781590" y="986790"/>
                </a:lnTo>
                <a:lnTo>
                  <a:pt x="788040" y="981710"/>
                </a:lnTo>
                <a:lnTo>
                  <a:pt x="790103" y="980440"/>
                </a:lnTo>
                <a:lnTo>
                  <a:pt x="792176" y="977900"/>
                </a:lnTo>
                <a:lnTo>
                  <a:pt x="796825" y="974090"/>
                </a:lnTo>
                <a:lnTo>
                  <a:pt x="805903" y="966470"/>
                </a:lnTo>
                <a:lnTo>
                  <a:pt x="807526" y="965200"/>
                </a:lnTo>
                <a:lnTo>
                  <a:pt x="809264" y="963930"/>
                </a:lnTo>
                <a:lnTo>
                  <a:pt x="817044" y="956310"/>
                </a:lnTo>
                <a:lnTo>
                  <a:pt x="823096" y="951230"/>
                </a:lnTo>
                <a:lnTo>
                  <a:pt x="829033" y="944880"/>
                </a:lnTo>
                <a:lnTo>
                  <a:pt x="835659" y="938530"/>
                </a:lnTo>
                <a:lnTo>
                  <a:pt x="855462" y="915670"/>
                </a:lnTo>
                <a:lnTo>
                  <a:pt x="872875" y="895350"/>
                </a:lnTo>
                <a:lnTo>
                  <a:pt x="898577" y="861060"/>
                </a:lnTo>
                <a:lnTo>
                  <a:pt x="916046" y="834390"/>
                </a:lnTo>
                <a:lnTo>
                  <a:pt x="417412" y="834390"/>
                </a:lnTo>
                <a:lnTo>
                  <a:pt x="399878" y="830580"/>
                </a:lnTo>
                <a:lnTo>
                  <a:pt x="385984" y="820420"/>
                </a:lnTo>
                <a:lnTo>
                  <a:pt x="376825" y="805180"/>
                </a:lnTo>
                <a:lnTo>
                  <a:pt x="373497" y="787400"/>
                </a:lnTo>
                <a:lnTo>
                  <a:pt x="377021" y="768350"/>
                </a:lnTo>
                <a:lnTo>
                  <a:pt x="386917" y="753110"/>
                </a:lnTo>
                <a:lnTo>
                  <a:pt x="401935" y="742950"/>
                </a:lnTo>
                <a:lnTo>
                  <a:pt x="420826" y="739140"/>
                </a:lnTo>
                <a:lnTo>
                  <a:pt x="971796" y="739140"/>
                </a:lnTo>
                <a:lnTo>
                  <a:pt x="973999" y="735330"/>
                </a:lnTo>
                <a:lnTo>
                  <a:pt x="977631" y="727710"/>
                </a:lnTo>
                <a:lnTo>
                  <a:pt x="981224" y="720090"/>
                </a:lnTo>
                <a:lnTo>
                  <a:pt x="984776" y="712470"/>
                </a:lnTo>
                <a:lnTo>
                  <a:pt x="354744" y="712470"/>
                </a:lnTo>
                <a:lnTo>
                  <a:pt x="345353" y="711200"/>
                </a:lnTo>
                <a:lnTo>
                  <a:pt x="253543" y="462280"/>
                </a:lnTo>
                <a:lnTo>
                  <a:pt x="248993" y="448310"/>
                </a:lnTo>
                <a:lnTo>
                  <a:pt x="246787" y="441960"/>
                </a:lnTo>
                <a:lnTo>
                  <a:pt x="244695" y="435610"/>
                </a:lnTo>
                <a:lnTo>
                  <a:pt x="243187" y="430530"/>
                </a:lnTo>
                <a:lnTo>
                  <a:pt x="240381" y="427990"/>
                </a:lnTo>
                <a:lnTo>
                  <a:pt x="196089" y="427990"/>
                </a:lnTo>
                <a:lnTo>
                  <a:pt x="194016" y="420370"/>
                </a:lnTo>
                <a:lnTo>
                  <a:pt x="190372" y="407670"/>
                </a:lnTo>
                <a:lnTo>
                  <a:pt x="186676" y="394970"/>
                </a:lnTo>
                <a:lnTo>
                  <a:pt x="194739" y="393700"/>
                </a:lnTo>
                <a:lnTo>
                  <a:pt x="1081646" y="393700"/>
                </a:lnTo>
                <a:lnTo>
                  <a:pt x="1083870" y="370840"/>
                </a:lnTo>
                <a:lnTo>
                  <a:pt x="1085418" y="349250"/>
                </a:lnTo>
                <a:lnTo>
                  <a:pt x="1086135" y="326390"/>
                </a:lnTo>
                <a:lnTo>
                  <a:pt x="1086020" y="302260"/>
                </a:lnTo>
                <a:lnTo>
                  <a:pt x="1085496" y="289560"/>
                </a:lnTo>
                <a:lnTo>
                  <a:pt x="1085087" y="281940"/>
                </a:lnTo>
                <a:lnTo>
                  <a:pt x="1083958" y="267970"/>
                </a:lnTo>
                <a:lnTo>
                  <a:pt x="1083209" y="261620"/>
                </a:lnTo>
                <a:lnTo>
                  <a:pt x="1082382" y="254000"/>
                </a:lnTo>
                <a:lnTo>
                  <a:pt x="1081460" y="247650"/>
                </a:lnTo>
                <a:lnTo>
                  <a:pt x="1080429" y="240030"/>
                </a:lnTo>
                <a:lnTo>
                  <a:pt x="1076651" y="220980"/>
                </a:lnTo>
                <a:lnTo>
                  <a:pt x="1066181" y="181610"/>
                </a:lnTo>
                <a:lnTo>
                  <a:pt x="1064021" y="176530"/>
                </a:lnTo>
                <a:lnTo>
                  <a:pt x="1061770" y="170180"/>
                </a:lnTo>
                <a:lnTo>
                  <a:pt x="1059401" y="163830"/>
                </a:lnTo>
                <a:lnTo>
                  <a:pt x="1056918" y="157480"/>
                </a:lnTo>
                <a:lnTo>
                  <a:pt x="1054325" y="152400"/>
                </a:lnTo>
                <a:lnTo>
                  <a:pt x="1050744" y="144780"/>
                </a:lnTo>
                <a:lnTo>
                  <a:pt x="1046880" y="137160"/>
                </a:lnTo>
                <a:lnTo>
                  <a:pt x="1042618" y="129540"/>
                </a:lnTo>
                <a:lnTo>
                  <a:pt x="1040556" y="125730"/>
                </a:lnTo>
                <a:lnTo>
                  <a:pt x="1038367" y="121920"/>
                </a:lnTo>
                <a:lnTo>
                  <a:pt x="1031530" y="111760"/>
                </a:lnTo>
                <a:lnTo>
                  <a:pt x="1026661" y="105410"/>
                </a:lnTo>
                <a:lnTo>
                  <a:pt x="1021394" y="99060"/>
                </a:lnTo>
                <a:lnTo>
                  <a:pt x="1016190" y="92710"/>
                </a:lnTo>
                <a:lnTo>
                  <a:pt x="1010588" y="86360"/>
                </a:lnTo>
                <a:lnTo>
                  <a:pt x="1004651" y="80010"/>
                </a:lnTo>
                <a:lnTo>
                  <a:pt x="1001353" y="77470"/>
                </a:lnTo>
                <a:lnTo>
                  <a:pt x="997929" y="73660"/>
                </a:lnTo>
                <a:lnTo>
                  <a:pt x="993342" y="69850"/>
                </a:lnTo>
                <a:lnTo>
                  <a:pt x="992159" y="68580"/>
                </a:lnTo>
                <a:lnTo>
                  <a:pt x="991049" y="67310"/>
                </a:lnTo>
                <a:lnTo>
                  <a:pt x="986233" y="63500"/>
                </a:lnTo>
                <a:lnTo>
                  <a:pt x="983709" y="62230"/>
                </a:lnTo>
                <a:lnTo>
                  <a:pt x="982369" y="60960"/>
                </a:lnTo>
                <a:lnTo>
                  <a:pt x="979563" y="58420"/>
                </a:lnTo>
                <a:lnTo>
                  <a:pt x="977217" y="57150"/>
                </a:lnTo>
                <a:lnTo>
                  <a:pt x="974799" y="55880"/>
                </a:lnTo>
                <a:lnTo>
                  <a:pt x="969479" y="52070"/>
                </a:lnTo>
                <a:lnTo>
                  <a:pt x="967972" y="50800"/>
                </a:lnTo>
                <a:lnTo>
                  <a:pt x="965396" y="49530"/>
                </a:lnTo>
                <a:lnTo>
                  <a:pt x="962820" y="46990"/>
                </a:lnTo>
                <a:lnTo>
                  <a:pt x="960192" y="45720"/>
                </a:lnTo>
                <a:lnTo>
                  <a:pt x="958789" y="44450"/>
                </a:lnTo>
                <a:lnTo>
                  <a:pt x="957438" y="44450"/>
                </a:lnTo>
                <a:lnTo>
                  <a:pt x="952286" y="40640"/>
                </a:lnTo>
                <a:lnTo>
                  <a:pt x="948485" y="39370"/>
                </a:lnTo>
                <a:lnTo>
                  <a:pt x="944559" y="36830"/>
                </a:lnTo>
                <a:lnTo>
                  <a:pt x="943836" y="36830"/>
                </a:lnTo>
                <a:lnTo>
                  <a:pt x="943103" y="35560"/>
                </a:lnTo>
                <a:lnTo>
                  <a:pt x="942381" y="35560"/>
                </a:lnTo>
                <a:lnTo>
                  <a:pt x="938737" y="34290"/>
                </a:lnTo>
                <a:lnTo>
                  <a:pt x="935041" y="31750"/>
                </a:lnTo>
                <a:lnTo>
                  <a:pt x="931292" y="30480"/>
                </a:lnTo>
                <a:lnTo>
                  <a:pt x="929721" y="29210"/>
                </a:lnTo>
                <a:lnTo>
                  <a:pt x="926413" y="27940"/>
                </a:lnTo>
                <a:lnTo>
                  <a:pt x="920926" y="26670"/>
                </a:lnTo>
                <a:lnTo>
                  <a:pt x="918130" y="25400"/>
                </a:lnTo>
                <a:lnTo>
                  <a:pt x="916277" y="24130"/>
                </a:lnTo>
                <a:lnTo>
                  <a:pt x="914434" y="24130"/>
                </a:lnTo>
                <a:lnTo>
                  <a:pt x="909900" y="21590"/>
                </a:lnTo>
                <a:lnTo>
                  <a:pt x="907209" y="20320"/>
                </a:lnTo>
                <a:lnTo>
                  <a:pt x="904466" y="20320"/>
                </a:lnTo>
                <a:lnTo>
                  <a:pt x="902560" y="19050"/>
                </a:lnTo>
                <a:lnTo>
                  <a:pt x="898748" y="17780"/>
                </a:lnTo>
                <a:lnTo>
                  <a:pt x="892927" y="16510"/>
                </a:lnTo>
                <a:lnTo>
                  <a:pt x="888225" y="15240"/>
                </a:lnTo>
                <a:lnTo>
                  <a:pt x="886487" y="13970"/>
                </a:lnTo>
                <a:lnTo>
                  <a:pt x="884644" y="13970"/>
                </a:lnTo>
                <a:lnTo>
                  <a:pt x="876184" y="11430"/>
                </a:lnTo>
                <a:lnTo>
                  <a:pt x="871870" y="11430"/>
                </a:lnTo>
                <a:lnTo>
                  <a:pt x="870467" y="10160"/>
                </a:lnTo>
                <a:lnTo>
                  <a:pt x="867671" y="10160"/>
                </a:lnTo>
                <a:lnTo>
                  <a:pt x="859891" y="7620"/>
                </a:lnTo>
                <a:lnTo>
                  <a:pt x="854059" y="7620"/>
                </a:lnTo>
                <a:lnTo>
                  <a:pt x="852101" y="6350"/>
                </a:lnTo>
                <a:close/>
              </a:path>
              <a:path w="1086484" h="1087120">
                <a:moveTo>
                  <a:pt x="578915" y="739140"/>
                </a:moveTo>
                <a:lnTo>
                  <a:pt x="420826" y="739140"/>
                </a:lnTo>
                <a:lnTo>
                  <a:pt x="439144" y="742950"/>
                </a:lnTo>
                <a:lnTo>
                  <a:pt x="454042" y="751840"/>
                </a:lnTo>
                <a:lnTo>
                  <a:pt x="464287" y="767080"/>
                </a:lnTo>
                <a:lnTo>
                  <a:pt x="468646" y="784860"/>
                </a:lnTo>
                <a:lnTo>
                  <a:pt x="465290" y="805180"/>
                </a:lnTo>
                <a:lnTo>
                  <a:pt x="454287" y="820420"/>
                </a:lnTo>
                <a:lnTo>
                  <a:pt x="437655" y="831850"/>
                </a:lnTo>
                <a:lnTo>
                  <a:pt x="417412" y="834390"/>
                </a:lnTo>
                <a:lnTo>
                  <a:pt x="575900" y="834390"/>
                </a:lnTo>
                <a:lnTo>
                  <a:pt x="557168" y="830580"/>
                </a:lnTo>
                <a:lnTo>
                  <a:pt x="542282" y="820420"/>
                </a:lnTo>
                <a:lnTo>
                  <a:pt x="532584" y="805180"/>
                </a:lnTo>
                <a:lnTo>
                  <a:pt x="529419" y="786130"/>
                </a:lnTo>
                <a:lnTo>
                  <a:pt x="533616" y="767080"/>
                </a:lnTo>
                <a:lnTo>
                  <a:pt x="544194" y="751840"/>
                </a:lnTo>
                <a:lnTo>
                  <a:pt x="559758" y="742950"/>
                </a:lnTo>
                <a:lnTo>
                  <a:pt x="578915" y="739140"/>
                </a:lnTo>
                <a:close/>
              </a:path>
              <a:path w="1086484" h="1087120">
                <a:moveTo>
                  <a:pt x="971796" y="739140"/>
                </a:moveTo>
                <a:lnTo>
                  <a:pt x="578915" y="739140"/>
                </a:lnTo>
                <a:lnTo>
                  <a:pt x="597603" y="744220"/>
                </a:lnTo>
                <a:lnTo>
                  <a:pt x="612420" y="754380"/>
                </a:lnTo>
                <a:lnTo>
                  <a:pt x="621994" y="769620"/>
                </a:lnTo>
                <a:lnTo>
                  <a:pt x="624956" y="788670"/>
                </a:lnTo>
                <a:lnTo>
                  <a:pt x="620620" y="807720"/>
                </a:lnTo>
                <a:lnTo>
                  <a:pt x="610107" y="821690"/>
                </a:lnTo>
                <a:lnTo>
                  <a:pt x="594754" y="831850"/>
                </a:lnTo>
                <a:lnTo>
                  <a:pt x="575900" y="834390"/>
                </a:lnTo>
                <a:lnTo>
                  <a:pt x="916046" y="834390"/>
                </a:lnTo>
                <a:lnTo>
                  <a:pt x="923533" y="822960"/>
                </a:lnTo>
                <a:lnTo>
                  <a:pt x="947523" y="783590"/>
                </a:lnTo>
                <a:lnTo>
                  <a:pt x="970327" y="741680"/>
                </a:lnTo>
                <a:lnTo>
                  <a:pt x="971796" y="739140"/>
                </a:lnTo>
                <a:close/>
              </a:path>
              <a:path w="1086484" h="1087120">
                <a:moveTo>
                  <a:pt x="1069727" y="466090"/>
                </a:moveTo>
                <a:lnTo>
                  <a:pt x="699268" y="466090"/>
                </a:lnTo>
                <a:lnTo>
                  <a:pt x="704367" y="467360"/>
                </a:lnTo>
                <a:lnTo>
                  <a:pt x="712769" y="469900"/>
                </a:lnTo>
                <a:lnTo>
                  <a:pt x="718457" y="474980"/>
                </a:lnTo>
                <a:lnTo>
                  <a:pt x="721131" y="482600"/>
                </a:lnTo>
                <a:lnTo>
                  <a:pt x="720492" y="491490"/>
                </a:lnTo>
                <a:lnTo>
                  <a:pt x="714896" y="514350"/>
                </a:lnTo>
                <a:lnTo>
                  <a:pt x="709273" y="535940"/>
                </a:lnTo>
                <a:lnTo>
                  <a:pt x="703618" y="558800"/>
                </a:lnTo>
                <a:lnTo>
                  <a:pt x="697927" y="580390"/>
                </a:lnTo>
                <a:lnTo>
                  <a:pt x="690592" y="609600"/>
                </a:lnTo>
                <a:lnTo>
                  <a:pt x="675861" y="665480"/>
                </a:lnTo>
                <a:lnTo>
                  <a:pt x="665501" y="703580"/>
                </a:lnTo>
                <a:lnTo>
                  <a:pt x="645730" y="712470"/>
                </a:lnTo>
                <a:lnTo>
                  <a:pt x="984776" y="712470"/>
                </a:lnTo>
                <a:lnTo>
                  <a:pt x="1014622" y="645160"/>
                </a:lnTo>
                <a:lnTo>
                  <a:pt x="1040273" y="575310"/>
                </a:lnTo>
                <a:lnTo>
                  <a:pt x="1047741" y="551180"/>
                </a:lnTo>
                <a:lnTo>
                  <a:pt x="1051272" y="539750"/>
                </a:lnTo>
                <a:lnTo>
                  <a:pt x="1054660" y="528320"/>
                </a:lnTo>
                <a:lnTo>
                  <a:pt x="1058934" y="511810"/>
                </a:lnTo>
                <a:lnTo>
                  <a:pt x="1062924" y="496570"/>
                </a:lnTo>
                <a:lnTo>
                  <a:pt x="1069727" y="466090"/>
                </a:lnTo>
                <a:close/>
              </a:path>
              <a:path w="1086484" h="1087120">
                <a:moveTo>
                  <a:pt x="1081646" y="393700"/>
                </a:moveTo>
                <a:lnTo>
                  <a:pt x="264014" y="393700"/>
                </a:lnTo>
                <a:lnTo>
                  <a:pt x="269783" y="400050"/>
                </a:lnTo>
                <a:lnTo>
                  <a:pt x="271637" y="405130"/>
                </a:lnTo>
                <a:lnTo>
                  <a:pt x="285264" y="443230"/>
                </a:lnTo>
                <a:lnTo>
                  <a:pt x="291626" y="463550"/>
                </a:lnTo>
                <a:lnTo>
                  <a:pt x="294934" y="466090"/>
                </a:lnTo>
                <a:lnTo>
                  <a:pt x="302327" y="467360"/>
                </a:lnTo>
                <a:lnTo>
                  <a:pt x="365520" y="467360"/>
                </a:lnTo>
                <a:lnTo>
                  <a:pt x="419419" y="466090"/>
                </a:lnTo>
                <a:lnTo>
                  <a:pt x="1069727" y="466090"/>
                </a:lnTo>
                <a:lnTo>
                  <a:pt x="1070010" y="464820"/>
                </a:lnTo>
                <a:lnTo>
                  <a:pt x="1071605" y="457200"/>
                </a:lnTo>
                <a:lnTo>
                  <a:pt x="1073124" y="449580"/>
                </a:lnTo>
                <a:lnTo>
                  <a:pt x="1074571" y="440690"/>
                </a:lnTo>
                <a:lnTo>
                  <a:pt x="1075947" y="433070"/>
                </a:lnTo>
                <a:lnTo>
                  <a:pt x="1077623" y="422910"/>
                </a:lnTo>
                <a:lnTo>
                  <a:pt x="1078408" y="417830"/>
                </a:lnTo>
                <a:lnTo>
                  <a:pt x="1081522" y="394970"/>
                </a:lnTo>
                <a:lnTo>
                  <a:pt x="1081646" y="393700"/>
                </a:lnTo>
                <a:close/>
              </a:path>
              <a:path w="1086484" h="1087120">
                <a:moveTo>
                  <a:pt x="843986" y="5080"/>
                </a:moveTo>
                <a:lnTo>
                  <a:pt x="686273" y="5080"/>
                </a:lnTo>
                <a:lnTo>
                  <a:pt x="684263" y="6350"/>
                </a:lnTo>
                <a:lnTo>
                  <a:pt x="847064" y="6350"/>
                </a:lnTo>
                <a:lnTo>
                  <a:pt x="843986" y="5080"/>
                </a:lnTo>
                <a:close/>
              </a:path>
              <a:path w="1086484" h="1087120">
                <a:moveTo>
                  <a:pt x="834520" y="3810"/>
                </a:moveTo>
                <a:lnTo>
                  <a:pt x="698430" y="3810"/>
                </a:lnTo>
                <a:lnTo>
                  <a:pt x="687289" y="5080"/>
                </a:lnTo>
                <a:lnTo>
                  <a:pt x="838771" y="5080"/>
                </a:lnTo>
                <a:lnTo>
                  <a:pt x="834520" y="3810"/>
                </a:lnTo>
                <a:close/>
              </a:path>
              <a:path w="1086484" h="1087120">
                <a:moveTo>
                  <a:pt x="825222" y="2540"/>
                </a:moveTo>
                <a:lnTo>
                  <a:pt x="708681" y="2540"/>
                </a:lnTo>
                <a:lnTo>
                  <a:pt x="703980" y="3810"/>
                </a:lnTo>
                <a:lnTo>
                  <a:pt x="831442" y="3810"/>
                </a:lnTo>
                <a:lnTo>
                  <a:pt x="825222" y="2540"/>
                </a:lnTo>
                <a:close/>
              </a:path>
              <a:path w="1086484" h="1087120">
                <a:moveTo>
                  <a:pt x="808699" y="1270"/>
                </a:moveTo>
                <a:lnTo>
                  <a:pt x="727908" y="1270"/>
                </a:lnTo>
                <a:lnTo>
                  <a:pt x="718318" y="2540"/>
                </a:lnTo>
                <a:lnTo>
                  <a:pt x="815536" y="2540"/>
                </a:lnTo>
                <a:lnTo>
                  <a:pt x="808699" y="1270"/>
                </a:lnTo>
                <a:close/>
              </a:path>
              <a:path w="1086484" h="1087120">
                <a:moveTo>
                  <a:pt x="792741" y="0"/>
                </a:moveTo>
                <a:lnTo>
                  <a:pt x="746931" y="0"/>
                </a:lnTo>
                <a:lnTo>
                  <a:pt x="737447" y="1270"/>
                </a:lnTo>
                <a:lnTo>
                  <a:pt x="798008" y="1270"/>
                </a:lnTo>
                <a:lnTo>
                  <a:pt x="792741" y="0"/>
                </a:lnTo>
                <a:close/>
              </a:path>
            </a:pathLst>
          </a:custGeom>
          <a:solidFill>
            <a:srgbClr val="FFC80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3965" y="192307"/>
            <a:ext cx="15637743" cy="10425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6423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52727" y="2106167"/>
            <a:ext cx="1584325" cy="3987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FFC805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126364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FFC805"/>
                </a:solidFill>
                <a:latin typeface="Arial"/>
                <a:cs typeface="Arial"/>
              </a:rPr>
              <a:t>Guidelines  </a:t>
            </a:r>
            <a:r>
              <a:rPr dirty="0" sz="1800" spc="5" b="1">
                <a:solidFill>
                  <a:srgbClr val="FFC805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FFC805"/>
                </a:solidFill>
                <a:latin typeface="Arial"/>
                <a:cs typeface="Arial"/>
              </a:rPr>
              <a:t>c</a:t>
            </a: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ations  </a:t>
            </a:r>
            <a:r>
              <a:rPr dirty="0" sz="1800" spc="80">
                <a:solidFill>
                  <a:srgbClr val="FFC805"/>
                </a:solidFill>
                <a:latin typeface="Arial"/>
                <a:cs typeface="Arial"/>
              </a:rPr>
              <a:t>Car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10">
                <a:solidFill>
                  <a:srgbClr val="FFC805"/>
                </a:solidFill>
                <a:latin typeface="Arial"/>
                <a:cs typeface="Arial"/>
              </a:rPr>
              <a:t>Uniform  </a:t>
            </a:r>
            <a:r>
              <a:rPr dirty="0" sz="1800" spc="15">
                <a:solidFill>
                  <a:srgbClr val="FFC805"/>
                </a:solidFill>
                <a:latin typeface="Arial"/>
                <a:cs typeface="Arial"/>
              </a:rPr>
              <a:t>Pickup</a:t>
            </a:r>
            <a:r>
              <a:rPr dirty="0" sz="1800" spc="-100">
                <a:solidFill>
                  <a:srgbClr val="FFC805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FFC805"/>
                </a:solidFill>
                <a:latin typeface="Arial"/>
                <a:cs typeface="Arial"/>
              </a:rPr>
              <a:t>Station  </a:t>
            </a:r>
            <a:r>
              <a:rPr dirty="0" sz="1800" spc="55">
                <a:solidFill>
                  <a:srgbClr val="FFC805"/>
                </a:solidFill>
                <a:latin typeface="Arial"/>
                <a:cs typeface="Arial"/>
              </a:rPr>
              <a:t>Website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45">
                <a:solidFill>
                  <a:srgbClr val="FFC805"/>
                </a:solidFill>
                <a:latin typeface="Arial"/>
                <a:cs typeface="Arial"/>
              </a:rPr>
              <a:t>Tape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7893" y="681759"/>
            <a:ext cx="1832610" cy="3465195"/>
            <a:chOff x="397893" y="681759"/>
            <a:chExt cx="1832610" cy="3465195"/>
          </a:xfrm>
        </p:grpSpPr>
        <p:sp>
          <p:nvSpPr>
            <p:cNvPr id="6" name="object 6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7893" y="408364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8914367" y="622683"/>
            <a:ext cx="63373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38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8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2921377" y="0"/>
              <a:ext cx="17182722" cy="113085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921635" cy="11308715"/>
            </a:xfrm>
            <a:custGeom>
              <a:avLst/>
              <a:gdLst/>
              <a:ahLst/>
              <a:cxnLst/>
              <a:rect l="l" t="t" r="r" b="b"/>
              <a:pathLst>
                <a:path w="2921635" h="11308715">
                  <a:moveTo>
                    <a:pt x="2921377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921377" y="11308556"/>
                  </a:lnTo>
                  <a:lnTo>
                    <a:pt x="2921377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52727" y="2106167"/>
            <a:ext cx="1584325" cy="3987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FFC805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126364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FFC805"/>
                </a:solidFill>
                <a:latin typeface="Arial"/>
                <a:cs typeface="Arial"/>
              </a:rPr>
              <a:t>Guidelines  </a:t>
            </a:r>
            <a:r>
              <a:rPr dirty="0" sz="1800" spc="5" b="1">
                <a:solidFill>
                  <a:srgbClr val="FFC805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FFC805"/>
                </a:solidFill>
                <a:latin typeface="Arial"/>
                <a:cs typeface="Arial"/>
              </a:rPr>
              <a:t>c</a:t>
            </a: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ations  </a:t>
            </a:r>
            <a:r>
              <a:rPr dirty="0" sz="1800" spc="80">
                <a:solidFill>
                  <a:srgbClr val="FFC805"/>
                </a:solidFill>
                <a:latin typeface="Arial"/>
                <a:cs typeface="Arial"/>
              </a:rPr>
              <a:t>Car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10">
                <a:solidFill>
                  <a:srgbClr val="FFC805"/>
                </a:solidFill>
                <a:latin typeface="Arial"/>
                <a:cs typeface="Arial"/>
              </a:rPr>
              <a:t>Uniform  </a:t>
            </a:r>
            <a:r>
              <a:rPr dirty="0" sz="1800" spc="15">
                <a:solidFill>
                  <a:srgbClr val="FFC805"/>
                </a:solidFill>
                <a:latin typeface="Arial"/>
                <a:cs typeface="Arial"/>
              </a:rPr>
              <a:t>Pickup</a:t>
            </a:r>
            <a:r>
              <a:rPr dirty="0" sz="1800" spc="-100">
                <a:solidFill>
                  <a:srgbClr val="FFC805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FFC805"/>
                </a:solidFill>
                <a:latin typeface="Arial"/>
                <a:cs typeface="Arial"/>
              </a:rPr>
              <a:t>Station  </a:t>
            </a:r>
            <a:r>
              <a:rPr dirty="0" sz="1800" spc="55">
                <a:solidFill>
                  <a:srgbClr val="FFC805"/>
                </a:solidFill>
                <a:latin typeface="Arial"/>
                <a:cs typeface="Arial"/>
              </a:rPr>
              <a:t>Website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45">
                <a:solidFill>
                  <a:srgbClr val="FFC805"/>
                </a:solidFill>
                <a:latin typeface="Arial"/>
                <a:cs typeface="Arial"/>
              </a:rPr>
              <a:t>Tape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7893" y="681759"/>
            <a:ext cx="1832610" cy="3915410"/>
            <a:chOff x="397893" y="681759"/>
            <a:chExt cx="1832610" cy="3915410"/>
          </a:xfrm>
        </p:grpSpPr>
        <p:sp>
          <p:nvSpPr>
            <p:cNvPr id="7" name="object 7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7893" y="453389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8916356" y="622683"/>
            <a:ext cx="6318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30" b="1">
                <a:solidFill>
                  <a:srgbClr val="054B32"/>
                </a:solidFill>
                <a:latin typeface="Arial"/>
                <a:cs typeface="Arial"/>
              </a:rPr>
              <a:t>39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28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91006" y="4624849"/>
            <a:ext cx="8616950" cy="19983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5050" spc="425" b="1">
                <a:solidFill>
                  <a:srgbClr val="FF555A"/>
                </a:solidFill>
                <a:latin typeface="Arial"/>
                <a:cs typeface="Arial"/>
              </a:rPr>
              <a:t>What</a:t>
            </a:r>
            <a:r>
              <a:rPr dirty="0" sz="5050" spc="-430" b="1">
                <a:solidFill>
                  <a:srgbClr val="FF555A"/>
                </a:solidFill>
                <a:latin typeface="Arial"/>
                <a:cs typeface="Arial"/>
              </a:rPr>
              <a:t> </a:t>
            </a:r>
            <a:r>
              <a:rPr dirty="0" sz="5050" spc="-100" b="1">
                <a:solidFill>
                  <a:srgbClr val="FF555A"/>
                </a:solidFill>
                <a:latin typeface="Arial"/>
                <a:cs typeface="Arial"/>
              </a:rPr>
              <a:t>You</a:t>
            </a:r>
            <a:r>
              <a:rPr dirty="0" sz="5050" spc="-275" b="1">
                <a:solidFill>
                  <a:srgbClr val="FF555A"/>
                </a:solidFill>
                <a:latin typeface="Arial"/>
                <a:cs typeface="Arial"/>
              </a:rPr>
              <a:t> </a:t>
            </a:r>
            <a:r>
              <a:rPr dirty="0" sz="5050" spc="310" b="1">
                <a:solidFill>
                  <a:srgbClr val="FF555A"/>
                </a:solidFill>
                <a:latin typeface="Arial"/>
                <a:cs typeface="Arial"/>
              </a:rPr>
              <a:t>Need</a:t>
            </a:r>
            <a:r>
              <a:rPr dirty="0" sz="5050" spc="-280" b="1">
                <a:solidFill>
                  <a:srgbClr val="FF555A"/>
                </a:solidFill>
                <a:latin typeface="Arial"/>
                <a:cs typeface="Arial"/>
              </a:rPr>
              <a:t> </a:t>
            </a:r>
            <a:r>
              <a:rPr dirty="0" sz="5050" spc="-165" b="1">
                <a:solidFill>
                  <a:srgbClr val="FF555A"/>
                </a:solidFill>
                <a:latin typeface="Arial"/>
                <a:cs typeface="Arial"/>
              </a:rPr>
              <a:t>–</a:t>
            </a:r>
            <a:r>
              <a:rPr dirty="0" sz="5050" spc="-280" b="1">
                <a:solidFill>
                  <a:srgbClr val="FF555A"/>
                </a:solidFill>
                <a:latin typeface="Arial"/>
                <a:cs typeface="Arial"/>
              </a:rPr>
              <a:t> </a:t>
            </a:r>
            <a:r>
              <a:rPr dirty="0" sz="5050" spc="150" b="1">
                <a:solidFill>
                  <a:srgbClr val="FF555A"/>
                </a:solidFill>
                <a:latin typeface="Arial"/>
                <a:cs typeface="Arial"/>
              </a:rPr>
              <a:t>Everyday</a:t>
            </a:r>
            <a:endParaRPr sz="5050">
              <a:latin typeface="Arial"/>
              <a:cs typeface="Arial"/>
            </a:endParaRPr>
          </a:p>
          <a:p>
            <a:pPr algn="ctr" marL="419734" marR="412115">
              <a:lnSpc>
                <a:spcPct val="100600"/>
              </a:lnSpc>
              <a:spcBef>
                <a:spcPts val="2310"/>
              </a:spcBef>
            </a:pPr>
            <a:r>
              <a:rPr dirty="0" sz="2950" spc="5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95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215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95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35">
                <a:solidFill>
                  <a:srgbClr val="FFFFFF"/>
                </a:solidFill>
                <a:latin typeface="Arial"/>
                <a:cs typeface="Arial"/>
              </a:rPr>
              <a:t>fee,</a:t>
            </a:r>
            <a:r>
              <a:rPr dirty="0" sz="295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215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95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215">
                <a:solidFill>
                  <a:srgbClr val="FFFFFF"/>
                </a:solidFill>
                <a:latin typeface="Arial"/>
                <a:cs typeface="Arial"/>
              </a:rPr>
              <a:t>minimum,</a:t>
            </a:r>
            <a:r>
              <a:rPr dirty="0" sz="295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215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95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65">
                <a:solidFill>
                  <a:srgbClr val="FFFFFF"/>
                </a:solidFill>
                <a:latin typeface="Arial"/>
                <a:cs typeface="Arial"/>
              </a:rPr>
              <a:t>hassle</a:t>
            </a:r>
            <a:r>
              <a:rPr dirty="0" sz="295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10">
                <a:solidFill>
                  <a:srgbClr val="FFFFFF"/>
                </a:solidFill>
                <a:latin typeface="Arial"/>
                <a:cs typeface="Arial"/>
              </a:rPr>
              <a:t>delivery  </a:t>
            </a:r>
            <a:r>
              <a:rPr dirty="0" sz="2950" spc="19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95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55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29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35">
                <a:solidFill>
                  <a:srgbClr val="FFFFFF"/>
                </a:solidFill>
                <a:latin typeface="Arial"/>
                <a:cs typeface="Arial"/>
              </a:rPr>
              <a:t>everyday</a:t>
            </a:r>
            <a:r>
              <a:rPr dirty="0" sz="29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1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dirty="0" sz="295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27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9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220">
                <a:solidFill>
                  <a:srgbClr val="FFFFFF"/>
                </a:solidFill>
                <a:latin typeface="Arial"/>
                <a:cs typeface="Arial"/>
              </a:rPr>
              <a:t>wants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52727" y="2106167"/>
            <a:ext cx="1694180" cy="3987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457834">
              <a:lnSpc>
                <a:spcPct val="167900"/>
              </a:lnSpc>
              <a:spcBef>
                <a:spcPts val="5"/>
              </a:spcBef>
            </a:pPr>
            <a:r>
              <a:rPr dirty="0" sz="1800" spc="-2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95">
                <a:solidFill>
                  <a:srgbClr val="FFFFFF"/>
                </a:solidFill>
                <a:latin typeface="Arial"/>
                <a:cs typeface="Arial"/>
              </a:rPr>
              <a:t>ositioning  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Vision  </a:t>
            </a:r>
            <a:r>
              <a:rPr dirty="0" sz="1800" spc="50">
                <a:solidFill>
                  <a:srgbClr val="FFFFFF"/>
                </a:solidFill>
                <a:latin typeface="Arial"/>
                <a:cs typeface="Arial"/>
              </a:rPr>
              <a:t>Core </a:t>
            </a:r>
            <a:r>
              <a:rPr dirty="0" sz="1800" spc="135">
                <a:solidFill>
                  <a:srgbClr val="FFFFFF"/>
                </a:solidFill>
                <a:latin typeface="Arial"/>
                <a:cs typeface="Arial"/>
              </a:rPr>
              <a:t>Idea  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Tone </a:t>
            </a:r>
            <a:r>
              <a:rPr dirty="0" sz="1800" spc="16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Voice  </a:t>
            </a:r>
            <a:r>
              <a:rPr dirty="0" sz="1800" spc="70" b="1">
                <a:solidFill>
                  <a:srgbClr val="FFFFFF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Guidelines  </a:t>
            </a:r>
            <a:r>
              <a:rPr dirty="0" sz="1800" spc="40" b="1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7893" y="681759"/>
            <a:ext cx="1832610" cy="2072639"/>
            <a:chOff x="397893" y="681759"/>
            <a:chExt cx="1832610" cy="2072639"/>
          </a:xfrm>
        </p:grpSpPr>
        <p:sp>
          <p:nvSpPr>
            <p:cNvPr id="7" name="object 7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7893" y="269101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082405" y="10531551"/>
            <a:ext cx="1939925" cy="3467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700" spc="65" b="1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FFFFFF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40"/>
              </a:spcBef>
            </a:pPr>
            <a:fld id="{81D60167-4931-47E6-BA6A-407CBD079E47}" type="slidenum">
              <a:rPr dirty="0" spc="135"/>
              <a:t>4</a:t>
            </a:fld>
            <a:r>
              <a:rPr dirty="0" spc="-235"/>
              <a:t> </a:t>
            </a:r>
            <a:r>
              <a:rPr dirty="0" spc="-20"/>
              <a:t>| </a:t>
            </a:r>
            <a:r>
              <a:rPr dirty="0" spc="-160" b="0">
                <a:latin typeface="Arial"/>
                <a:cs typeface="Arial"/>
              </a:rPr>
              <a:t>41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2921377" y="0"/>
              <a:ext cx="17182722" cy="113085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921635" cy="11308715"/>
            </a:xfrm>
            <a:custGeom>
              <a:avLst/>
              <a:gdLst/>
              <a:ahLst/>
              <a:cxnLst/>
              <a:rect l="l" t="t" r="r" b="b"/>
              <a:pathLst>
                <a:path w="2921635" h="11308715">
                  <a:moveTo>
                    <a:pt x="2921377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921377" y="11308556"/>
                  </a:lnTo>
                  <a:lnTo>
                    <a:pt x="2921377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52727" y="2106167"/>
            <a:ext cx="1584325" cy="3987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FFC805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126364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FFC805"/>
                </a:solidFill>
                <a:latin typeface="Arial"/>
                <a:cs typeface="Arial"/>
              </a:rPr>
              <a:t>Guidelines  </a:t>
            </a:r>
            <a:r>
              <a:rPr dirty="0" sz="1800" spc="5" b="1">
                <a:solidFill>
                  <a:srgbClr val="FFC805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FFC805"/>
                </a:solidFill>
                <a:latin typeface="Arial"/>
                <a:cs typeface="Arial"/>
              </a:rPr>
              <a:t>c</a:t>
            </a: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ations  </a:t>
            </a:r>
            <a:r>
              <a:rPr dirty="0" sz="1800" spc="80">
                <a:solidFill>
                  <a:srgbClr val="FFC805"/>
                </a:solidFill>
                <a:latin typeface="Arial"/>
                <a:cs typeface="Arial"/>
              </a:rPr>
              <a:t>Car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10">
                <a:solidFill>
                  <a:srgbClr val="FFC805"/>
                </a:solidFill>
                <a:latin typeface="Arial"/>
                <a:cs typeface="Arial"/>
              </a:rPr>
              <a:t>Uniform  </a:t>
            </a:r>
            <a:r>
              <a:rPr dirty="0" sz="1800" spc="15">
                <a:solidFill>
                  <a:srgbClr val="FFC805"/>
                </a:solidFill>
                <a:latin typeface="Arial"/>
                <a:cs typeface="Arial"/>
              </a:rPr>
              <a:t>Pickup</a:t>
            </a:r>
            <a:r>
              <a:rPr dirty="0" sz="1800" spc="-100">
                <a:solidFill>
                  <a:srgbClr val="FFC805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FFC805"/>
                </a:solidFill>
                <a:latin typeface="Arial"/>
                <a:cs typeface="Arial"/>
              </a:rPr>
              <a:t>Station  </a:t>
            </a:r>
            <a:r>
              <a:rPr dirty="0" sz="1800" spc="55">
                <a:solidFill>
                  <a:srgbClr val="FFC805"/>
                </a:solidFill>
                <a:latin typeface="Arial"/>
                <a:cs typeface="Arial"/>
              </a:rPr>
              <a:t>Website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45">
                <a:solidFill>
                  <a:srgbClr val="FFC805"/>
                </a:solidFill>
                <a:latin typeface="Arial"/>
                <a:cs typeface="Arial"/>
              </a:rPr>
              <a:t>Tape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7893" y="681759"/>
            <a:ext cx="1832610" cy="4375785"/>
            <a:chOff x="397893" y="681759"/>
            <a:chExt cx="1832610" cy="4375785"/>
          </a:xfrm>
        </p:grpSpPr>
        <p:sp>
          <p:nvSpPr>
            <p:cNvPr id="7" name="object 7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7893" y="499461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8887143" y="622683"/>
            <a:ext cx="66103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145" b="1">
                <a:solidFill>
                  <a:srgbClr val="054B32"/>
                </a:solidFill>
                <a:latin typeface="Arial"/>
                <a:cs typeface="Arial"/>
              </a:rPr>
              <a:t>40</a:t>
            </a:r>
            <a:r>
              <a:rPr dirty="0" sz="1700" spc="-229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2921377" y="0"/>
              <a:ext cx="17182722" cy="113085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921635" cy="11308715"/>
            </a:xfrm>
            <a:custGeom>
              <a:avLst/>
              <a:gdLst/>
              <a:ahLst/>
              <a:cxnLst/>
              <a:rect l="l" t="t" r="r" b="b"/>
              <a:pathLst>
                <a:path w="2921635" h="11308715">
                  <a:moveTo>
                    <a:pt x="2921377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921377" y="11308556"/>
                  </a:lnTo>
                  <a:lnTo>
                    <a:pt x="2921377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52727" y="2106167"/>
            <a:ext cx="1584325" cy="3987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FFC805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126364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FFC805"/>
                </a:solidFill>
                <a:latin typeface="Arial"/>
                <a:cs typeface="Arial"/>
              </a:rPr>
              <a:t>Guidelines  </a:t>
            </a:r>
            <a:r>
              <a:rPr dirty="0" sz="1800" spc="5" b="1">
                <a:solidFill>
                  <a:srgbClr val="FFC805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FFC805"/>
                </a:solidFill>
                <a:latin typeface="Arial"/>
                <a:cs typeface="Arial"/>
              </a:rPr>
              <a:t>c</a:t>
            </a: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ations  </a:t>
            </a:r>
            <a:r>
              <a:rPr dirty="0" sz="1800" spc="80">
                <a:solidFill>
                  <a:srgbClr val="FFC805"/>
                </a:solidFill>
                <a:latin typeface="Arial"/>
                <a:cs typeface="Arial"/>
              </a:rPr>
              <a:t>Car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10">
                <a:solidFill>
                  <a:srgbClr val="FFC805"/>
                </a:solidFill>
                <a:latin typeface="Arial"/>
                <a:cs typeface="Arial"/>
              </a:rPr>
              <a:t>Uniform  </a:t>
            </a:r>
            <a:r>
              <a:rPr dirty="0" sz="1800" spc="15">
                <a:solidFill>
                  <a:srgbClr val="FFC805"/>
                </a:solidFill>
                <a:latin typeface="Arial"/>
                <a:cs typeface="Arial"/>
              </a:rPr>
              <a:t>Pickup</a:t>
            </a:r>
            <a:r>
              <a:rPr dirty="0" sz="1800" spc="-100">
                <a:solidFill>
                  <a:srgbClr val="FFC805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FFC805"/>
                </a:solidFill>
                <a:latin typeface="Arial"/>
                <a:cs typeface="Arial"/>
              </a:rPr>
              <a:t>Station  </a:t>
            </a:r>
            <a:r>
              <a:rPr dirty="0" sz="1800" spc="55">
                <a:solidFill>
                  <a:srgbClr val="FFC805"/>
                </a:solidFill>
                <a:latin typeface="Arial"/>
                <a:cs typeface="Arial"/>
              </a:rPr>
              <a:t>Website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45">
                <a:solidFill>
                  <a:srgbClr val="FFC805"/>
                </a:solidFill>
                <a:latin typeface="Arial"/>
                <a:cs typeface="Arial"/>
              </a:rPr>
              <a:t>Tape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7893" y="681759"/>
            <a:ext cx="1832610" cy="4836795"/>
            <a:chOff x="397893" y="681759"/>
            <a:chExt cx="1832610" cy="4836795"/>
          </a:xfrm>
        </p:grpSpPr>
        <p:sp>
          <p:nvSpPr>
            <p:cNvPr id="7" name="object 7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7893" y="5455331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8942324" y="622683"/>
            <a:ext cx="60579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-75" b="1">
                <a:solidFill>
                  <a:srgbClr val="054B32"/>
                </a:solidFill>
                <a:latin typeface="Arial"/>
                <a:cs typeface="Arial"/>
              </a:rPr>
              <a:t>41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17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2921377" y="0"/>
              <a:ext cx="17182722" cy="113085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2921635" cy="11308715"/>
            </a:xfrm>
            <a:custGeom>
              <a:avLst/>
              <a:gdLst/>
              <a:ahLst/>
              <a:cxnLst/>
              <a:rect l="l" t="t" r="r" b="b"/>
              <a:pathLst>
                <a:path w="2921635" h="11308715">
                  <a:moveTo>
                    <a:pt x="2921377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921377" y="11308556"/>
                  </a:lnTo>
                  <a:lnTo>
                    <a:pt x="2921377" y="0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52727" y="2106167"/>
            <a:ext cx="1584325" cy="3987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FFC805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126364">
              <a:lnSpc>
                <a:spcPct val="167900"/>
              </a:lnSpc>
              <a:spcBef>
                <a:spcPts val="5"/>
              </a:spcBef>
            </a:pP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FFC805"/>
                </a:solidFill>
                <a:latin typeface="Arial"/>
                <a:cs typeface="Arial"/>
              </a:rPr>
              <a:t>Guidelines  </a:t>
            </a:r>
            <a:r>
              <a:rPr dirty="0" sz="1800" spc="5" b="1">
                <a:solidFill>
                  <a:srgbClr val="FFC805"/>
                </a:solidFill>
                <a:latin typeface="Arial"/>
                <a:cs typeface="Arial"/>
              </a:rPr>
              <a:t>Appli</a:t>
            </a:r>
            <a:r>
              <a:rPr dirty="0" sz="1800" spc="-15" b="1">
                <a:solidFill>
                  <a:srgbClr val="FFC805"/>
                </a:solidFill>
                <a:latin typeface="Arial"/>
                <a:cs typeface="Arial"/>
              </a:rPr>
              <a:t>c</a:t>
            </a:r>
            <a:r>
              <a:rPr dirty="0" sz="1800" spc="70" b="1">
                <a:solidFill>
                  <a:srgbClr val="FFC805"/>
                </a:solidFill>
                <a:latin typeface="Arial"/>
                <a:cs typeface="Arial"/>
              </a:rPr>
              <a:t>ations  </a:t>
            </a:r>
            <a:r>
              <a:rPr dirty="0" sz="1800" spc="80">
                <a:solidFill>
                  <a:srgbClr val="FFC805"/>
                </a:solidFill>
                <a:latin typeface="Arial"/>
                <a:cs typeface="Arial"/>
              </a:rPr>
              <a:t>Car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10">
                <a:solidFill>
                  <a:srgbClr val="FFC805"/>
                </a:solidFill>
                <a:latin typeface="Arial"/>
                <a:cs typeface="Arial"/>
              </a:rPr>
              <a:t>Uniform  </a:t>
            </a:r>
            <a:r>
              <a:rPr dirty="0" sz="1800" spc="15">
                <a:solidFill>
                  <a:srgbClr val="FFC805"/>
                </a:solidFill>
                <a:latin typeface="Arial"/>
                <a:cs typeface="Arial"/>
              </a:rPr>
              <a:t>Pickup</a:t>
            </a:r>
            <a:r>
              <a:rPr dirty="0" sz="1800" spc="-100">
                <a:solidFill>
                  <a:srgbClr val="FFC805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FFC805"/>
                </a:solidFill>
                <a:latin typeface="Arial"/>
                <a:cs typeface="Arial"/>
              </a:rPr>
              <a:t>Station  </a:t>
            </a:r>
            <a:r>
              <a:rPr dirty="0" sz="1800" spc="55">
                <a:solidFill>
                  <a:srgbClr val="FFC805"/>
                </a:solidFill>
                <a:latin typeface="Arial"/>
                <a:cs typeface="Arial"/>
              </a:rPr>
              <a:t>Website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45">
                <a:solidFill>
                  <a:srgbClr val="FFC805"/>
                </a:solidFill>
                <a:latin typeface="Arial"/>
                <a:cs typeface="Arial"/>
              </a:rPr>
              <a:t>Tape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7893" y="681759"/>
            <a:ext cx="1832610" cy="5297170"/>
            <a:chOff x="397893" y="681759"/>
            <a:chExt cx="1832610" cy="5297170"/>
          </a:xfrm>
        </p:grpSpPr>
        <p:sp>
          <p:nvSpPr>
            <p:cNvPr id="7" name="object 7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FFC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7893" y="591605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8908714" y="622683"/>
            <a:ext cx="63944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0" b="1">
                <a:solidFill>
                  <a:srgbClr val="054B32"/>
                </a:solidFill>
                <a:latin typeface="Arial"/>
                <a:cs typeface="Arial"/>
              </a:rPr>
              <a:t>42 </a:t>
            </a:r>
            <a:r>
              <a:rPr dirty="0" sz="1700" spc="-20" b="1">
                <a:solidFill>
                  <a:srgbClr val="054B32"/>
                </a:solidFill>
                <a:latin typeface="Arial"/>
                <a:cs typeface="Arial"/>
              </a:rPr>
              <a:t>|</a:t>
            </a:r>
            <a:r>
              <a:rPr dirty="0" sz="1700" spc="-31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-160">
                <a:solidFill>
                  <a:srgbClr val="054B32"/>
                </a:solidFill>
                <a:latin typeface="Arial"/>
                <a:cs typeface="Arial"/>
              </a:rPr>
              <a:t>41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405" y="622683"/>
            <a:ext cx="1939925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spc="65" b="1">
                <a:solidFill>
                  <a:srgbClr val="054B32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054B32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AF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03306" y="4292"/>
            <a:ext cx="14128853" cy="11304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20"/>
              <a:t>Let's </a:t>
            </a:r>
            <a:r>
              <a:rPr dirty="0" spc="345"/>
              <a:t>spread</a:t>
            </a:r>
            <a:r>
              <a:rPr dirty="0" spc="-865"/>
              <a:t> </a:t>
            </a:r>
            <a:r>
              <a:rPr dirty="0" spc="-15"/>
              <a:t>joy!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1168" y="2081864"/>
            <a:ext cx="5856605" cy="16840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z="2700" spc="30" b="0">
                <a:latin typeface="Arial"/>
                <a:cs typeface="Arial"/>
              </a:rPr>
              <a:t>Today,</a:t>
            </a:r>
            <a:r>
              <a:rPr dirty="0" sz="2700" spc="-70" b="0">
                <a:latin typeface="Arial"/>
                <a:cs typeface="Arial"/>
              </a:rPr>
              <a:t> </a:t>
            </a:r>
            <a:r>
              <a:rPr dirty="0" sz="2700" spc="45" b="0">
                <a:latin typeface="Arial"/>
                <a:cs typeface="Arial"/>
              </a:rPr>
              <a:t>science</a:t>
            </a:r>
            <a:r>
              <a:rPr dirty="0" sz="2700" spc="-110" b="0">
                <a:latin typeface="Arial"/>
                <a:cs typeface="Arial"/>
              </a:rPr>
              <a:t> </a:t>
            </a:r>
            <a:r>
              <a:rPr dirty="0" sz="2700" spc="85" b="0">
                <a:latin typeface="Arial"/>
                <a:cs typeface="Arial"/>
              </a:rPr>
              <a:t>tells</a:t>
            </a:r>
            <a:r>
              <a:rPr dirty="0" sz="2700" spc="-70" b="0">
                <a:latin typeface="Arial"/>
                <a:cs typeface="Arial"/>
              </a:rPr>
              <a:t> </a:t>
            </a:r>
            <a:r>
              <a:rPr dirty="0" sz="2700" spc="20" b="0">
                <a:latin typeface="Arial"/>
                <a:cs typeface="Arial"/>
              </a:rPr>
              <a:t>us</a:t>
            </a:r>
            <a:r>
              <a:rPr dirty="0" sz="2700" spc="-110" b="0">
                <a:latin typeface="Arial"/>
                <a:cs typeface="Arial"/>
              </a:rPr>
              <a:t> </a:t>
            </a:r>
            <a:r>
              <a:rPr dirty="0" sz="2700" spc="300" b="0">
                <a:latin typeface="Arial"/>
                <a:cs typeface="Arial"/>
              </a:rPr>
              <a:t>that</a:t>
            </a:r>
            <a:r>
              <a:rPr dirty="0" sz="2700" spc="-70" b="0">
                <a:latin typeface="Arial"/>
                <a:cs typeface="Arial"/>
              </a:rPr>
              <a:t> </a:t>
            </a:r>
            <a:r>
              <a:rPr dirty="0" sz="2700" spc="85" b="0">
                <a:latin typeface="Arial"/>
                <a:cs typeface="Arial"/>
              </a:rPr>
              <a:t>people’s  </a:t>
            </a:r>
            <a:r>
              <a:rPr dirty="0" sz="2700" spc="125" b="0">
                <a:latin typeface="Arial"/>
                <a:cs typeface="Arial"/>
              </a:rPr>
              <a:t>happiness</a:t>
            </a:r>
            <a:r>
              <a:rPr dirty="0" sz="2700" spc="-80" b="0">
                <a:latin typeface="Arial"/>
                <a:cs typeface="Arial"/>
              </a:rPr>
              <a:t> </a:t>
            </a:r>
            <a:r>
              <a:rPr dirty="0" sz="2700" spc="155" b="0">
                <a:latin typeface="Arial"/>
                <a:cs typeface="Arial"/>
              </a:rPr>
              <a:t>depends</a:t>
            </a:r>
            <a:r>
              <a:rPr dirty="0" sz="2700" spc="-75" b="0">
                <a:latin typeface="Arial"/>
                <a:cs typeface="Arial"/>
              </a:rPr>
              <a:t> </a:t>
            </a:r>
            <a:r>
              <a:rPr dirty="0" sz="2700" spc="200" b="0">
                <a:latin typeface="Arial"/>
                <a:cs typeface="Arial"/>
              </a:rPr>
              <a:t>on</a:t>
            </a:r>
            <a:r>
              <a:rPr dirty="0" sz="2700" spc="-120" b="0">
                <a:latin typeface="Arial"/>
                <a:cs typeface="Arial"/>
              </a:rPr>
              <a:t> </a:t>
            </a:r>
            <a:r>
              <a:rPr dirty="0" sz="2700" spc="175" b="0">
                <a:latin typeface="Arial"/>
                <a:cs typeface="Arial"/>
              </a:rPr>
              <a:t>their</a:t>
            </a:r>
            <a:r>
              <a:rPr dirty="0" sz="2700" spc="-150" b="0">
                <a:latin typeface="Arial"/>
                <a:cs typeface="Arial"/>
              </a:rPr>
              <a:t> </a:t>
            </a:r>
            <a:r>
              <a:rPr dirty="0" sz="2700" spc="165" b="0">
                <a:latin typeface="Arial"/>
                <a:cs typeface="Arial"/>
              </a:rPr>
              <a:t>ability  </a:t>
            </a:r>
            <a:r>
              <a:rPr dirty="0" sz="2700" spc="280" b="0">
                <a:latin typeface="Arial"/>
                <a:cs typeface="Arial"/>
              </a:rPr>
              <a:t>to </a:t>
            </a:r>
            <a:r>
              <a:rPr dirty="0" sz="2700" spc="185" b="0">
                <a:latin typeface="Arial"/>
                <a:cs typeface="Arial"/>
              </a:rPr>
              <a:t>be </a:t>
            </a:r>
            <a:r>
              <a:rPr dirty="0" sz="2700" spc="190" b="0">
                <a:latin typeface="Arial"/>
                <a:cs typeface="Arial"/>
              </a:rPr>
              <a:t>mindful </a:t>
            </a:r>
            <a:r>
              <a:rPr dirty="0" sz="2700" spc="180" b="0">
                <a:latin typeface="Arial"/>
                <a:cs typeface="Arial"/>
              </a:rPr>
              <a:t>of </a:t>
            </a:r>
            <a:r>
              <a:rPr dirty="0" sz="2700" spc="95" b="0">
                <a:latin typeface="Arial"/>
                <a:cs typeface="Arial"/>
              </a:rPr>
              <a:t>small, </a:t>
            </a:r>
            <a:r>
              <a:rPr dirty="0" sz="2700" spc="155" b="0">
                <a:latin typeface="Arial"/>
                <a:cs typeface="Arial"/>
              </a:rPr>
              <a:t>tangible,  reachable</a:t>
            </a:r>
            <a:r>
              <a:rPr dirty="0" sz="2700" spc="-70" b="0">
                <a:latin typeface="Arial"/>
                <a:cs typeface="Arial"/>
              </a:rPr>
              <a:t> </a:t>
            </a:r>
            <a:r>
              <a:rPr dirty="0" sz="2700" spc="114" b="0">
                <a:latin typeface="Arial"/>
                <a:cs typeface="Arial"/>
              </a:rPr>
              <a:t>delights.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1168" y="4155099"/>
            <a:ext cx="5590540" cy="2513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z="2700" spc="-3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2700" spc="155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dirty="0" sz="2700" spc="130">
                <a:solidFill>
                  <a:srgbClr val="FFFFFF"/>
                </a:solidFill>
                <a:latin typeface="Arial"/>
                <a:cs typeface="Arial"/>
              </a:rPr>
              <a:t>revolutionizing </a:t>
            </a:r>
            <a:r>
              <a:rPr dirty="0" sz="2700" spc="210">
                <a:solidFill>
                  <a:srgbClr val="FFFFFF"/>
                </a:solidFill>
                <a:latin typeface="Arial"/>
                <a:cs typeface="Arial"/>
              </a:rPr>
              <a:t>the world  </a:t>
            </a:r>
            <a:r>
              <a:rPr dirty="0" sz="2700" spc="18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2700" spc="170">
                <a:solidFill>
                  <a:srgbClr val="FFFFFF"/>
                </a:solidFill>
                <a:latin typeface="Arial"/>
                <a:cs typeface="Arial"/>
              </a:rPr>
              <a:t>e-commerce </a:t>
            </a:r>
            <a:r>
              <a:rPr dirty="0" sz="2700" spc="28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2700" spc="18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dirty="0" sz="2700" spc="30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2700" spc="285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2700" spc="110">
                <a:solidFill>
                  <a:srgbClr val="FFFFFF"/>
                </a:solidFill>
                <a:latin typeface="Arial"/>
                <a:cs typeface="Arial"/>
              </a:rPr>
              <a:t>possibility </a:t>
            </a:r>
            <a:r>
              <a:rPr dirty="0" sz="2700" spc="17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700" spc="-5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Arial"/>
                <a:cs typeface="Arial"/>
              </a:rPr>
              <a:t>everyone, </a:t>
            </a:r>
            <a:r>
              <a:rPr dirty="0" sz="2700" spc="105">
                <a:solidFill>
                  <a:srgbClr val="FFFFFF"/>
                </a:solidFill>
                <a:latin typeface="Arial"/>
                <a:cs typeface="Arial"/>
              </a:rPr>
              <a:t>everyday:  </a:t>
            </a:r>
            <a:r>
              <a:rPr dirty="0" sz="2700" spc="28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2700" spc="160">
                <a:solidFill>
                  <a:srgbClr val="FFFFFF"/>
                </a:solidFill>
                <a:latin typeface="Arial"/>
                <a:cs typeface="Arial"/>
              </a:rPr>
              <a:t>re-ignite </a:t>
            </a:r>
            <a:r>
              <a:rPr dirty="0" sz="2700" spc="21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700" spc="110">
                <a:solidFill>
                  <a:srgbClr val="FFFFFF"/>
                </a:solidFill>
                <a:latin typeface="Arial"/>
                <a:cs typeface="Arial"/>
              </a:rPr>
              <a:t>joy </a:t>
            </a:r>
            <a:r>
              <a:rPr dirty="0" sz="2700" spc="18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2700" spc="21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700" spc="145">
                <a:solidFill>
                  <a:srgbClr val="FFFFFF"/>
                </a:solidFill>
                <a:latin typeface="Arial"/>
                <a:cs typeface="Arial"/>
              </a:rPr>
              <a:t>small  </a:t>
            </a:r>
            <a:r>
              <a:rPr dirty="0" sz="2700" spc="140">
                <a:solidFill>
                  <a:srgbClr val="FFFFFF"/>
                </a:solidFill>
                <a:latin typeface="Arial"/>
                <a:cs typeface="Arial"/>
              </a:rPr>
              <a:t>recurring </a:t>
            </a:r>
            <a:r>
              <a:rPr dirty="0" sz="2700" spc="155">
                <a:solidFill>
                  <a:srgbClr val="FFFFFF"/>
                </a:solidFill>
                <a:latin typeface="Arial"/>
                <a:cs typeface="Arial"/>
              </a:rPr>
              <a:t>things </a:t>
            </a:r>
            <a:r>
              <a:rPr dirty="0" sz="2700" spc="25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700" spc="24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dirty="0" sz="2700" spc="185">
                <a:solidFill>
                  <a:srgbClr val="FFFFFF"/>
                </a:solidFill>
                <a:latin typeface="Arial"/>
                <a:cs typeface="Arial"/>
              </a:rPr>
              <a:t>delight  </a:t>
            </a:r>
            <a:r>
              <a:rPr dirty="0" sz="2700" spc="190">
                <a:solidFill>
                  <a:srgbClr val="FFFFFF"/>
                </a:solidFill>
                <a:latin typeface="Arial"/>
                <a:cs typeface="Arial"/>
              </a:rPr>
              <a:t>within </a:t>
            </a:r>
            <a:r>
              <a:rPr dirty="0" sz="2700" spc="145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2700" spc="-4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Arial"/>
                <a:cs typeface="Arial"/>
              </a:rPr>
              <a:t>routine.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52727" y="2106167"/>
            <a:ext cx="1694180" cy="3987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457834">
              <a:lnSpc>
                <a:spcPct val="167900"/>
              </a:lnSpc>
              <a:spcBef>
                <a:spcPts val="5"/>
              </a:spcBef>
            </a:pPr>
            <a:r>
              <a:rPr dirty="0" sz="1800" spc="-2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95">
                <a:solidFill>
                  <a:srgbClr val="FFFFFF"/>
                </a:solidFill>
                <a:latin typeface="Arial"/>
                <a:cs typeface="Arial"/>
              </a:rPr>
              <a:t>ositioning  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Vision  </a:t>
            </a:r>
            <a:r>
              <a:rPr dirty="0" sz="1800" spc="50">
                <a:solidFill>
                  <a:srgbClr val="FFFFFF"/>
                </a:solidFill>
                <a:latin typeface="Arial"/>
                <a:cs typeface="Arial"/>
              </a:rPr>
              <a:t>Core </a:t>
            </a:r>
            <a:r>
              <a:rPr dirty="0" sz="1800" spc="135">
                <a:solidFill>
                  <a:srgbClr val="FFFFFF"/>
                </a:solidFill>
                <a:latin typeface="Arial"/>
                <a:cs typeface="Arial"/>
              </a:rPr>
              <a:t>Idea  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Tone </a:t>
            </a:r>
            <a:r>
              <a:rPr dirty="0" sz="1800" spc="16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Voice  </a:t>
            </a:r>
            <a:r>
              <a:rPr dirty="0" sz="1800" spc="70" b="1">
                <a:solidFill>
                  <a:srgbClr val="FFFFFF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Guidelines  </a:t>
            </a:r>
            <a:r>
              <a:rPr dirty="0" sz="1800" spc="40" b="1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7893" y="681759"/>
            <a:ext cx="1832610" cy="2533015"/>
            <a:chOff x="397893" y="681759"/>
            <a:chExt cx="1832610" cy="2533015"/>
          </a:xfrm>
        </p:grpSpPr>
        <p:sp>
          <p:nvSpPr>
            <p:cNvPr id="8" name="object 8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3C5F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7893" y="315173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9082405" y="10531551"/>
            <a:ext cx="1939925" cy="3467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700" spc="65" b="1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FFFFFF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40"/>
              </a:spcBef>
            </a:pPr>
            <a:fld id="{81D60167-4931-47E6-BA6A-407CBD079E47}" type="slidenum">
              <a:rPr dirty="0" spc="135"/>
              <a:t>4</a:t>
            </a:fld>
            <a:r>
              <a:rPr dirty="0" spc="-235"/>
              <a:t> </a:t>
            </a:r>
            <a:r>
              <a:rPr dirty="0" spc="-20"/>
              <a:t>| </a:t>
            </a:r>
            <a:r>
              <a:rPr dirty="0" spc="-160" b="0">
                <a:latin typeface="Arial"/>
                <a:cs typeface="Arial"/>
              </a:rPr>
              <a:t>41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8CC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20104099" cy="11308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10313" y="4382504"/>
            <a:ext cx="428498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1490" marR="5080" indent="-479425">
              <a:lnSpc>
                <a:spcPct val="100000"/>
              </a:lnSpc>
              <a:spcBef>
                <a:spcPts val="100"/>
              </a:spcBef>
            </a:pPr>
            <a:r>
              <a:rPr dirty="0" sz="7200" spc="-810" b="1">
                <a:solidFill>
                  <a:srgbClr val="FF555A"/>
                </a:solidFill>
                <a:latin typeface="Arial"/>
                <a:cs typeface="Arial"/>
              </a:rPr>
              <a:t>E</a:t>
            </a:r>
            <a:r>
              <a:rPr dirty="0" sz="7200" spc="40" b="1">
                <a:solidFill>
                  <a:srgbClr val="FF555A"/>
                </a:solidFill>
                <a:latin typeface="Arial"/>
                <a:cs typeface="Arial"/>
              </a:rPr>
              <a:t>v</a:t>
            </a:r>
            <a:r>
              <a:rPr dirty="0" sz="7200" spc="360" b="1">
                <a:solidFill>
                  <a:srgbClr val="FF555A"/>
                </a:solidFill>
                <a:latin typeface="Arial"/>
                <a:cs typeface="Arial"/>
              </a:rPr>
              <a:t>e</a:t>
            </a:r>
            <a:r>
              <a:rPr dirty="0" sz="7200" spc="300" b="1">
                <a:solidFill>
                  <a:srgbClr val="FF555A"/>
                </a:solidFill>
                <a:latin typeface="Arial"/>
                <a:cs typeface="Arial"/>
              </a:rPr>
              <a:t>r</a:t>
            </a:r>
            <a:r>
              <a:rPr dirty="0" sz="7200" spc="40" b="1">
                <a:solidFill>
                  <a:srgbClr val="FF555A"/>
                </a:solidFill>
                <a:latin typeface="Arial"/>
                <a:cs typeface="Arial"/>
              </a:rPr>
              <a:t>y</a:t>
            </a:r>
            <a:r>
              <a:rPr dirty="0" sz="7200" spc="409" b="1">
                <a:solidFill>
                  <a:srgbClr val="FF555A"/>
                </a:solidFill>
                <a:latin typeface="Arial"/>
                <a:cs typeface="Arial"/>
              </a:rPr>
              <a:t>day  </a:t>
            </a:r>
            <a:r>
              <a:rPr dirty="0" sz="7200" spc="225" b="1">
                <a:solidFill>
                  <a:srgbClr val="FF555A"/>
                </a:solidFill>
                <a:latin typeface="Arial"/>
                <a:cs typeface="Arial"/>
              </a:rPr>
              <a:t>Delight</a:t>
            </a:r>
            <a:endParaRPr sz="7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2727" y="2106167"/>
            <a:ext cx="1694180" cy="398780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/>
              <a:t>Strategy</a:t>
            </a:r>
            <a:endParaRPr sz="1800"/>
          </a:p>
          <a:p>
            <a:pPr marL="12700" marR="457834">
              <a:lnSpc>
                <a:spcPct val="167900"/>
              </a:lnSpc>
              <a:spcBef>
                <a:spcPts val="5"/>
              </a:spcBef>
            </a:pPr>
            <a:r>
              <a:rPr dirty="0" sz="1800" spc="-250" b="0">
                <a:latin typeface="Arial"/>
                <a:cs typeface="Arial"/>
              </a:rPr>
              <a:t>P</a:t>
            </a:r>
            <a:r>
              <a:rPr dirty="0" sz="1800" spc="95" b="0">
                <a:latin typeface="Arial"/>
                <a:cs typeface="Arial"/>
              </a:rPr>
              <a:t>ositioning  </a:t>
            </a:r>
            <a:r>
              <a:rPr dirty="0" sz="1800" spc="25" b="0">
                <a:latin typeface="Arial"/>
                <a:cs typeface="Arial"/>
              </a:rPr>
              <a:t>Vision  </a:t>
            </a:r>
            <a:r>
              <a:rPr dirty="0" sz="1800" spc="50" b="0">
                <a:latin typeface="Arial"/>
                <a:cs typeface="Arial"/>
              </a:rPr>
              <a:t>Core </a:t>
            </a:r>
            <a:r>
              <a:rPr dirty="0" sz="1800" spc="135" b="0">
                <a:latin typeface="Arial"/>
                <a:cs typeface="Arial"/>
              </a:rPr>
              <a:t>Idea  </a:t>
            </a:r>
            <a:r>
              <a:rPr dirty="0" sz="1800" spc="20" b="0"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5" b="0">
                <a:latin typeface="Arial"/>
                <a:cs typeface="Arial"/>
              </a:rPr>
              <a:t>Tone </a:t>
            </a:r>
            <a:r>
              <a:rPr dirty="0" sz="1800" spc="165" b="0">
                <a:latin typeface="Arial"/>
                <a:cs typeface="Arial"/>
              </a:rPr>
              <a:t>and</a:t>
            </a:r>
            <a:r>
              <a:rPr dirty="0" sz="1800" spc="-204" b="0">
                <a:latin typeface="Arial"/>
                <a:cs typeface="Arial"/>
              </a:rPr>
              <a:t> </a:t>
            </a:r>
            <a:r>
              <a:rPr dirty="0" sz="1800" spc="10" b="0">
                <a:latin typeface="Arial"/>
                <a:cs typeface="Arial"/>
              </a:rPr>
              <a:t>Voice  </a:t>
            </a:r>
            <a:r>
              <a:rPr dirty="0" sz="1800" spc="70"/>
              <a:t>Overview  </a:t>
            </a:r>
            <a:r>
              <a:rPr dirty="0" sz="1800" spc="25"/>
              <a:t>Guidelines  </a:t>
            </a:r>
            <a:r>
              <a:rPr dirty="0" sz="1800" spc="40"/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7893" y="681759"/>
            <a:ext cx="1832610" cy="2994025"/>
            <a:chOff x="397893" y="681759"/>
            <a:chExt cx="1832610" cy="2994025"/>
          </a:xfrm>
        </p:grpSpPr>
        <p:sp>
          <p:nvSpPr>
            <p:cNvPr id="8" name="object 8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FF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7893" y="361245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9082405" y="10531551"/>
            <a:ext cx="1939925" cy="3467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700" spc="65" b="1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FFFFFF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40"/>
              </a:spcBef>
            </a:pPr>
            <a:fld id="{81D60167-4931-47E6-BA6A-407CBD079E47}" type="slidenum">
              <a:rPr dirty="0" spc="135"/>
              <a:t>4</a:t>
            </a:fld>
            <a:r>
              <a:rPr dirty="0" spc="-235"/>
              <a:t> </a:t>
            </a:r>
            <a:r>
              <a:rPr dirty="0" spc="-20"/>
              <a:t>| </a:t>
            </a:r>
            <a:r>
              <a:rPr dirty="0" spc="-160" b="0">
                <a:latin typeface="Arial"/>
                <a:cs typeface="Arial"/>
              </a:rPr>
              <a:t>41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8CC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2340" y="4862790"/>
            <a:ext cx="8507095" cy="1576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09930" marR="5080" indent="-697865">
              <a:lnSpc>
                <a:spcPct val="100699"/>
              </a:lnSpc>
              <a:spcBef>
                <a:spcPts val="95"/>
              </a:spcBef>
            </a:pPr>
            <a:r>
              <a:rPr dirty="0" sz="5050" spc="90" b="1">
                <a:solidFill>
                  <a:srgbClr val="642382"/>
                </a:solidFill>
                <a:latin typeface="Arial"/>
                <a:cs typeface="Arial"/>
              </a:rPr>
              <a:t>Convenience </a:t>
            </a:r>
            <a:r>
              <a:rPr dirty="0" sz="5050" spc="-65" b="1">
                <a:solidFill>
                  <a:srgbClr val="642382"/>
                </a:solidFill>
                <a:latin typeface="Arial"/>
                <a:cs typeface="Arial"/>
              </a:rPr>
              <a:t>|</a:t>
            </a:r>
            <a:r>
              <a:rPr dirty="0" sz="5050" spc="-670" b="1">
                <a:solidFill>
                  <a:srgbClr val="642382"/>
                </a:solidFill>
                <a:latin typeface="Arial"/>
                <a:cs typeface="Arial"/>
              </a:rPr>
              <a:t> </a:t>
            </a:r>
            <a:r>
              <a:rPr dirty="0" sz="5050" spc="170" b="1">
                <a:solidFill>
                  <a:srgbClr val="642382"/>
                </a:solidFill>
                <a:latin typeface="Arial"/>
                <a:cs typeface="Arial"/>
              </a:rPr>
              <a:t>Satisfaction  </a:t>
            </a:r>
            <a:r>
              <a:rPr dirty="0" sz="5050" spc="15" b="1">
                <a:solidFill>
                  <a:srgbClr val="642382"/>
                </a:solidFill>
                <a:latin typeface="Arial"/>
                <a:cs typeface="Arial"/>
              </a:rPr>
              <a:t>Joy </a:t>
            </a:r>
            <a:r>
              <a:rPr dirty="0" sz="5050" spc="-65" b="1">
                <a:solidFill>
                  <a:srgbClr val="642382"/>
                </a:solidFill>
                <a:latin typeface="Arial"/>
                <a:cs typeface="Arial"/>
              </a:rPr>
              <a:t>| </a:t>
            </a:r>
            <a:r>
              <a:rPr dirty="0" sz="5050" spc="120" b="1">
                <a:solidFill>
                  <a:srgbClr val="642382"/>
                </a:solidFill>
                <a:latin typeface="Arial"/>
                <a:cs typeface="Arial"/>
              </a:rPr>
              <a:t>Routine</a:t>
            </a:r>
            <a:r>
              <a:rPr dirty="0" sz="5050" spc="-850" b="1">
                <a:solidFill>
                  <a:srgbClr val="642382"/>
                </a:solidFill>
                <a:latin typeface="Arial"/>
                <a:cs typeface="Arial"/>
              </a:rPr>
              <a:t> </a:t>
            </a:r>
            <a:r>
              <a:rPr dirty="0" sz="5050" spc="25" b="1">
                <a:solidFill>
                  <a:srgbClr val="642382"/>
                </a:solidFill>
                <a:latin typeface="Arial"/>
                <a:cs typeface="Arial"/>
              </a:rPr>
              <a:t>Presence</a:t>
            </a:r>
            <a:endParaRPr sz="50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921635" cy="11308715"/>
          </a:xfrm>
          <a:custGeom>
            <a:avLst/>
            <a:gdLst/>
            <a:ahLst/>
            <a:cxnLst/>
            <a:rect l="l" t="t" r="r" b="b"/>
            <a:pathLst>
              <a:path w="2921635" h="11308715">
                <a:moveTo>
                  <a:pt x="2921377" y="0"/>
                </a:moveTo>
                <a:lnTo>
                  <a:pt x="0" y="0"/>
                </a:lnTo>
                <a:lnTo>
                  <a:pt x="0" y="11308556"/>
                </a:lnTo>
                <a:lnTo>
                  <a:pt x="2921377" y="11308556"/>
                </a:lnTo>
                <a:lnTo>
                  <a:pt x="292137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52727" y="2106167"/>
            <a:ext cx="1694180" cy="3987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457834">
              <a:lnSpc>
                <a:spcPct val="167900"/>
              </a:lnSpc>
              <a:spcBef>
                <a:spcPts val="5"/>
              </a:spcBef>
            </a:pPr>
            <a:r>
              <a:rPr dirty="0" sz="1800" spc="-2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95">
                <a:solidFill>
                  <a:srgbClr val="FFFFFF"/>
                </a:solidFill>
                <a:latin typeface="Arial"/>
                <a:cs typeface="Arial"/>
              </a:rPr>
              <a:t>ositioning  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Vision  </a:t>
            </a:r>
            <a:r>
              <a:rPr dirty="0" sz="1800" spc="50">
                <a:solidFill>
                  <a:srgbClr val="FFFFFF"/>
                </a:solidFill>
                <a:latin typeface="Arial"/>
                <a:cs typeface="Arial"/>
              </a:rPr>
              <a:t>Core </a:t>
            </a:r>
            <a:r>
              <a:rPr dirty="0" sz="1800" spc="135">
                <a:solidFill>
                  <a:srgbClr val="FFFFFF"/>
                </a:solidFill>
                <a:latin typeface="Arial"/>
                <a:cs typeface="Arial"/>
              </a:rPr>
              <a:t>Idea  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7900"/>
              </a:lnSpc>
            </a:pP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Tone </a:t>
            </a:r>
            <a:r>
              <a:rPr dirty="0" sz="1800" spc="16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Voice  </a:t>
            </a:r>
            <a:r>
              <a:rPr dirty="0" sz="1800" spc="70" b="1">
                <a:solidFill>
                  <a:srgbClr val="FFFFFF"/>
                </a:solidFill>
                <a:latin typeface="Arial"/>
                <a:cs typeface="Arial"/>
              </a:rPr>
              <a:t>Overview  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Guidelines  </a:t>
            </a:r>
            <a:r>
              <a:rPr dirty="0" sz="1800" spc="40" b="1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7893" y="681759"/>
            <a:ext cx="1832610" cy="3454400"/>
            <a:chOff x="397893" y="681759"/>
            <a:chExt cx="1832610" cy="3454400"/>
          </a:xfrm>
        </p:grpSpPr>
        <p:sp>
          <p:nvSpPr>
            <p:cNvPr id="8" name="object 8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6423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7893" y="407317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1412" y="0"/>
                  </a:moveTo>
                  <a:lnTo>
                    <a:pt x="19184" y="2468"/>
                  </a:lnTo>
                  <a:lnTo>
                    <a:pt x="9199" y="9199"/>
                  </a:lnTo>
                  <a:lnTo>
                    <a:pt x="2468" y="19184"/>
                  </a:lnTo>
                  <a:lnTo>
                    <a:pt x="0" y="31412"/>
                  </a:lnTo>
                  <a:lnTo>
                    <a:pt x="2468" y="43640"/>
                  </a:lnTo>
                  <a:lnTo>
                    <a:pt x="9199" y="53625"/>
                  </a:lnTo>
                  <a:lnTo>
                    <a:pt x="19184" y="60356"/>
                  </a:lnTo>
                  <a:lnTo>
                    <a:pt x="31412" y="62825"/>
                  </a:lnTo>
                  <a:lnTo>
                    <a:pt x="43640" y="60356"/>
                  </a:lnTo>
                  <a:lnTo>
                    <a:pt x="53625" y="53625"/>
                  </a:lnTo>
                  <a:lnTo>
                    <a:pt x="60356" y="43640"/>
                  </a:lnTo>
                  <a:lnTo>
                    <a:pt x="62825" y="31412"/>
                  </a:lnTo>
                  <a:lnTo>
                    <a:pt x="60356" y="19184"/>
                  </a:lnTo>
                  <a:lnTo>
                    <a:pt x="53625" y="9199"/>
                  </a:lnTo>
                  <a:lnTo>
                    <a:pt x="43640" y="2468"/>
                  </a:lnTo>
                  <a:lnTo>
                    <a:pt x="31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9082405" y="10531551"/>
            <a:ext cx="1939925" cy="3467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700" spc="65" b="1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FFFFFF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40"/>
              </a:spcBef>
            </a:pPr>
            <a:fld id="{81D60167-4931-47E6-BA6A-407CBD079E47}" type="slidenum">
              <a:rPr dirty="0" spc="135"/>
              <a:t>4</a:t>
            </a:fld>
            <a:r>
              <a:rPr dirty="0" spc="-235"/>
              <a:t> </a:t>
            </a:r>
            <a:r>
              <a:rPr dirty="0" spc="-20"/>
              <a:t>| </a:t>
            </a:r>
            <a:r>
              <a:rPr dirty="0" spc="-160" b="0">
                <a:latin typeface="Arial"/>
                <a:cs typeface="Arial"/>
              </a:rPr>
              <a:t>41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8CC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31168" y="2068598"/>
            <a:ext cx="3582670" cy="14960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3200" spc="55">
                <a:solidFill>
                  <a:srgbClr val="054B32"/>
                </a:solidFill>
              </a:rPr>
              <a:t>Casual, </a:t>
            </a:r>
            <a:r>
              <a:rPr dirty="0" sz="3200" spc="70">
                <a:solidFill>
                  <a:srgbClr val="054B32"/>
                </a:solidFill>
              </a:rPr>
              <a:t>Familiar,  </a:t>
            </a:r>
            <a:r>
              <a:rPr dirty="0" sz="3200" spc="-190">
                <a:solidFill>
                  <a:srgbClr val="054B32"/>
                </a:solidFill>
              </a:rPr>
              <a:t>A </a:t>
            </a:r>
            <a:r>
              <a:rPr dirty="0" sz="3200" spc="135">
                <a:solidFill>
                  <a:srgbClr val="054B32"/>
                </a:solidFill>
              </a:rPr>
              <a:t>little</a:t>
            </a:r>
            <a:r>
              <a:rPr dirty="0" sz="3200" spc="-305">
                <a:solidFill>
                  <a:srgbClr val="054B32"/>
                </a:solidFill>
              </a:rPr>
              <a:t> </a:t>
            </a:r>
            <a:r>
              <a:rPr dirty="0" sz="3200" spc="20">
                <a:solidFill>
                  <a:srgbClr val="054B32"/>
                </a:solidFill>
              </a:rPr>
              <a:t>Surprising,  </a:t>
            </a:r>
            <a:r>
              <a:rPr dirty="0" sz="3200" spc="-60">
                <a:solidFill>
                  <a:srgbClr val="054B32"/>
                </a:solidFill>
              </a:rPr>
              <a:t>Full </a:t>
            </a:r>
            <a:r>
              <a:rPr dirty="0" sz="3200" spc="135">
                <a:solidFill>
                  <a:srgbClr val="054B32"/>
                </a:solidFill>
              </a:rPr>
              <a:t>of</a:t>
            </a:r>
            <a:r>
              <a:rPr dirty="0" sz="3200" spc="-470">
                <a:solidFill>
                  <a:srgbClr val="054B32"/>
                </a:solidFill>
              </a:rPr>
              <a:t> </a:t>
            </a:r>
            <a:r>
              <a:rPr dirty="0" sz="3200" spc="5">
                <a:solidFill>
                  <a:srgbClr val="054B32"/>
                </a:solidFill>
              </a:rPr>
              <a:t>Joy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3631168" y="3940792"/>
            <a:ext cx="4537710" cy="2927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dirty="0" sz="2700" spc="-114">
                <a:solidFill>
                  <a:srgbClr val="054B32"/>
                </a:solidFill>
                <a:latin typeface="Arial"/>
                <a:cs typeface="Arial"/>
              </a:rPr>
              <a:t>A </a:t>
            </a:r>
            <a:r>
              <a:rPr dirty="0" sz="2700" spc="170">
                <a:solidFill>
                  <a:srgbClr val="054B32"/>
                </a:solidFill>
                <a:latin typeface="Arial"/>
                <a:cs typeface="Arial"/>
              </a:rPr>
              <a:t>character </a:t>
            </a:r>
            <a:r>
              <a:rPr dirty="0" sz="2700" spc="300">
                <a:solidFill>
                  <a:srgbClr val="054B32"/>
                </a:solidFill>
                <a:latin typeface="Arial"/>
                <a:cs typeface="Arial"/>
              </a:rPr>
              <a:t>that </a:t>
            </a:r>
            <a:r>
              <a:rPr dirty="0" sz="2700" spc="135">
                <a:solidFill>
                  <a:srgbClr val="054B32"/>
                </a:solidFill>
                <a:latin typeface="Arial"/>
                <a:cs typeface="Arial"/>
              </a:rPr>
              <a:t>you </a:t>
            </a:r>
            <a:r>
              <a:rPr dirty="0" sz="2700" spc="240">
                <a:solidFill>
                  <a:srgbClr val="054B32"/>
                </a:solidFill>
                <a:latin typeface="Arial"/>
                <a:cs typeface="Arial"/>
              </a:rPr>
              <a:t>meet  </a:t>
            </a:r>
            <a:r>
              <a:rPr dirty="0" sz="2700" spc="125">
                <a:solidFill>
                  <a:srgbClr val="054B32"/>
                </a:solidFill>
                <a:latin typeface="Arial"/>
                <a:cs typeface="Arial"/>
              </a:rPr>
              <a:t>everyday </a:t>
            </a:r>
            <a:r>
              <a:rPr dirty="0" sz="2700" spc="190">
                <a:solidFill>
                  <a:srgbClr val="054B32"/>
                </a:solidFill>
                <a:latin typeface="Arial"/>
                <a:cs typeface="Arial"/>
              </a:rPr>
              <a:t>within </a:t>
            </a:r>
            <a:r>
              <a:rPr dirty="0" sz="2700" spc="145">
                <a:solidFill>
                  <a:srgbClr val="054B32"/>
                </a:solidFill>
                <a:latin typeface="Arial"/>
                <a:cs typeface="Arial"/>
              </a:rPr>
              <a:t>your  </a:t>
            </a:r>
            <a:r>
              <a:rPr dirty="0" sz="2700" spc="165">
                <a:solidFill>
                  <a:srgbClr val="054B32"/>
                </a:solidFill>
                <a:latin typeface="Arial"/>
                <a:cs typeface="Arial"/>
              </a:rPr>
              <a:t>routine </a:t>
            </a:r>
            <a:r>
              <a:rPr dirty="0" sz="2700" spc="-35">
                <a:solidFill>
                  <a:srgbClr val="054B32"/>
                </a:solidFill>
                <a:latin typeface="Arial"/>
                <a:cs typeface="Arial"/>
              </a:rPr>
              <a:t>– </a:t>
            </a:r>
            <a:r>
              <a:rPr dirty="0" sz="2700" spc="325">
                <a:solidFill>
                  <a:srgbClr val="054B32"/>
                </a:solidFill>
                <a:latin typeface="Arial"/>
                <a:cs typeface="Arial"/>
              </a:rPr>
              <a:t>at </a:t>
            </a:r>
            <a:r>
              <a:rPr dirty="0" sz="2700" spc="175">
                <a:solidFill>
                  <a:srgbClr val="054B32"/>
                </a:solidFill>
                <a:latin typeface="Arial"/>
                <a:cs typeface="Arial"/>
              </a:rPr>
              <a:t>work </a:t>
            </a:r>
            <a:r>
              <a:rPr dirty="0" sz="2700" spc="200">
                <a:solidFill>
                  <a:srgbClr val="054B32"/>
                </a:solidFill>
                <a:latin typeface="Arial"/>
                <a:cs typeface="Arial"/>
              </a:rPr>
              <a:t>or </a:t>
            </a:r>
            <a:r>
              <a:rPr dirty="0" sz="2700" spc="325">
                <a:solidFill>
                  <a:srgbClr val="054B32"/>
                </a:solidFill>
                <a:latin typeface="Arial"/>
                <a:cs typeface="Arial"/>
              </a:rPr>
              <a:t>at  </a:t>
            </a:r>
            <a:r>
              <a:rPr dirty="0" sz="2700" spc="229">
                <a:solidFill>
                  <a:srgbClr val="054B32"/>
                </a:solidFill>
                <a:latin typeface="Arial"/>
                <a:cs typeface="Arial"/>
              </a:rPr>
              <a:t>home</a:t>
            </a:r>
            <a:r>
              <a:rPr dirty="0" sz="27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-35">
                <a:solidFill>
                  <a:srgbClr val="054B32"/>
                </a:solidFill>
                <a:latin typeface="Arial"/>
                <a:cs typeface="Arial"/>
              </a:rPr>
              <a:t>–</a:t>
            </a:r>
            <a:r>
              <a:rPr dirty="0" sz="2700" spc="-12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300">
                <a:solidFill>
                  <a:srgbClr val="054B32"/>
                </a:solidFill>
                <a:latin typeface="Arial"/>
                <a:cs typeface="Arial"/>
              </a:rPr>
              <a:t>that</a:t>
            </a:r>
            <a:r>
              <a:rPr dirty="0" sz="2700" spc="-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80">
                <a:solidFill>
                  <a:srgbClr val="054B32"/>
                </a:solidFill>
                <a:latin typeface="Arial"/>
                <a:cs typeface="Arial"/>
              </a:rPr>
              <a:t>sparks</a:t>
            </a:r>
            <a:r>
              <a:rPr dirty="0" sz="2700" spc="-8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85">
                <a:solidFill>
                  <a:srgbClr val="054B32"/>
                </a:solidFill>
                <a:latin typeface="Arial"/>
                <a:cs typeface="Arial"/>
              </a:rPr>
              <a:t>a</a:t>
            </a:r>
            <a:r>
              <a:rPr dirty="0" sz="2700" spc="-7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45">
                <a:solidFill>
                  <a:srgbClr val="054B32"/>
                </a:solidFill>
                <a:latin typeface="Arial"/>
                <a:cs typeface="Arial"/>
              </a:rPr>
              <a:t>small  </a:t>
            </a:r>
            <a:r>
              <a:rPr dirty="0" sz="2700" spc="250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2700" spc="-7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85">
                <a:solidFill>
                  <a:srgbClr val="054B32"/>
                </a:solidFill>
                <a:latin typeface="Arial"/>
                <a:cs typeface="Arial"/>
              </a:rPr>
              <a:t>familiar</a:t>
            </a:r>
            <a:r>
              <a:rPr dirty="0" sz="2700" spc="-145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20">
                <a:solidFill>
                  <a:srgbClr val="054B32"/>
                </a:solidFill>
                <a:latin typeface="Arial"/>
                <a:cs typeface="Arial"/>
              </a:rPr>
              <a:t>sense</a:t>
            </a:r>
            <a:r>
              <a:rPr dirty="0" sz="2700" spc="-7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80">
                <a:solidFill>
                  <a:srgbClr val="054B32"/>
                </a:solidFill>
                <a:latin typeface="Arial"/>
                <a:cs typeface="Arial"/>
              </a:rPr>
              <a:t>of</a:t>
            </a:r>
            <a:r>
              <a:rPr dirty="0" sz="2700" spc="-1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15">
                <a:solidFill>
                  <a:srgbClr val="054B32"/>
                </a:solidFill>
                <a:latin typeface="Arial"/>
                <a:cs typeface="Arial"/>
              </a:rPr>
              <a:t>joy.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90"/>
              </a:spcBef>
            </a:pPr>
            <a:r>
              <a:rPr dirty="0" sz="2700" spc="-114">
                <a:solidFill>
                  <a:srgbClr val="054B32"/>
                </a:solidFill>
                <a:latin typeface="Arial"/>
                <a:cs typeface="Arial"/>
              </a:rPr>
              <a:t>A </a:t>
            </a:r>
            <a:r>
              <a:rPr dirty="0" sz="2700" spc="165">
                <a:solidFill>
                  <a:srgbClr val="054B32"/>
                </a:solidFill>
                <a:latin typeface="Arial"/>
                <a:cs typeface="Arial"/>
              </a:rPr>
              <a:t>little </a:t>
            </a:r>
            <a:r>
              <a:rPr dirty="0" sz="2700" spc="95">
                <a:solidFill>
                  <a:srgbClr val="054B32"/>
                </a:solidFill>
                <a:latin typeface="Arial"/>
                <a:cs typeface="Arial"/>
              </a:rPr>
              <a:t>“yay!” </a:t>
            </a:r>
            <a:r>
              <a:rPr dirty="0" sz="2700" spc="80">
                <a:solidFill>
                  <a:srgbClr val="054B32"/>
                </a:solidFill>
                <a:latin typeface="Arial"/>
                <a:cs typeface="Arial"/>
              </a:rPr>
              <a:t>every</a:t>
            </a:r>
            <a:r>
              <a:rPr dirty="0" sz="2700" spc="-54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2700" spc="95">
                <a:solidFill>
                  <a:srgbClr val="054B32"/>
                </a:solidFill>
                <a:latin typeface="Arial"/>
                <a:cs typeface="Arial"/>
              </a:rPr>
              <a:t>day.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921635" cy="11308715"/>
            <a:chOff x="0" y="0"/>
            <a:chExt cx="2921635" cy="11308715"/>
          </a:xfrm>
        </p:grpSpPr>
        <p:sp>
          <p:nvSpPr>
            <p:cNvPr id="7" name="object 7"/>
            <p:cNvSpPr/>
            <p:nvPr/>
          </p:nvSpPr>
          <p:spPr>
            <a:xfrm>
              <a:off x="691134" y="681767"/>
              <a:ext cx="1539240" cy="500380"/>
            </a:xfrm>
            <a:custGeom>
              <a:avLst/>
              <a:gdLst/>
              <a:ahLst/>
              <a:cxnLst/>
              <a:rect l="l" t="t" r="r" b="b"/>
              <a:pathLst>
                <a:path w="1539239" h="500380">
                  <a:moveTo>
                    <a:pt x="539318" y="415112"/>
                  </a:moveTo>
                  <a:lnTo>
                    <a:pt x="533171" y="376783"/>
                  </a:lnTo>
                  <a:lnTo>
                    <a:pt x="344944" y="48679"/>
                  </a:lnTo>
                  <a:lnTo>
                    <a:pt x="312026" y="16065"/>
                  </a:lnTo>
                  <a:lnTo>
                    <a:pt x="269659" y="5130"/>
                  </a:lnTo>
                  <a:lnTo>
                    <a:pt x="247891" y="7886"/>
                  </a:lnTo>
                  <a:lnTo>
                    <a:pt x="209067" y="29654"/>
                  </a:lnTo>
                  <a:lnTo>
                    <a:pt x="12090" y="364426"/>
                  </a:lnTo>
                  <a:lnTo>
                    <a:pt x="342" y="402348"/>
                  </a:lnTo>
                  <a:lnTo>
                    <a:pt x="0" y="415112"/>
                  </a:lnTo>
                  <a:lnTo>
                    <a:pt x="1257" y="427799"/>
                  </a:lnTo>
                  <a:lnTo>
                    <a:pt x="19329" y="466902"/>
                  </a:lnTo>
                  <a:lnTo>
                    <a:pt x="53047" y="490359"/>
                  </a:lnTo>
                  <a:lnTo>
                    <a:pt x="74472" y="495109"/>
                  </a:lnTo>
                  <a:lnTo>
                    <a:pt x="83134" y="495046"/>
                  </a:lnTo>
                  <a:lnTo>
                    <a:pt x="121145" y="483971"/>
                  </a:lnTo>
                  <a:lnTo>
                    <a:pt x="148602" y="456869"/>
                  </a:lnTo>
                  <a:lnTo>
                    <a:pt x="159867" y="423202"/>
                  </a:lnTo>
                  <a:lnTo>
                    <a:pt x="161975" y="413689"/>
                  </a:lnTo>
                  <a:lnTo>
                    <a:pt x="182702" y="372745"/>
                  </a:lnTo>
                  <a:lnTo>
                    <a:pt x="211658" y="347268"/>
                  </a:lnTo>
                  <a:lnTo>
                    <a:pt x="251777" y="332333"/>
                  </a:lnTo>
                  <a:lnTo>
                    <a:pt x="266103" y="330936"/>
                  </a:lnTo>
                  <a:lnTo>
                    <a:pt x="273215" y="330936"/>
                  </a:lnTo>
                  <a:lnTo>
                    <a:pt x="315137" y="340639"/>
                  </a:lnTo>
                  <a:lnTo>
                    <a:pt x="349631" y="364794"/>
                  </a:lnTo>
                  <a:lnTo>
                    <a:pt x="372770" y="400075"/>
                  </a:lnTo>
                  <a:lnTo>
                    <a:pt x="380466" y="431152"/>
                  </a:lnTo>
                  <a:lnTo>
                    <a:pt x="381673" y="436041"/>
                  </a:lnTo>
                  <a:lnTo>
                    <a:pt x="401548" y="470839"/>
                  </a:lnTo>
                  <a:lnTo>
                    <a:pt x="437984" y="492404"/>
                  </a:lnTo>
                  <a:lnTo>
                    <a:pt x="459066" y="495109"/>
                  </a:lnTo>
                  <a:lnTo>
                    <a:pt x="464845" y="495109"/>
                  </a:lnTo>
                  <a:lnTo>
                    <a:pt x="504672" y="480809"/>
                  </a:lnTo>
                  <a:lnTo>
                    <a:pt x="531228" y="449605"/>
                  </a:lnTo>
                  <a:lnTo>
                    <a:pt x="538060" y="427799"/>
                  </a:lnTo>
                  <a:lnTo>
                    <a:pt x="539318" y="415112"/>
                  </a:lnTo>
                  <a:close/>
                </a:path>
                <a:path w="1539239" h="500380">
                  <a:moveTo>
                    <a:pt x="1021295" y="85153"/>
                  </a:moveTo>
                  <a:lnTo>
                    <a:pt x="1008138" y="41643"/>
                  </a:lnTo>
                  <a:lnTo>
                    <a:pt x="977747" y="14071"/>
                  </a:lnTo>
                  <a:lnTo>
                    <a:pt x="946823" y="5143"/>
                  </a:lnTo>
                  <a:lnTo>
                    <a:pt x="938149" y="5207"/>
                  </a:lnTo>
                  <a:lnTo>
                    <a:pt x="900137" y="16294"/>
                  </a:lnTo>
                  <a:lnTo>
                    <a:pt x="872680" y="43383"/>
                  </a:lnTo>
                  <a:lnTo>
                    <a:pt x="861415" y="77063"/>
                  </a:lnTo>
                  <a:lnTo>
                    <a:pt x="859320" y="86575"/>
                  </a:lnTo>
                  <a:lnTo>
                    <a:pt x="838593" y="127520"/>
                  </a:lnTo>
                  <a:lnTo>
                    <a:pt x="809625" y="152996"/>
                  </a:lnTo>
                  <a:lnTo>
                    <a:pt x="769518" y="167944"/>
                  </a:lnTo>
                  <a:lnTo>
                    <a:pt x="755180" y="169316"/>
                  </a:lnTo>
                  <a:lnTo>
                    <a:pt x="748068" y="169316"/>
                  </a:lnTo>
                  <a:lnTo>
                    <a:pt x="702906" y="158115"/>
                  </a:lnTo>
                  <a:lnTo>
                    <a:pt x="671652" y="135470"/>
                  </a:lnTo>
                  <a:lnTo>
                    <a:pt x="648525" y="100177"/>
                  </a:lnTo>
                  <a:lnTo>
                    <a:pt x="640816" y="69100"/>
                  </a:lnTo>
                  <a:lnTo>
                    <a:pt x="639610" y="64223"/>
                  </a:lnTo>
                  <a:lnTo>
                    <a:pt x="619747" y="29425"/>
                  </a:lnTo>
                  <a:lnTo>
                    <a:pt x="583298" y="7861"/>
                  </a:lnTo>
                  <a:lnTo>
                    <a:pt x="562229" y="5143"/>
                  </a:lnTo>
                  <a:lnTo>
                    <a:pt x="556450" y="5143"/>
                  </a:lnTo>
                  <a:lnTo>
                    <a:pt x="516623" y="19443"/>
                  </a:lnTo>
                  <a:lnTo>
                    <a:pt x="490067" y="50660"/>
                  </a:lnTo>
                  <a:lnTo>
                    <a:pt x="481965" y="85153"/>
                  </a:lnTo>
                  <a:lnTo>
                    <a:pt x="482320" y="97917"/>
                  </a:lnTo>
                  <a:lnTo>
                    <a:pt x="494042" y="135839"/>
                  </a:lnTo>
                  <a:lnTo>
                    <a:pt x="676351" y="451599"/>
                  </a:lnTo>
                  <a:lnTo>
                    <a:pt x="709269" y="484200"/>
                  </a:lnTo>
                  <a:lnTo>
                    <a:pt x="751636" y="495134"/>
                  </a:lnTo>
                  <a:lnTo>
                    <a:pt x="773391" y="492379"/>
                  </a:lnTo>
                  <a:lnTo>
                    <a:pt x="812228" y="470611"/>
                  </a:lnTo>
                  <a:lnTo>
                    <a:pt x="1009205" y="135839"/>
                  </a:lnTo>
                  <a:lnTo>
                    <a:pt x="1020940" y="97917"/>
                  </a:lnTo>
                  <a:lnTo>
                    <a:pt x="1021295" y="85153"/>
                  </a:lnTo>
                  <a:close/>
                </a:path>
                <a:path w="1539239" h="500380">
                  <a:moveTo>
                    <a:pt x="1539163" y="250113"/>
                  </a:moveTo>
                  <a:lnTo>
                    <a:pt x="1535125" y="205155"/>
                  </a:lnTo>
                  <a:lnTo>
                    <a:pt x="1523504" y="162839"/>
                  </a:lnTo>
                  <a:lnTo>
                    <a:pt x="1511960" y="138531"/>
                  </a:lnTo>
                  <a:lnTo>
                    <a:pt x="1505013" y="123875"/>
                  </a:lnTo>
                  <a:lnTo>
                    <a:pt x="1480337" y="88963"/>
                  </a:lnTo>
                  <a:lnTo>
                    <a:pt x="1450187" y="58826"/>
                  </a:lnTo>
                  <a:lnTo>
                    <a:pt x="1415275" y="34150"/>
                  </a:lnTo>
                  <a:lnTo>
                    <a:pt x="1400632" y="27203"/>
                  </a:lnTo>
                  <a:lnTo>
                    <a:pt x="1400632" y="250113"/>
                  </a:lnTo>
                  <a:lnTo>
                    <a:pt x="1391856" y="293547"/>
                  </a:lnTo>
                  <a:lnTo>
                    <a:pt x="1367942" y="329018"/>
                  </a:lnTo>
                  <a:lnTo>
                    <a:pt x="1332471" y="352933"/>
                  </a:lnTo>
                  <a:lnTo>
                    <a:pt x="1289037" y="361708"/>
                  </a:lnTo>
                  <a:lnTo>
                    <a:pt x="1245603" y="352933"/>
                  </a:lnTo>
                  <a:lnTo>
                    <a:pt x="1210132" y="329018"/>
                  </a:lnTo>
                  <a:lnTo>
                    <a:pt x="1186218" y="293547"/>
                  </a:lnTo>
                  <a:lnTo>
                    <a:pt x="1177455" y="250113"/>
                  </a:lnTo>
                  <a:lnTo>
                    <a:pt x="1186218" y="206679"/>
                  </a:lnTo>
                  <a:lnTo>
                    <a:pt x="1210132" y="171208"/>
                  </a:lnTo>
                  <a:lnTo>
                    <a:pt x="1245603" y="147294"/>
                  </a:lnTo>
                  <a:lnTo>
                    <a:pt x="1289037" y="138531"/>
                  </a:lnTo>
                  <a:lnTo>
                    <a:pt x="1332471" y="147294"/>
                  </a:lnTo>
                  <a:lnTo>
                    <a:pt x="1367942" y="171208"/>
                  </a:lnTo>
                  <a:lnTo>
                    <a:pt x="1391856" y="206679"/>
                  </a:lnTo>
                  <a:lnTo>
                    <a:pt x="1400632" y="250113"/>
                  </a:lnTo>
                  <a:lnTo>
                    <a:pt x="1400632" y="27203"/>
                  </a:lnTo>
                  <a:lnTo>
                    <a:pt x="1376311" y="15646"/>
                  </a:lnTo>
                  <a:lnTo>
                    <a:pt x="1333995" y="4025"/>
                  </a:lnTo>
                  <a:lnTo>
                    <a:pt x="1289037" y="0"/>
                  </a:lnTo>
                  <a:lnTo>
                    <a:pt x="1244079" y="4025"/>
                  </a:lnTo>
                  <a:lnTo>
                    <a:pt x="1201762" y="15646"/>
                  </a:lnTo>
                  <a:lnTo>
                    <a:pt x="1162799" y="34150"/>
                  </a:lnTo>
                  <a:lnTo>
                    <a:pt x="1127899" y="58826"/>
                  </a:lnTo>
                  <a:lnTo>
                    <a:pt x="1097749" y="88963"/>
                  </a:lnTo>
                  <a:lnTo>
                    <a:pt x="1073073" y="123875"/>
                  </a:lnTo>
                  <a:lnTo>
                    <a:pt x="1054569" y="162839"/>
                  </a:lnTo>
                  <a:lnTo>
                    <a:pt x="1042949" y="205155"/>
                  </a:lnTo>
                  <a:lnTo>
                    <a:pt x="1038923" y="250113"/>
                  </a:lnTo>
                  <a:lnTo>
                    <a:pt x="1042949" y="295071"/>
                  </a:lnTo>
                  <a:lnTo>
                    <a:pt x="1054569" y="337388"/>
                  </a:lnTo>
                  <a:lnTo>
                    <a:pt x="1073073" y="376351"/>
                  </a:lnTo>
                  <a:lnTo>
                    <a:pt x="1097749" y="411264"/>
                  </a:lnTo>
                  <a:lnTo>
                    <a:pt x="1127899" y="441413"/>
                  </a:lnTo>
                  <a:lnTo>
                    <a:pt x="1162799" y="466090"/>
                  </a:lnTo>
                  <a:lnTo>
                    <a:pt x="1201762" y="484581"/>
                  </a:lnTo>
                  <a:lnTo>
                    <a:pt x="1244079" y="496201"/>
                  </a:lnTo>
                  <a:lnTo>
                    <a:pt x="1289037" y="500240"/>
                  </a:lnTo>
                  <a:lnTo>
                    <a:pt x="1333995" y="496201"/>
                  </a:lnTo>
                  <a:lnTo>
                    <a:pt x="1376311" y="484581"/>
                  </a:lnTo>
                  <a:lnTo>
                    <a:pt x="1415275" y="466090"/>
                  </a:lnTo>
                  <a:lnTo>
                    <a:pt x="1450187" y="441413"/>
                  </a:lnTo>
                  <a:lnTo>
                    <a:pt x="1480337" y="411264"/>
                  </a:lnTo>
                  <a:lnTo>
                    <a:pt x="1505013" y="376351"/>
                  </a:lnTo>
                  <a:lnTo>
                    <a:pt x="1511960" y="361708"/>
                  </a:lnTo>
                  <a:lnTo>
                    <a:pt x="1523504" y="337388"/>
                  </a:lnTo>
                  <a:lnTo>
                    <a:pt x="1535125" y="295071"/>
                  </a:lnTo>
                  <a:lnTo>
                    <a:pt x="1539163" y="250113"/>
                  </a:lnTo>
                  <a:close/>
                </a:path>
              </a:pathLst>
            </a:custGeom>
            <a:solidFill>
              <a:srgbClr val="054B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2921635" cy="11308715"/>
            </a:xfrm>
            <a:custGeom>
              <a:avLst/>
              <a:gdLst/>
              <a:ahLst/>
              <a:cxnLst/>
              <a:rect l="l" t="t" r="r" b="b"/>
              <a:pathLst>
                <a:path w="2921635" h="11308715">
                  <a:moveTo>
                    <a:pt x="2921377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921377" y="11308556"/>
                  </a:lnTo>
                  <a:lnTo>
                    <a:pt x="292137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52727" y="2106167"/>
            <a:ext cx="1694180" cy="426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0" b="1">
                <a:solidFill>
                  <a:srgbClr val="054B32"/>
                </a:solidFill>
                <a:latin typeface="Arial"/>
                <a:cs typeface="Arial"/>
              </a:rPr>
              <a:t>Strategy</a:t>
            </a:r>
            <a:endParaRPr sz="1800">
              <a:latin typeface="Arial"/>
              <a:cs typeface="Arial"/>
            </a:endParaRPr>
          </a:p>
          <a:p>
            <a:pPr marL="12700" marR="457834">
              <a:lnSpc>
                <a:spcPct val="167900"/>
              </a:lnSpc>
              <a:spcBef>
                <a:spcPts val="5"/>
              </a:spcBef>
            </a:pPr>
            <a:r>
              <a:rPr dirty="0" sz="1800" spc="-250">
                <a:solidFill>
                  <a:srgbClr val="054B32"/>
                </a:solidFill>
                <a:latin typeface="Arial"/>
                <a:cs typeface="Arial"/>
              </a:rPr>
              <a:t>P</a:t>
            </a:r>
            <a:r>
              <a:rPr dirty="0" sz="1800" spc="95">
                <a:solidFill>
                  <a:srgbClr val="054B32"/>
                </a:solidFill>
                <a:latin typeface="Arial"/>
                <a:cs typeface="Arial"/>
              </a:rPr>
              <a:t>ositioning  </a:t>
            </a:r>
            <a:r>
              <a:rPr dirty="0" sz="1800" spc="25">
                <a:solidFill>
                  <a:srgbClr val="054B32"/>
                </a:solidFill>
                <a:latin typeface="Arial"/>
                <a:cs typeface="Arial"/>
              </a:rPr>
              <a:t>Vision  </a:t>
            </a:r>
            <a:r>
              <a:rPr dirty="0" sz="1800" spc="50">
                <a:solidFill>
                  <a:srgbClr val="054B32"/>
                </a:solidFill>
                <a:latin typeface="Arial"/>
                <a:cs typeface="Arial"/>
              </a:rPr>
              <a:t>Core </a:t>
            </a:r>
            <a:r>
              <a:rPr dirty="0" sz="1800" spc="135">
                <a:solidFill>
                  <a:srgbClr val="054B32"/>
                </a:solidFill>
                <a:latin typeface="Arial"/>
                <a:cs typeface="Arial"/>
              </a:rPr>
              <a:t>Idea  </a:t>
            </a:r>
            <a:r>
              <a:rPr dirty="0" sz="1800" spc="20">
                <a:solidFill>
                  <a:srgbClr val="054B32"/>
                </a:solidFill>
                <a:latin typeface="Arial"/>
                <a:cs typeface="Arial"/>
              </a:rPr>
              <a:t>Values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15">
                <a:solidFill>
                  <a:srgbClr val="054B32"/>
                </a:solidFill>
                <a:latin typeface="Arial"/>
                <a:cs typeface="Arial"/>
              </a:rPr>
              <a:t>Tone </a:t>
            </a:r>
            <a:r>
              <a:rPr dirty="0" sz="1800" spc="165">
                <a:solidFill>
                  <a:srgbClr val="054B32"/>
                </a:solidFill>
                <a:latin typeface="Arial"/>
                <a:cs typeface="Arial"/>
              </a:rPr>
              <a:t>and</a:t>
            </a:r>
            <a:r>
              <a:rPr dirty="0" sz="1800" spc="-200">
                <a:solidFill>
                  <a:srgbClr val="054B32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054B32"/>
                </a:solidFill>
                <a:latin typeface="Arial"/>
                <a:cs typeface="Arial"/>
              </a:rPr>
              <a:t>Voice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800" spc="70" b="1">
                <a:solidFill>
                  <a:srgbClr val="054B32"/>
                </a:solidFill>
                <a:latin typeface="Arial"/>
                <a:cs typeface="Arial"/>
              </a:rPr>
              <a:t>Overview</a:t>
            </a:r>
            <a:endParaRPr sz="1800">
              <a:latin typeface="Arial"/>
              <a:cs typeface="Arial"/>
            </a:endParaRPr>
          </a:p>
          <a:p>
            <a:pPr marL="12700" marR="175895">
              <a:lnSpc>
                <a:spcPct val="100800"/>
              </a:lnSpc>
              <a:spcBef>
                <a:spcPts val="1450"/>
              </a:spcBef>
            </a:pPr>
            <a:r>
              <a:rPr dirty="0" sz="1800" spc="90" b="1">
                <a:solidFill>
                  <a:srgbClr val="054B32"/>
                </a:solidFill>
                <a:latin typeface="Arial"/>
                <a:cs typeface="Arial"/>
              </a:rPr>
              <a:t>Language  </a:t>
            </a:r>
            <a:r>
              <a:rPr dirty="0" sz="1800" spc="-110" b="1">
                <a:solidFill>
                  <a:srgbClr val="054B32"/>
                </a:solidFill>
                <a:latin typeface="Arial"/>
                <a:cs typeface="Arial"/>
              </a:rPr>
              <a:t>C</a:t>
            </a:r>
            <a:r>
              <a:rPr dirty="0" sz="1800" spc="110" b="1">
                <a:solidFill>
                  <a:srgbClr val="054B32"/>
                </a:solidFill>
                <a:latin typeface="Arial"/>
                <a:cs typeface="Arial"/>
              </a:rPr>
              <a:t>ompone</a:t>
            </a:r>
            <a:r>
              <a:rPr dirty="0" sz="1800" spc="90" b="1">
                <a:solidFill>
                  <a:srgbClr val="054B32"/>
                </a:solidFill>
                <a:latin typeface="Arial"/>
                <a:cs typeface="Arial"/>
              </a:rPr>
              <a:t>n</a:t>
            </a:r>
            <a:r>
              <a:rPr dirty="0" sz="1800" spc="60" b="1">
                <a:solidFill>
                  <a:srgbClr val="054B32"/>
                </a:solidFill>
                <a:latin typeface="Arial"/>
                <a:cs typeface="Arial"/>
              </a:rPr>
              <a:t>ts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40" b="1">
                <a:solidFill>
                  <a:srgbClr val="054B32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7891" y="681767"/>
            <a:ext cx="1832610" cy="3925570"/>
          </a:xfrm>
          <a:custGeom>
            <a:avLst/>
            <a:gdLst/>
            <a:ahLst/>
            <a:cxnLst/>
            <a:rect l="l" t="t" r="r" b="b"/>
            <a:pathLst>
              <a:path w="1832610" h="3925570">
                <a:moveTo>
                  <a:pt x="62826" y="3894010"/>
                </a:moveTo>
                <a:lnTo>
                  <a:pt x="60350" y="3881793"/>
                </a:lnTo>
                <a:lnTo>
                  <a:pt x="53619" y="3871798"/>
                </a:lnTo>
                <a:lnTo>
                  <a:pt x="43637" y="3865067"/>
                </a:lnTo>
                <a:lnTo>
                  <a:pt x="31407" y="3862603"/>
                </a:lnTo>
                <a:lnTo>
                  <a:pt x="19177" y="3865067"/>
                </a:lnTo>
                <a:lnTo>
                  <a:pt x="9194" y="3871798"/>
                </a:lnTo>
                <a:lnTo>
                  <a:pt x="2463" y="3881793"/>
                </a:lnTo>
                <a:lnTo>
                  <a:pt x="0" y="3894010"/>
                </a:lnTo>
                <a:lnTo>
                  <a:pt x="2463" y="3906240"/>
                </a:lnTo>
                <a:lnTo>
                  <a:pt x="9194" y="3916222"/>
                </a:lnTo>
                <a:lnTo>
                  <a:pt x="19177" y="3922953"/>
                </a:lnTo>
                <a:lnTo>
                  <a:pt x="31407" y="3925430"/>
                </a:lnTo>
                <a:lnTo>
                  <a:pt x="43637" y="3922953"/>
                </a:lnTo>
                <a:lnTo>
                  <a:pt x="53619" y="3916222"/>
                </a:lnTo>
                <a:lnTo>
                  <a:pt x="60350" y="3906240"/>
                </a:lnTo>
                <a:lnTo>
                  <a:pt x="62826" y="3894010"/>
                </a:lnTo>
                <a:close/>
              </a:path>
              <a:path w="1832610" h="3925570">
                <a:moveTo>
                  <a:pt x="832561" y="415112"/>
                </a:moveTo>
                <a:lnTo>
                  <a:pt x="826414" y="376783"/>
                </a:lnTo>
                <a:lnTo>
                  <a:pt x="638187" y="48679"/>
                </a:lnTo>
                <a:lnTo>
                  <a:pt x="605269" y="16065"/>
                </a:lnTo>
                <a:lnTo>
                  <a:pt x="562902" y="5130"/>
                </a:lnTo>
                <a:lnTo>
                  <a:pt x="541134" y="7886"/>
                </a:lnTo>
                <a:lnTo>
                  <a:pt x="502310" y="29654"/>
                </a:lnTo>
                <a:lnTo>
                  <a:pt x="305333" y="364426"/>
                </a:lnTo>
                <a:lnTo>
                  <a:pt x="293585" y="402348"/>
                </a:lnTo>
                <a:lnTo>
                  <a:pt x="293243" y="415112"/>
                </a:lnTo>
                <a:lnTo>
                  <a:pt x="294500" y="427799"/>
                </a:lnTo>
                <a:lnTo>
                  <a:pt x="312572" y="466902"/>
                </a:lnTo>
                <a:lnTo>
                  <a:pt x="346290" y="490359"/>
                </a:lnTo>
                <a:lnTo>
                  <a:pt x="367715" y="495109"/>
                </a:lnTo>
                <a:lnTo>
                  <a:pt x="376377" y="495046"/>
                </a:lnTo>
                <a:lnTo>
                  <a:pt x="414388" y="483971"/>
                </a:lnTo>
                <a:lnTo>
                  <a:pt x="441845" y="456869"/>
                </a:lnTo>
                <a:lnTo>
                  <a:pt x="453110" y="423202"/>
                </a:lnTo>
                <a:lnTo>
                  <a:pt x="455218" y="413689"/>
                </a:lnTo>
                <a:lnTo>
                  <a:pt x="475945" y="372745"/>
                </a:lnTo>
                <a:lnTo>
                  <a:pt x="504901" y="347268"/>
                </a:lnTo>
                <a:lnTo>
                  <a:pt x="545020" y="332333"/>
                </a:lnTo>
                <a:lnTo>
                  <a:pt x="559346" y="330936"/>
                </a:lnTo>
                <a:lnTo>
                  <a:pt x="566458" y="330936"/>
                </a:lnTo>
                <a:lnTo>
                  <a:pt x="608380" y="340639"/>
                </a:lnTo>
                <a:lnTo>
                  <a:pt x="642874" y="364794"/>
                </a:lnTo>
                <a:lnTo>
                  <a:pt x="666013" y="400075"/>
                </a:lnTo>
                <a:lnTo>
                  <a:pt x="673709" y="431152"/>
                </a:lnTo>
                <a:lnTo>
                  <a:pt x="674916" y="436041"/>
                </a:lnTo>
                <a:lnTo>
                  <a:pt x="694791" y="470839"/>
                </a:lnTo>
                <a:lnTo>
                  <a:pt x="731227" y="492404"/>
                </a:lnTo>
                <a:lnTo>
                  <a:pt x="752309" y="495109"/>
                </a:lnTo>
                <a:lnTo>
                  <a:pt x="758088" y="495109"/>
                </a:lnTo>
                <a:lnTo>
                  <a:pt x="797915" y="480809"/>
                </a:lnTo>
                <a:lnTo>
                  <a:pt x="824471" y="449605"/>
                </a:lnTo>
                <a:lnTo>
                  <a:pt x="831303" y="427799"/>
                </a:lnTo>
                <a:lnTo>
                  <a:pt x="832561" y="415112"/>
                </a:lnTo>
                <a:close/>
              </a:path>
              <a:path w="1832610" h="3925570">
                <a:moveTo>
                  <a:pt x="1314538" y="85153"/>
                </a:moveTo>
                <a:lnTo>
                  <a:pt x="1301381" y="41643"/>
                </a:lnTo>
                <a:lnTo>
                  <a:pt x="1270990" y="14071"/>
                </a:lnTo>
                <a:lnTo>
                  <a:pt x="1240066" y="5143"/>
                </a:lnTo>
                <a:lnTo>
                  <a:pt x="1231392" y="5207"/>
                </a:lnTo>
                <a:lnTo>
                  <a:pt x="1193380" y="16294"/>
                </a:lnTo>
                <a:lnTo>
                  <a:pt x="1165923" y="43383"/>
                </a:lnTo>
                <a:lnTo>
                  <a:pt x="1154658" y="77063"/>
                </a:lnTo>
                <a:lnTo>
                  <a:pt x="1152563" y="86575"/>
                </a:lnTo>
                <a:lnTo>
                  <a:pt x="1131836" y="127520"/>
                </a:lnTo>
                <a:lnTo>
                  <a:pt x="1102868" y="152996"/>
                </a:lnTo>
                <a:lnTo>
                  <a:pt x="1062761" y="167944"/>
                </a:lnTo>
                <a:lnTo>
                  <a:pt x="1048423" y="169316"/>
                </a:lnTo>
                <a:lnTo>
                  <a:pt x="1041311" y="169316"/>
                </a:lnTo>
                <a:lnTo>
                  <a:pt x="996149" y="158115"/>
                </a:lnTo>
                <a:lnTo>
                  <a:pt x="964895" y="135470"/>
                </a:lnTo>
                <a:lnTo>
                  <a:pt x="941768" y="100177"/>
                </a:lnTo>
                <a:lnTo>
                  <a:pt x="934059" y="69100"/>
                </a:lnTo>
                <a:lnTo>
                  <a:pt x="932853" y="64223"/>
                </a:lnTo>
                <a:lnTo>
                  <a:pt x="912990" y="29425"/>
                </a:lnTo>
                <a:lnTo>
                  <a:pt x="876541" y="7861"/>
                </a:lnTo>
                <a:lnTo>
                  <a:pt x="855472" y="5143"/>
                </a:lnTo>
                <a:lnTo>
                  <a:pt x="849693" y="5143"/>
                </a:lnTo>
                <a:lnTo>
                  <a:pt x="809866" y="19443"/>
                </a:lnTo>
                <a:lnTo>
                  <a:pt x="783310" y="50660"/>
                </a:lnTo>
                <a:lnTo>
                  <a:pt x="775208" y="85153"/>
                </a:lnTo>
                <a:lnTo>
                  <a:pt x="775563" y="97917"/>
                </a:lnTo>
                <a:lnTo>
                  <a:pt x="787285" y="135839"/>
                </a:lnTo>
                <a:lnTo>
                  <a:pt x="969594" y="451599"/>
                </a:lnTo>
                <a:lnTo>
                  <a:pt x="1002512" y="484200"/>
                </a:lnTo>
                <a:lnTo>
                  <a:pt x="1044879" y="495134"/>
                </a:lnTo>
                <a:lnTo>
                  <a:pt x="1066634" y="492379"/>
                </a:lnTo>
                <a:lnTo>
                  <a:pt x="1105471" y="470611"/>
                </a:lnTo>
                <a:lnTo>
                  <a:pt x="1302448" y="135839"/>
                </a:lnTo>
                <a:lnTo>
                  <a:pt x="1314183" y="97917"/>
                </a:lnTo>
                <a:lnTo>
                  <a:pt x="1314538" y="85153"/>
                </a:lnTo>
                <a:close/>
              </a:path>
              <a:path w="1832610" h="3925570">
                <a:moveTo>
                  <a:pt x="1832406" y="250113"/>
                </a:moveTo>
                <a:lnTo>
                  <a:pt x="1828368" y="205155"/>
                </a:lnTo>
                <a:lnTo>
                  <a:pt x="1816747" y="162839"/>
                </a:lnTo>
                <a:lnTo>
                  <a:pt x="1805203" y="138531"/>
                </a:lnTo>
                <a:lnTo>
                  <a:pt x="1798256" y="123875"/>
                </a:lnTo>
                <a:lnTo>
                  <a:pt x="1773580" y="88963"/>
                </a:lnTo>
                <a:lnTo>
                  <a:pt x="1743430" y="58826"/>
                </a:lnTo>
                <a:lnTo>
                  <a:pt x="1708518" y="34150"/>
                </a:lnTo>
                <a:lnTo>
                  <a:pt x="1693875" y="27203"/>
                </a:lnTo>
                <a:lnTo>
                  <a:pt x="1693875" y="250113"/>
                </a:lnTo>
                <a:lnTo>
                  <a:pt x="1685099" y="293547"/>
                </a:lnTo>
                <a:lnTo>
                  <a:pt x="1661185" y="329018"/>
                </a:lnTo>
                <a:lnTo>
                  <a:pt x="1625714" y="352933"/>
                </a:lnTo>
                <a:lnTo>
                  <a:pt x="1582280" y="361708"/>
                </a:lnTo>
                <a:lnTo>
                  <a:pt x="1538846" y="352933"/>
                </a:lnTo>
                <a:lnTo>
                  <a:pt x="1503375" y="329018"/>
                </a:lnTo>
                <a:lnTo>
                  <a:pt x="1479461" y="293547"/>
                </a:lnTo>
                <a:lnTo>
                  <a:pt x="1470698" y="250113"/>
                </a:lnTo>
                <a:lnTo>
                  <a:pt x="1479461" y="206679"/>
                </a:lnTo>
                <a:lnTo>
                  <a:pt x="1503375" y="171208"/>
                </a:lnTo>
                <a:lnTo>
                  <a:pt x="1538846" y="147294"/>
                </a:lnTo>
                <a:lnTo>
                  <a:pt x="1582280" y="138531"/>
                </a:lnTo>
                <a:lnTo>
                  <a:pt x="1625714" y="147294"/>
                </a:lnTo>
                <a:lnTo>
                  <a:pt x="1661185" y="171208"/>
                </a:lnTo>
                <a:lnTo>
                  <a:pt x="1685099" y="206679"/>
                </a:lnTo>
                <a:lnTo>
                  <a:pt x="1693875" y="250113"/>
                </a:lnTo>
                <a:lnTo>
                  <a:pt x="1693875" y="27203"/>
                </a:lnTo>
                <a:lnTo>
                  <a:pt x="1669554" y="15646"/>
                </a:lnTo>
                <a:lnTo>
                  <a:pt x="1627238" y="4025"/>
                </a:lnTo>
                <a:lnTo>
                  <a:pt x="1582280" y="0"/>
                </a:lnTo>
                <a:lnTo>
                  <a:pt x="1537322" y="4025"/>
                </a:lnTo>
                <a:lnTo>
                  <a:pt x="1495005" y="15646"/>
                </a:lnTo>
                <a:lnTo>
                  <a:pt x="1456042" y="34150"/>
                </a:lnTo>
                <a:lnTo>
                  <a:pt x="1421142" y="58826"/>
                </a:lnTo>
                <a:lnTo>
                  <a:pt x="1390992" y="88963"/>
                </a:lnTo>
                <a:lnTo>
                  <a:pt x="1366316" y="123875"/>
                </a:lnTo>
                <a:lnTo>
                  <a:pt x="1347812" y="162839"/>
                </a:lnTo>
                <a:lnTo>
                  <a:pt x="1336192" y="205155"/>
                </a:lnTo>
                <a:lnTo>
                  <a:pt x="1332166" y="250113"/>
                </a:lnTo>
                <a:lnTo>
                  <a:pt x="1336192" y="295071"/>
                </a:lnTo>
                <a:lnTo>
                  <a:pt x="1347812" y="337388"/>
                </a:lnTo>
                <a:lnTo>
                  <a:pt x="1366316" y="376351"/>
                </a:lnTo>
                <a:lnTo>
                  <a:pt x="1390992" y="411264"/>
                </a:lnTo>
                <a:lnTo>
                  <a:pt x="1421142" y="441413"/>
                </a:lnTo>
                <a:lnTo>
                  <a:pt x="1456042" y="466090"/>
                </a:lnTo>
                <a:lnTo>
                  <a:pt x="1495005" y="484581"/>
                </a:lnTo>
                <a:lnTo>
                  <a:pt x="1537322" y="496201"/>
                </a:lnTo>
                <a:lnTo>
                  <a:pt x="1582280" y="500240"/>
                </a:lnTo>
                <a:lnTo>
                  <a:pt x="1627238" y="496201"/>
                </a:lnTo>
                <a:lnTo>
                  <a:pt x="1669554" y="484581"/>
                </a:lnTo>
                <a:lnTo>
                  <a:pt x="1708518" y="466090"/>
                </a:lnTo>
                <a:lnTo>
                  <a:pt x="1743430" y="441413"/>
                </a:lnTo>
                <a:lnTo>
                  <a:pt x="1773580" y="411264"/>
                </a:lnTo>
                <a:lnTo>
                  <a:pt x="1798256" y="376351"/>
                </a:lnTo>
                <a:lnTo>
                  <a:pt x="1805203" y="361708"/>
                </a:lnTo>
                <a:lnTo>
                  <a:pt x="1816747" y="337388"/>
                </a:lnTo>
                <a:lnTo>
                  <a:pt x="1828368" y="295071"/>
                </a:lnTo>
                <a:lnTo>
                  <a:pt x="1832406" y="250113"/>
                </a:lnTo>
                <a:close/>
              </a:path>
            </a:pathLst>
          </a:custGeom>
          <a:solidFill>
            <a:srgbClr val="054B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082405" y="10531551"/>
            <a:ext cx="1939925" cy="34671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700" spc="65" b="1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700" spc="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35" b="1">
                <a:solidFill>
                  <a:srgbClr val="FFFFFF"/>
                </a:solidFill>
                <a:latin typeface="Arial"/>
                <a:cs typeface="Arial"/>
              </a:rPr>
              <a:t>Guidelines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40"/>
              </a:spcBef>
            </a:pPr>
            <a:fld id="{81D60167-4931-47E6-BA6A-407CBD079E47}" type="slidenum">
              <a:rPr dirty="0" spc="135"/>
              <a:t>4</a:t>
            </a:fld>
            <a:r>
              <a:rPr dirty="0" spc="-235"/>
              <a:t> </a:t>
            </a:r>
            <a:r>
              <a:rPr dirty="0" spc="-20"/>
              <a:t>| </a:t>
            </a:r>
            <a:r>
              <a:rPr dirty="0" spc="-160" b="0">
                <a:latin typeface="Arial"/>
                <a:cs typeface="Arial"/>
              </a:rPr>
              <a:t>41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55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64296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dirty="0" spc="320"/>
              <a:t>Overview</a:t>
            </a: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dirty="0" sz="3350" spc="220" b="0">
                <a:latin typeface="Arial"/>
                <a:cs typeface="Arial"/>
              </a:rPr>
              <a:t>Chapter</a:t>
            </a:r>
            <a:r>
              <a:rPr dirty="0" sz="3350" spc="-180" b="0">
                <a:latin typeface="Arial"/>
                <a:cs typeface="Arial"/>
              </a:rPr>
              <a:t> </a:t>
            </a:r>
            <a:r>
              <a:rPr dirty="0" sz="3350" spc="10" b="0">
                <a:latin typeface="Arial"/>
                <a:cs typeface="Arial"/>
              </a:rPr>
              <a:t>02</a:t>
            </a:r>
            <a:endParaRPr sz="33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52102" y="3951699"/>
            <a:ext cx="1086485" cy="1073150"/>
          </a:xfrm>
          <a:custGeom>
            <a:avLst/>
            <a:gdLst/>
            <a:ahLst/>
            <a:cxnLst/>
            <a:rect l="l" t="t" r="r" b="b"/>
            <a:pathLst>
              <a:path w="1086484" h="1073150">
                <a:moveTo>
                  <a:pt x="382117" y="553720"/>
                </a:moveTo>
                <a:lnTo>
                  <a:pt x="380568" y="546163"/>
                </a:lnTo>
                <a:lnTo>
                  <a:pt x="376364" y="539991"/>
                </a:lnTo>
                <a:lnTo>
                  <a:pt x="370128" y="535825"/>
                </a:lnTo>
                <a:lnTo>
                  <a:pt x="362508" y="534301"/>
                </a:lnTo>
                <a:lnTo>
                  <a:pt x="354850" y="535825"/>
                </a:lnTo>
                <a:lnTo>
                  <a:pt x="348615" y="539991"/>
                </a:lnTo>
                <a:lnTo>
                  <a:pt x="344398" y="546163"/>
                </a:lnTo>
                <a:lnTo>
                  <a:pt x="342861" y="553720"/>
                </a:lnTo>
                <a:lnTo>
                  <a:pt x="344398" y="561276"/>
                </a:lnTo>
                <a:lnTo>
                  <a:pt x="348615" y="567448"/>
                </a:lnTo>
                <a:lnTo>
                  <a:pt x="354850" y="571601"/>
                </a:lnTo>
                <a:lnTo>
                  <a:pt x="362508" y="573125"/>
                </a:lnTo>
                <a:lnTo>
                  <a:pt x="370128" y="571601"/>
                </a:lnTo>
                <a:lnTo>
                  <a:pt x="376364" y="567448"/>
                </a:lnTo>
                <a:lnTo>
                  <a:pt x="380568" y="561276"/>
                </a:lnTo>
                <a:lnTo>
                  <a:pt x="382117" y="553720"/>
                </a:lnTo>
                <a:close/>
              </a:path>
              <a:path w="1086484" h="1073150">
                <a:moveTo>
                  <a:pt x="441096" y="631304"/>
                </a:moveTo>
                <a:lnTo>
                  <a:pt x="439547" y="623785"/>
                </a:lnTo>
                <a:lnTo>
                  <a:pt x="435343" y="617626"/>
                </a:lnTo>
                <a:lnTo>
                  <a:pt x="429094" y="613486"/>
                </a:lnTo>
                <a:lnTo>
                  <a:pt x="421436" y="611962"/>
                </a:lnTo>
                <a:lnTo>
                  <a:pt x="413778" y="613486"/>
                </a:lnTo>
                <a:lnTo>
                  <a:pt x="407530" y="617626"/>
                </a:lnTo>
                <a:lnTo>
                  <a:pt x="403326" y="623785"/>
                </a:lnTo>
                <a:lnTo>
                  <a:pt x="401777" y="631304"/>
                </a:lnTo>
                <a:lnTo>
                  <a:pt x="403326" y="638873"/>
                </a:lnTo>
                <a:lnTo>
                  <a:pt x="407530" y="645033"/>
                </a:lnTo>
                <a:lnTo>
                  <a:pt x="413778" y="649198"/>
                </a:lnTo>
                <a:lnTo>
                  <a:pt x="421436" y="650722"/>
                </a:lnTo>
                <a:lnTo>
                  <a:pt x="429094" y="649198"/>
                </a:lnTo>
                <a:lnTo>
                  <a:pt x="435343" y="645033"/>
                </a:lnTo>
                <a:lnTo>
                  <a:pt x="439547" y="638873"/>
                </a:lnTo>
                <a:lnTo>
                  <a:pt x="441096" y="631304"/>
                </a:lnTo>
                <a:close/>
              </a:path>
              <a:path w="1086484" h="1073150">
                <a:moveTo>
                  <a:pt x="499999" y="708952"/>
                </a:moveTo>
                <a:lnTo>
                  <a:pt x="498462" y="701382"/>
                </a:lnTo>
                <a:lnTo>
                  <a:pt x="494258" y="695223"/>
                </a:lnTo>
                <a:lnTo>
                  <a:pt x="488022" y="691057"/>
                </a:lnTo>
                <a:lnTo>
                  <a:pt x="480402" y="689533"/>
                </a:lnTo>
                <a:lnTo>
                  <a:pt x="472757" y="691057"/>
                </a:lnTo>
                <a:lnTo>
                  <a:pt x="466509" y="695223"/>
                </a:lnTo>
                <a:lnTo>
                  <a:pt x="462292" y="701382"/>
                </a:lnTo>
                <a:lnTo>
                  <a:pt x="460743" y="708952"/>
                </a:lnTo>
                <a:lnTo>
                  <a:pt x="462292" y="716483"/>
                </a:lnTo>
                <a:lnTo>
                  <a:pt x="466509" y="722655"/>
                </a:lnTo>
                <a:lnTo>
                  <a:pt x="472757" y="726833"/>
                </a:lnTo>
                <a:lnTo>
                  <a:pt x="480402" y="728357"/>
                </a:lnTo>
                <a:lnTo>
                  <a:pt x="488022" y="726833"/>
                </a:lnTo>
                <a:lnTo>
                  <a:pt x="494258" y="722655"/>
                </a:lnTo>
                <a:lnTo>
                  <a:pt x="498462" y="716483"/>
                </a:lnTo>
                <a:lnTo>
                  <a:pt x="499999" y="708952"/>
                </a:lnTo>
                <a:close/>
              </a:path>
              <a:path w="1086484" h="1073150">
                <a:moveTo>
                  <a:pt x="499999" y="553720"/>
                </a:moveTo>
                <a:lnTo>
                  <a:pt x="498462" y="546163"/>
                </a:lnTo>
                <a:lnTo>
                  <a:pt x="494258" y="539991"/>
                </a:lnTo>
                <a:lnTo>
                  <a:pt x="488022" y="535825"/>
                </a:lnTo>
                <a:lnTo>
                  <a:pt x="480402" y="534301"/>
                </a:lnTo>
                <a:lnTo>
                  <a:pt x="472757" y="535825"/>
                </a:lnTo>
                <a:lnTo>
                  <a:pt x="466509" y="539991"/>
                </a:lnTo>
                <a:lnTo>
                  <a:pt x="462292" y="546163"/>
                </a:lnTo>
                <a:lnTo>
                  <a:pt x="460743" y="553720"/>
                </a:lnTo>
                <a:lnTo>
                  <a:pt x="462292" y="561276"/>
                </a:lnTo>
                <a:lnTo>
                  <a:pt x="466509" y="567448"/>
                </a:lnTo>
                <a:lnTo>
                  <a:pt x="472757" y="571601"/>
                </a:lnTo>
                <a:lnTo>
                  <a:pt x="480402" y="573125"/>
                </a:lnTo>
                <a:lnTo>
                  <a:pt x="488022" y="571601"/>
                </a:lnTo>
                <a:lnTo>
                  <a:pt x="494258" y="567448"/>
                </a:lnTo>
                <a:lnTo>
                  <a:pt x="498462" y="561276"/>
                </a:lnTo>
                <a:lnTo>
                  <a:pt x="499999" y="553720"/>
                </a:lnTo>
                <a:close/>
              </a:path>
              <a:path w="1086484" h="1073150">
                <a:moveTo>
                  <a:pt x="563905" y="631304"/>
                </a:moveTo>
                <a:lnTo>
                  <a:pt x="562368" y="623785"/>
                </a:lnTo>
                <a:lnTo>
                  <a:pt x="558152" y="617626"/>
                </a:lnTo>
                <a:lnTo>
                  <a:pt x="551903" y="613486"/>
                </a:lnTo>
                <a:lnTo>
                  <a:pt x="544245" y="611962"/>
                </a:lnTo>
                <a:lnTo>
                  <a:pt x="536587" y="613486"/>
                </a:lnTo>
                <a:lnTo>
                  <a:pt x="530339" y="617626"/>
                </a:lnTo>
                <a:lnTo>
                  <a:pt x="526135" y="623785"/>
                </a:lnTo>
                <a:lnTo>
                  <a:pt x="524586" y="631304"/>
                </a:lnTo>
                <a:lnTo>
                  <a:pt x="526135" y="638873"/>
                </a:lnTo>
                <a:lnTo>
                  <a:pt x="530339" y="645033"/>
                </a:lnTo>
                <a:lnTo>
                  <a:pt x="536587" y="649198"/>
                </a:lnTo>
                <a:lnTo>
                  <a:pt x="544245" y="650722"/>
                </a:lnTo>
                <a:lnTo>
                  <a:pt x="551903" y="649198"/>
                </a:lnTo>
                <a:lnTo>
                  <a:pt x="558152" y="645033"/>
                </a:lnTo>
                <a:lnTo>
                  <a:pt x="562368" y="638873"/>
                </a:lnTo>
                <a:lnTo>
                  <a:pt x="563905" y="631304"/>
                </a:lnTo>
                <a:close/>
              </a:path>
              <a:path w="1086484" h="1073150">
                <a:moveTo>
                  <a:pt x="617893" y="553720"/>
                </a:moveTo>
                <a:lnTo>
                  <a:pt x="616356" y="546163"/>
                </a:lnTo>
                <a:lnTo>
                  <a:pt x="612152" y="539991"/>
                </a:lnTo>
                <a:lnTo>
                  <a:pt x="605917" y="535825"/>
                </a:lnTo>
                <a:lnTo>
                  <a:pt x="598297" y="534301"/>
                </a:lnTo>
                <a:lnTo>
                  <a:pt x="590638" y="535825"/>
                </a:lnTo>
                <a:lnTo>
                  <a:pt x="584390" y="539991"/>
                </a:lnTo>
                <a:lnTo>
                  <a:pt x="580186" y="546163"/>
                </a:lnTo>
                <a:lnTo>
                  <a:pt x="578637" y="553720"/>
                </a:lnTo>
                <a:lnTo>
                  <a:pt x="580186" y="561276"/>
                </a:lnTo>
                <a:lnTo>
                  <a:pt x="584390" y="567448"/>
                </a:lnTo>
                <a:lnTo>
                  <a:pt x="590638" y="571601"/>
                </a:lnTo>
                <a:lnTo>
                  <a:pt x="598297" y="573125"/>
                </a:lnTo>
                <a:lnTo>
                  <a:pt x="605917" y="571601"/>
                </a:lnTo>
                <a:lnTo>
                  <a:pt x="612152" y="567448"/>
                </a:lnTo>
                <a:lnTo>
                  <a:pt x="616356" y="561276"/>
                </a:lnTo>
                <a:lnTo>
                  <a:pt x="617893" y="553720"/>
                </a:lnTo>
                <a:close/>
              </a:path>
              <a:path w="1086484" h="1073150">
                <a:moveTo>
                  <a:pt x="1086231" y="321310"/>
                </a:moveTo>
                <a:lnTo>
                  <a:pt x="1085126" y="278130"/>
                </a:lnTo>
                <a:lnTo>
                  <a:pt x="1082433" y="251460"/>
                </a:lnTo>
                <a:lnTo>
                  <a:pt x="1081493" y="243840"/>
                </a:lnTo>
                <a:lnTo>
                  <a:pt x="1080452" y="237490"/>
                </a:lnTo>
                <a:lnTo>
                  <a:pt x="1078712" y="227330"/>
                </a:lnTo>
                <a:lnTo>
                  <a:pt x="1076718" y="217170"/>
                </a:lnTo>
                <a:lnTo>
                  <a:pt x="1074483" y="208280"/>
                </a:lnTo>
                <a:lnTo>
                  <a:pt x="1072007" y="198120"/>
                </a:lnTo>
                <a:lnTo>
                  <a:pt x="1070190" y="191770"/>
                </a:lnTo>
                <a:lnTo>
                  <a:pt x="1068273" y="185420"/>
                </a:lnTo>
                <a:lnTo>
                  <a:pt x="1066241" y="179070"/>
                </a:lnTo>
                <a:lnTo>
                  <a:pt x="1064107" y="173990"/>
                </a:lnTo>
                <a:lnTo>
                  <a:pt x="1061186" y="165100"/>
                </a:lnTo>
                <a:lnTo>
                  <a:pt x="1057948" y="157480"/>
                </a:lnTo>
                <a:lnTo>
                  <a:pt x="1054366" y="149860"/>
                </a:lnTo>
                <a:lnTo>
                  <a:pt x="1050836" y="142240"/>
                </a:lnTo>
                <a:lnTo>
                  <a:pt x="1046911" y="134620"/>
                </a:lnTo>
                <a:lnTo>
                  <a:pt x="1040587" y="124460"/>
                </a:lnTo>
                <a:lnTo>
                  <a:pt x="1038402" y="120650"/>
                </a:lnTo>
                <a:lnTo>
                  <a:pt x="1010678" y="85090"/>
                </a:lnTo>
                <a:lnTo>
                  <a:pt x="1001433" y="76200"/>
                </a:lnTo>
                <a:lnTo>
                  <a:pt x="998016" y="72390"/>
                </a:lnTo>
                <a:lnTo>
                  <a:pt x="994549" y="69850"/>
                </a:lnTo>
                <a:lnTo>
                  <a:pt x="993419" y="68580"/>
                </a:lnTo>
                <a:lnTo>
                  <a:pt x="991082" y="67310"/>
                </a:lnTo>
                <a:lnTo>
                  <a:pt x="988720" y="64770"/>
                </a:lnTo>
                <a:lnTo>
                  <a:pt x="986256" y="62230"/>
                </a:lnTo>
                <a:lnTo>
                  <a:pt x="983792" y="60960"/>
                </a:lnTo>
                <a:lnTo>
                  <a:pt x="980998" y="58420"/>
                </a:lnTo>
                <a:lnTo>
                  <a:pt x="977252" y="55880"/>
                </a:lnTo>
                <a:lnTo>
                  <a:pt x="974890" y="54610"/>
                </a:lnTo>
                <a:lnTo>
                  <a:pt x="969505" y="50800"/>
                </a:lnTo>
                <a:lnTo>
                  <a:pt x="957529" y="43180"/>
                </a:lnTo>
                <a:lnTo>
                  <a:pt x="956132" y="41910"/>
                </a:lnTo>
                <a:lnTo>
                  <a:pt x="952373" y="40640"/>
                </a:lnTo>
                <a:lnTo>
                  <a:pt x="948563" y="38100"/>
                </a:lnTo>
                <a:lnTo>
                  <a:pt x="943914" y="35560"/>
                </a:lnTo>
                <a:lnTo>
                  <a:pt x="943190" y="35560"/>
                </a:lnTo>
                <a:lnTo>
                  <a:pt x="938771" y="33020"/>
                </a:lnTo>
                <a:lnTo>
                  <a:pt x="935126" y="31750"/>
                </a:lnTo>
                <a:lnTo>
                  <a:pt x="929754" y="29210"/>
                </a:lnTo>
                <a:lnTo>
                  <a:pt x="926503" y="27940"/>
                </a:lnTo>
                <a:lnTo>
                  <a:pt x="921016" y="25400"/>
                </a:lnTo>
                <a:lnTo>
                  <a:pt x="918210" y="24130"/>
                </a:lnTo>
                <a:lnTo>
                  <a:pt x="916368" y="24130"/>
                </a:lnTo>
                <a:lnTo>
                  <a:pt x="914514" y="22860"/>
                </a:lnTo>
                <a:lnTo>
                  <a:pt x="912609" y="22860"/>
                </a:lnTo>
                <a:lnTo>
                  <a:pt x="909980" y="21590"/>
                </a:lnTo>
                <a:lnTo>
                  <a:pt x="904544" y="19050"/>
                </a:lnTo>
                <a:lnTo>
                  <a:pt x="902639" y="19050"/>
                </a:lnTo>
                <a:lnTo>
                  <a:pt x="893013" y="15240"/>
                </a:lnTo>
                <a:lnTo>
                  <a:pt x="888301" y="13970"/>
                </a:lnTo>
                <a:lnTo>
                  <a:pt x="884720" y="13970"/>
                </a:lnTo>
                <a:lnTo>
                  <a:pt x="871893" y="10160"/>
                </a:lnTo>
                <a:lnTo>
                  <a:pt x="869099" y="10160"/>
                </a:lnTo>
                <a:lnTo>
                  <a:pt x="867702" y="8890"/>
                </a:lnTo>
                <a:lnTo>
                  <a:pt x="863841" y="8890"/>
                </a:lnTo>
                <a:lnTo>
                  <a:pt x="859967" y="7620"/>
                </a:lnTo>
                <a:lnTo>
                  <a:pt x="856043" y="7620"/>
                </a:lnTo>
                <a:lnTo>
                  <a:pt x="854138" y="6350"/>
                </a:lnTo>
                <a:lnTo>
                  <a:pt x="852182" y="6350"/>
                </a:lnTo>
                <a:lnTo>
                  <a:pt x="847140" y="5080"/>
                </a:lnTo>
                <a:lnTo>
                  <a:pt x="844003" y="5080"/>
                </a:lnTo>
                <a:lnTo>
                  <a:pt x="836726" y="3810"/>
                </a:lnTo>
                <a:lnTo>
                  <a:pt x="831507" y="3810"/>
                </a:lnTo>
                <a:lnTo>
                  <a:pt x="825309" y="2540"/>
                </a:lnTo>
                <a:lnTo>
                  <a:pt x="819035" y="2540"/>
                </a:lnTo>
                <a:lnTo>
                  <a:pt x="815619" y="1270"/>
                </a:lnTo>
                <a:lnTo>
                  <a:pt x="805141" y="1270"/>
                </a:lnTo>
                <a:lnTo>
                  <a:pt x="798080" y="0"/>
                </a:lnTo>
                <a:lnTo>
                  <a:pt x="737476" y="0"/>
                </a:lnTo>
                <a:lnTo>
                  <a:pt x="727951" y="1270"/>
                </a:lnTo>
                <a:lnTo>
                  <a:pt x="718388" y="1270"/>
                </a:lnTo>
                <a:lnTo>
                  <a:pt x="708748" y="2540"/>
                </a:lnTo>
                <a:lnTo>
                  <a:pt x="704049" y="3810"/>
                </a:lnTo>
                <a:lnTo>
                  <a:pt x="698500" y="3810"/>
                </a:lnTo>
                <a:lnTo>
                  <a:pt x="688149" y="4991"/>
                </a:lnTo>
                <a:lnTo>
                  <a:pt x="688149" y="557530"/>
                </a:lnTo>
                <a:lnTo>
                  <a:pt x="685355" y="585470"/>
                </a:lnTo>
                <a:lnTo>
                  <a:pt x="667156" y="637540"/>
                </a:lnTo>
                <a:lnTo>
                  <a:pt x="635558" y="684530"/>
                </a:lnTo>
                <a:lnTo>
                  <a:pt x="596061" y="726440"/>
                </a:lnTo>
                <a:lnTo>
                  <a:pt x="561187" y="756920"/>
                </a:lnTo>
                <a:lnTo>
                  <a:pt x="520077" y="791210"/>
                </a:lnTo>
                <a:lnTo>
                  <a:pt x="471220" y="805180"/>
                </a:lnTo>
                <a:lnTo>
                  <a:pt x="453771" y="800100"/>
                </a:lnTo>
                <a:lnTo>
                  <a:pt x="421538" y="775970"/>
                </a:lnTo>
                <a:lnTo>
                  <a:pt x="379552" y="740410"/>
                </a:lnTo>
                <a:lnTo>
                  <a:pt x="342036" y="702310"/>
                </a:lnTo>
                <a:lnTo>
                  <a:pt x="310743" y="662940"/>
                </a:lnTo>
                <a:lnTo>
                  <a:pt x="287591" y="621030"/>
                </a:lnTo>
                <a:lnTo>
                  <a:pt x="275196" y="577850"/>
                </a:lnTo>
                <a:lnTo>
                  <a:pt x="274205" y="554990"/>
                </a:lnTo>
                <a:lnTo>
                  <a:pt x="283857" y="513080"/>
                </a:lnTo>
                <a:lnTo>
                  <a:pt x="307314" y="478790"/>
                </a:lnTo>
                <a:lnTo>
                  <a:pt x="342417" y="455930"/>
                </a:lnTo>
                <a:lnTo>
                  <a:pt x="387007" y="448310"/>
                </a:lnTo>
                <a:lnTo>
                  <a:pt x="410845" y="449580"/>
                </a:lnTo>
                <a:lnTo>
                  <a:pt x="434505" y="454660"/>
                </a:lnTo>
                <a:lnTo>
                  <a:pt x="458152" y="458470"/>
                </a:lnTo>
                <a:lnTo>
                  <a:pt x="481926" y="461010"/>
                </a:lnTo>
                <a:lnTo>
                  <a:pt x="506857" y="458470"/>
                </a:lnTo>
                <a:lnTo>
                  <a:pt x="531253" y="454660"/>
                </a:lnTo>
                <a:lnTo>
                  <a:pt x="555561" y="449580"/>
                </a:lnTo>
                <a:lnTo>
                  <a:pt x="580174" y="448310"/>
                </a:lnTo>
                <a:lnTo>
                  <a:pt x="620788" y="455930"/>
                </a:lnTo>
                <a:lnTo>
                  <a:pt x="655472" y="480060"/>
                </a:lnTo>
                <a:lnTo>
                  <a:pt x="679500" y="515620"/>
                </a:lnTo>
                <a:lnTo>
                  <a:pt x="688149" y="557530"/>
                </a:lnTo>
                <a:lnTo>
                  <a:pt x="688149" y="4991"/>
                </a:lnTo>
                <a:lnTo>
                  <a:pt x="687311" y="5080"/>
                </a:lnTo>
                <a:lnTo>
                  <a:pt x="684339" y="5080"/>
                </a:lnTo>
                <a:lnTo>
                  <a:pt x="677722" y="6350"/>
                </a:lnTo>
                <a:lnTo>
                  <a:pt x="663333" y="8890"/>
                </a:lnTo>
                <a:lnTo>
                  <a:pt x="662266" y="8890"/>
                </a:lnTo>
                <a:lnTo>
                  <a:pt x="655434" y="10160"/>
                </a:lnTo>
                <a:lnTo>
                  <a:pt x="649668" y="10160"/>
                </a:lnTo>
                <a:lnTo>
                  <a:pt x="643890" y="11430"/>
                </a:lnTo>
                <a:lnTo>
                  <a:pt x="642556" y="11430"/>
                </a:lnTo>
                <a:lnTo>
                  <a:pt x="641210" y="12700"/>
                </a:lnTo>
                <a:lnTo>
                  <a:pt x="639864" y="12700"/>
                </a:lnTo>
                <a:lnTo>
                  <a:pt x="629729" y="13970"/>
                </a:lnTo>
                <a:lnTo>
                  <a:pt x="609358" y="19050"/>
                </a:lnTo>
                <a:lnTo>
                  <a:pt x="597916" y="21590"/>
                </a:lnTo>
                <a:lnTo>
                  <a:pt x="595388" y="21590"/>
                </a:lnTo>
                <a:lnTo>
                  <a:pt x="583018" y="25400"/>
                </a:lnTo>
                <a:lnTo>
                  <a:pt x="580948" y="25933"/>
                </a:lnTo>
                <a:lnTo>
                  <a:pt x="580948" y="337820"/>
                </a:lnTo>
                <a:lnTo>
                  <a:pt x="556895" y="397510"/>
                </a:lnTo>
                <a:lnTo>
                  <a:pt x="523506" y="426720"/>
                </a:lnTo>
                <a:lnTo>
                  <a:pt x="493877" y="435610"/>
                </a:lnTo>
                <a:lnTo>
                  <a:pt x="481088" y="435610"/>
                </a:lnTo>
                <a:lnTo>
                  <a:pt x="434632" y="436880"/>
                </a:lnTo>
                <a:lnTo>
                  <a:pt x="408876" y="427990"/>
                </a:lnTo>
                <a:lnTo>
                  <a:pt x="394589" y="396240"/>
                </a:lnTo>
                <a:lnTo>
                  <a:pt x="382524" y="336550"/>
                </a:lnTo>
                <a:lnTo>
                  <a:pt x="439293" y="337820"/>
                </a:lnTo>
                <a:lnTo>
                  <a:pt x="468477" y="349250"/>
                </a:lnTo>
                <a:lnTo>
                  <a:pt x="479336" y="378460"/>
                </a:lnTo>
                <a:lnTo>
                  <a:pt x="481088" y="435610"/>
                </a:lnTo>
                <a:lnTo>
                  <a:pt x="497433" y="378460"/>
                </a:lnTo>
                <a:lnTo>
                  <a:pt x="531672" y="349250"/>
                </a:lnTo>
                <a:lnTo>
                  <a:pt x="565594" y="339090"/>
                </a:lnTo>
                <a:lnTo>
                  <a:pt x="580948" y="337820"/>
                </a:lnTo>
                <a:lnTo>
                  <a:pt x="580948" y="25933"/>
                </a:lnTo>
                <a:lnTo>
                  <a:pt x="567893" y="29210"/>
                </a:lnTo>
                <a:lnTo>
                  <a:pt x="553961" y="33020"/>
                </a:lnTo>
                <a:lnTo>
                  <a:pt x="551776" y="33020"/>
                </a:lnTo>
                <a:lnTo>
                  <a:pt x="545553" y="35560"/>
                </a:lnTo>
                <a:lnTo>
                  <a:pt x="539394" y="36830"/>
                </a:lnTo>
                <a:lnTo>
                  <a:pt x="530936" y="39370"/>
                </a:lnTo>
                <a:lnTo>
                  <a:pt x="529818" y="39370"/>
                </a:lnTo>
                <a:lnTo>
                  <a:pt x="509282" y="46990"/>
                </a:lnTo>
                <a:lnTo>
                  <a:pt x="499046" y="49530"/>
                </a:lnTo>
                <a:lnTo>
                  <a:pt x="487705" y="53340"/>
                </a:lnTo>
                <a:lnTo>
                  <a:pt x="486575" y="54610"/>
                </a:lnTo>
                <a:lnTo>
                  <a:pt x="479183" y="57150"/>
                </a:lnTo>
                <a:lnTo>
                  <a:pt x="466699" y="60960"/>
                </a:lnTo>
                <a:lnTo>
                  <a:pt x="466191" y="62230"/>
                </a:lnTo>
                <a:lnTo>
                  <a:pt x="465188" y="62230"/>
                </a:lnTo>
                <a:lnTo>
                  <a:pt x="451408" y="67310"/>
                </a:lnTo>
                <a:lnTo>
                  <a:pt x="443293" y="71120"/>
                </a:lnTo>
                <a:lnTo>
                  <a:pt x="442607" y="71120"/>
                </a:lnTo>
                <a:lnTo>
                  <a:pt x="424586" y="78740"/>
                </a:lnTo>
                <a:lnTo>
                  <a:pt x="411441" y="83820"/>
                </a:lnTo>
                <a:lnTo>
                  <a:pt x="401662" y="88900"/>
                </a:lnTo>
                <a:lnTo>
                  <a:pt x="391947" y="92710"/>
                </a:lnTo>
                <a:lnTo>
                  <a:pt x="382295" y="97790"/>
                </a:lnTo>
                <a:lnTo>
                  <a:pt x="380009" y="97790"/>
                </a:lnTo>
                <a:lnTo>
                  <a:pt x="373113" y="101600"/>
                </a:lnTo>
                <a:lnTo>
                  <a:pt x="367398" y="104140"/>
                </a:lnTo>
                <a:lnTo>
                  <a:pt x="361124" y="107950"/>
                </a:lnTo>
                <a:lnTo>
                  <a:pt x="360400" y="107950"/>
                </a:lnTo>
                <a:lnTo>
                  <a:pt x="353402" y="111760"/>
                </a:lnTo>
                <a:lnTo>
                  <a:pt x="347129" y="114300"/>
                </a:lnTo>
                <a:lnTo>
                  <a:pt x="340906" y="118110"/>
                </a:lnTo>
                <a:lnTo>
                  <a:pt x="338505" y="119380"/>
                </a:lnTo>
                <a:lnTo>
                  <a:pt x="322592" y="127000"/>
                </a:lnTo>
                <a:lnTo>
                  <a:pt x="310121" y="134620"/>
                </a:lnTo>
                <a:lnTo>
                  <a:pt x="292671" y="144780"/>
                </a:lnTo>
                <a:lnTo>
                  <a:pt x="281597" y="151130"/>
                </a:lnTo>
                <a:lnTo>
                  <a:pt x="280365" y="151130"/>
                </a:lnTo>
                <a:lnTo>
                  <a:pt x="275551" y="154940"/>
                </a:lnTo>
                <a:lnTo>
                  <a:pt x="264363" y="161290"/>
                </a:lnTo>
                <a:lnTo>
                  <a:pt x="263461" y="162560"/>
                </a:lnTo>
                <a:lnTo>
                  <a:pt x="258025" y="165100"/>
                </a:lnTo>
                <a:lnTo>
                  <a:pt x="247332" y="172720"/>
                </a:lnTo>
                <a:lnTo>
                  <a:pt x="246380" y="172720"/>
                </a:lnTo>
                <a:lnTo>
                  <a:pt x="245427" y="173990"/>
                </a:lnTo>
                <a:lnTo>
                  <a:pt x="244475" y="173990"/>
                </a:lnTo>
                <a:lnTo>
                  <a:pt x="240106" y="176530"/>
                </a:lnTo>
                <a:lnTo>
                  <a:pt x="229019" y="185420"/>
                </a:lnTo>
                <a:lnTo>
                  <a:pt x="220294" y="190500"/>
                </a:lnTo>
                <a:lnTo>
                  <a:pt x="212953" y="196850"/>
                </a:lnTo>
                <a:lnTo>
                  <a:pt x="205740" y="201930"/>
                </a:lnTo>
                <a:lnTo>
                  <a:pt x="198666" y="207010"/>
                </a:lnTo>
                <a:lnTo>
                  <a:pt x="196189" y="209550"/>
                </a:lnTo>
                <a:lnTo>
                  <a:pt x="194970" y="209550"/>
                </a:lnTo>
                <a:lnTo>
                  <a:pt x="191274" y="213360"/>
                </a:lnTo>
                <a:lnTo>
                  <a:pt x="187579" y="215900"/>
                </a:lnTo>
                <a:lnTo>
                  <a:pt x="176758" y="224790"/>
                </a:lnTo>
                <a:lnTo>
                  <a:pt x="172504" y="228600"/>
                </a:lnTo>
                <a:lnTo>
                  <a:pt x="165569" y="233680"/>
                </a:lnTo>
                <a:lnTo>
                  <a:pt x="159004" y="240030"/>
                </a:lnTo>
                <a:lnTo>
                  <a:pt x="154749" y="243840"/>
                </a:lnTo>
                <a:lnTo>
                  <a:pt x="153631" y="245110"/>
                </a:lnTo>
                <a:lnTo>
                  <a:pt x="148590" y="250190"/>
                </a:lnTo>
                <a:lnTo>
                  <a:pt x="144780" y="252730"/>
                </a:lnTo>
                <a:lnTo>
                  <a:pt x="141084" y="256540"/>
                </a:lnTo>
                <a:lnTo>
                  <a:pt x="132372" y="265430"/>
                </a:lnTo>
                <a:lnTo>
                  <a:pt x="123939" y="274320"/>
                </a:lnTo>
                <a:lnTo>
                  <a:pt x="115773" y="284480"/>
                </a:lnTo>
                <a:lnTo>
                  <a:pt x="107886" y="293370"/>
                </a:lnTo>
                <a:lnTo>
                  <a:pt x="100584" y="302260"/>
                </a:lnTo>
                <a:lnTo>
                  <a:pt x="93548" y="312420"/>
                </a:lnTo>
                <a:lnTo>
                  <a:pt x="86779" y="321310"/>
                </a:lnTo>
                <a:lnTo>
                  <a:pt x="80264" y="330200"/>
                </a:lnTo>
                <a:lnTo>
                  <a:pt x="79870" y="331470"/>
                </a:lnTo>
                <a:lnTo>
                  <a:pt x="79489" y="331470"/>
                </a:lnTo>
                <a:lnTo>
                  <a:pt x="79146" y="332740"/>
                </a:lnTo>
                <a:lnTo>
                  <a:pt x="72644" y="342900"/>
                </a:lnTo>
                <a:lnTo>
                  <a:pt x="66421" y="353060"/>
                </a:lnTo>
                <a:lnTo>
                  <a:pt x="60490" y="363220"/>
                </a:lnTo>
                <a:lnTo>
                  <a:pt x="54838" y="373380"/>
                </a:lnTo>
                <a:lnTo>
                  <a:pt x="51142" y="379730"/>
                </a:lnTo>
                <a:lnTo>
                  <a:pt x="47675" y="387350"/>
                </a:lnTo>
                <a:lnTo>
                  <a:pt x="44310" y="393700"/>
                </a:lnTo>
                <a:lnTo>
                  <a:pt x="39497" y="405130"/>
                </a:lnTo>
                <a:lnTo>
                  <a:pt x="21247" y="454660"/>
                </a:lnTo>
                <a:lnTo>
                  <a:pt x="8572" y="504190"/>
                </a:lnTo>
                <a:lnTo>
                  <a:pt x="2032" y="549910"/>
                </a:lnTo>
                <a:lnTo>
                  <a:pt x="0" y="601980"/>
                </a:lnTo>
                <a:lnTo>
                  <a:pt x="571" y="618490"/>
                </a:lnTo>
                <a:lnTo>
                  <a:pt x="5156" y="664210"/>
                </a:lnTo>
                <a:lnTo>
                  <a:pt x="14122" y="709930"/>
                </a:lnTo>
                <a:lnTo>
                  <a:pt x="24714" y="745490"/>
                </a:lnTo>
                <a:lnTo>
                  <a:pt x="24930" y="746760"/>
                </a:lnTo>
                <a:lnTo>
                  <a:pt x="25209" y="748030"/>
                </a:lnTo>
                <a:lnTo>
                  <a:pt x="25438" y="748030"/>
                </a:lnTo>
                <a:lnTo>
                  <a:pt x="27889" y="755650"/>
                </a:lnTo>
                <a:lnTo>
                  <a:pt x="30467" y="762000"/>
                </a:lnTo>
                <a:lnTo>
                  <a:pt x="33159" y="769620"/>
                </a:lnTo>
                <a:lnTo>
                  <a:pt x="35966" y="775970"/>
                </a:lnTo>
                <a:lnTo>
                  <a:pt x="56070" y="819150"/>
                </a:lnTo>
                <a:lnTo>
                  <a:pt x="80619" y="859790"/>
                </a:lnTo>
                <a:lnTo>
                  <a:pt x="109588" y="897890"/>
                </a:lnTo>
                <a:lnTo>
                  <a:pt x="142989" y="934720"/>
                </a:lnTo>
                <a:lnTo>
                  <a:pt x="148920" y="939800"/>
                </a:lnTo>
                <a:lnTo>
                  <a:pt x="154978" y="946150"/>
                </a:lnTo>
                <a:lnTo>
                  <a:pt x="162826" y="952500"/>
                </a:lnTo>
                <a:lnTo>
                  <a:pt x="164553" y="953770"/>
                </a:lnTo>
                <a:lnTo>
                  <a:pt x="166230" y="956310"/>
                </a:lnTo>
                <a:lnTo>
                  <a:pt x="175247" y="963930"/>
                </a:lnTo>
                <a:lnTo>
                  <a:pt x="179895" y="967740"/>
                </a:lnTo>
                <a:lnTo>
                  <a:pt x="181800" y="969010"/>
                </a:lnTo>
                <a:lnTo>
                  <a:pt x="183819" y="970280"/>
                </a:lnTo>
                <a:lnTo>
                  <a:pt x="185775" y="971550"/>
                </a:lnTo>
                <a:lnTo>
                  <a:pt x="190258" y="975360"/>
                </a:lnTo>
                <a:lnTo>
                  <a:pt x="194678" y="979170"/>
                </a:lnTo>
                <a:lnTo>
                  <a:pt x="199212" y="981710"/>
                </a:lnTo>
                <a:lnTo>
                  <a:pt x="201295" y="982980"/>
                </a:lnTo>
                <a:lnTo>
                  <a:pt x="203415" y="984250"/>
                </a:lnTo>
                <a:lnTo>
                  <a:pt x="210032" y="989330"/>
                </a:lnTo>
                <a:lnTo>
                  <a:pt x="214566" y="993140"/>
                </a:lnTo>
                <a:lnTo>
                  <a:pt x="221234" y="996950"/>
                </a:lnTo>
                <a:lnTo>
                  <a:pt x="225374" y="999490"/>
                </a:lnTo>
                <a:lnTo>
                  <a:pt x="234784" y="1005840"/>
                </a:lnTo>
                <a:lnTo>
                  <a:pt x="241782" y="1009650"/>
                </a:lnTo>
                <a:lnTo>
                  <a:pt x="243967" y="1010920"/>
                </a:lnTo>
                <a:lnTo>
                  <a:pt x="250913" y="1014730"/>
                </a:lnTo>
                <a:lnTo>
                  <a:pt x="260489" y="1019810"/>
                </a:lnTo>
                <a:lnTo>
                  <a:pt x="262788" y="1021080"/>
                </a:lnTo>
                <a:lnTo>
                  <a:pt x="265188" y="1022350"/>
                </a:lnTo>
                <a:lnTo>
                  <a:pt x="267487" y="1022350"/>
                </a:lnTo>
                <a:lnTo>
                  <a:pt x="281825" y="1029970"/>
                </a:lnTo>
                <a:lnTo>
                  <a:pt x="286804" y="1032510"/>
                </a:lnTo>
                <a:lnTo>
                  <a:pt x="289280" y="1032510"/>
                </a:lnTo>
                <a:lnTo>
                  <a:pt x="293535" y="1035050"/>
                </a:lnTo>
                <a:lnTo>
                  <a:pt x="297789" y="1036320"/>
                </a:lnTo>
                <a:lnTo>
                  <a:pt x="302044" y="1038860"/>
                </a:lnTo>
                <a:lnTo>
                  <a:pt x="303491" y="1038860"/>
                </a:lnTo>
                <a:lnTo>
                  <a:pt x="308927" y="1041400"/>
                </a:lnTo>
                <a:lnTo>
                  <a:pt x="314706" y="1043940"/>
                </a:lnTo>
                <a:lnTo>
                  <a:pt x="316268" y="1043940"/>
                </a:lnTo>
                <a:lnTo>
                  <a:pt x="322427" y="1046480"/>
                </a:lnTo>
                <a:lnTo>
                  <a:pt x="328371" y="1047750"/>
                </a:lnTo>
                <a:lnTo>
                  <a:pt x="331279" y="1049020"/>
                </a:lnTo>
                <a:lnTo>
                  <a:pt x="334086" y="1050290"/>
                </a:lnTo>
                <a:lnTo>
                  <a:pt x="343268" y="1052830"/>
                </a:lnTo>
                <a:lnTo>
                  <a:pt x="350939" y="1055370"/>
                </a:lnTo>
                <a:lnTo>
                  <a:pt x="353961" y="1055370"/>
                </a:lnTo>
                <a:lnTo>
                  <a:pt x="361467" y="1057910"/>
                </a:lnTo>
                <a:lnTo>
                  <a:pt x="370484" y="1060450"/>
                </a:lnTo>
                <a:lnTo>
                  <a:pt x="373672" y="1060450"/>
                </a:lnTo>
                <a:lnTo>
                  <a:pt x="376936" y="1061720"/>
                </a:lnTo>
                <a:lnTo>
                  <a:pt x="384543" y="1062990"/>
                </a:lnTo>
                <a:lnTo>
                  <a:pt x="393280" y="1065530"/>
                </a:lnTo>
                <a:lnTo>
                  <a:pt x="396697" y="1065530"/>
                </a:lnTo>
                <a:lnTo>
                  <a:pt x="400164" y="1066800"/>
                </a:lnTo>
                <a:lnTo>
                  <a:pt x="403580" y="1066800"/>
                </a:lnTo>
                <a:lnTo>
                  <a:pt x="407784" y="1068070"/>
                </a:lnTo>
                <a:lnTo>
                  <a:pt x="411988" y="1068070"/>
                </a:lnTo>
                <a:lnTo>
                  <a:pt x="419887" y="1069340"/>
                </a:lnTo>
                <a:lnTo>
                  <a:pt x="423468" y="1069340"/>
                </a:lnTo>
                <a:lnTo>
                  <a:pt x="431190" y="1070610"/>
                </a:lnTo>
                <a:lnTo>
                  <a:pt x="435216" y="1071880"/>
                </a:lnTo>
                <a:lnTo>
                  <a:pt x="446760" y="1071880"/>
                </a:lnTo>
                <a:lnTo>
                  <a:pt x="454482" y="1073150"/>
                </a:lnTo>
                <a:lnTo>
                  <a:pt x="517220" y="1073150"/>
                </a:lnTo>
                <a:lnTo>
                  <a:pt x="521296" y="1071880"/>
                </a:lnTo>
                <a:lnTo>
                  <a:pt x="532282" y="1071880"/>
                </a:lnTo>
                <a:lnTo>
                  <a:pt x="536486" y="1070610"/>
                </a:lnTo>
                <a:lnTo>
                  <a:pt x="540689" y="1070610"/>
                </a:lnTo>
                <a:lnTo>
                  <a:pt x="548360" y="1069340"/>
                </a:lnTo>
                <a:lnTo>
                  <a:pt x="551942" y="1069340"/>
                </a:lnTo>
                <a:lnTo>
                  <a:pt x="559841" y="1068070"/>
                </a:lnTo>
                <a:lnTo>
                  <a:pt x="564146" y="1066800"/>
                </a:lnTo>
                <a:lnTo>
                  <a:pt x="568464" y="1066800"/>
                </a:lnTo>
                <a:lnTo>
                  <a:pt x="571830" y="1065530"/>
                </a:lnTo>
                <a:lnTo>
                  <a:pt x="575183" y="1065530"/>
                </a:lnTo>
                <a:lnTo>
                  <a:pt x="578485" y="1064260"/>
                </a:lnTo>
                <a:lnTo>
                  <a:pt x="582968" y="1064260"/>
                </a:lnTo>
                <a:lnTo>
                  <a:pt x="591934" y="1061720"/>
                </a:lnTo>
                <a:lnTo>
                  <a:pt x="595058" y="1061720"/>
                </a:lnTo>
                <a:lnTo>
                  <a:pt x="598195" y="1060450"/>
                </a:lnTo>
                <a:lnTo>
                  <a:pt x="605929" y="1059180"/>
                </a:lnTo>
                <a:lnTo>
                  <a:pt x="615061" y="1056640"/>
                </a:lnTo>
                <a:lnTo>
                  <a:pt x="621042" y="1054100"/>
                </a:lnTo>
                <a:lnTo>
                  <a:pt x="628675" y="1052830"/>
                </a:lnTo>
                <a:lnTo>
                  <a:pt x="633260" y="1050290"/>
                </a:lnTo>
                <a:lnTo>
                  <a:pt x="640715" y="1049020"/>
                </a:lnTo>
                <a:lnTo>
                  <a:pt x="643559" y="1047750"/>
                </a:lnTo>
                <a:lnTo>
                  <a:pt x="651116" y="1045210"/>
                </a:lnTo>
                <a:lnTo>
                  <a:pt x="660412" y="1041400"/>
                </a:lnTo>
                <a:lnTo>
                  <a:pt x="665797" y="1038860"/>
                </a:lnTo>
                <a:lnTo>
                  <a:pt x="668477" y="1038860"/>
                </a:lnTo>
                <a:lnTo>
                  <a:pt x="677951" y="1033780"/>
                </a:lnTo>
                <a:lnTo>
                  <a:pt x="682713" y="1032510"/>
                </a:lnTo>
                <a:lnTo>
                  <a:pt x="685177" y="1031240"/>
                </a:lnTo>
                <a:lnTo>
                  <a:pt x="687743" y="1029970"/>
                </a:lnTo>
                <a:lnTo>
                  <a:pt x="690219" y="1028700"/>
                </a:lnTo>
                <a:lnTo>
                  <a:pt x="695032" y="1026160"/>
                </a:lnTo>
                <a:lnTo>
                  <a:pt x="699795" y="1024890"/>
                </a:lnTo>
                <a:lnTo>
                  <a:pt x="737196" y="1004570"/>
                </a:lnTo>
                <a:lnTo>
                  <a:pt x="741794" y="1000760"/>
                </a:lnTo>
                <a:lnTo>
                  <a:pt x="748626" y="996950"/>
                </a:lnTo>
                <a:lnTo>
                  <a:pt x="750811" y="995680"/>
                </a:lnTo>
                <a:lnTo>
                  <a:pt x="752944" y="994410"/>
                </a:lnTo>
                <a:lnTo>
                  <a:pt x="757542" y="990600"/>
                </a:lnTo>
                <a:lnTo>
                  <a:pt x="766610" y="984250"/>
                </a:lnTo>
                <a:lnTo>
                  <a:pt x="768680" y="982980"/>
                </a:lnTo>
                <a:lnTo>
                  <a:pt x="770813" y="981710"/>
                </a:lnTo>
                <a:lnTo>
                  <a:pt x="777303" y="976630"/>
                </a:lnTo>
                <a:lnTo>
                  <a:pt x="785990" y="970280"/>
                </a:lnTo>
                <a:lnTo>
                  <a:pt x="788060" y="969010"/>
                </a:lnTo>
                <a:lnTo>
                  <a:pt x="790181" y="967740"/>
                </a:lnTo>
                <a:lnTo>
                  <a:pt x="792251" y="965200"/>
                </a:lnTo>
                <a:lnTo>
                  <a:pt x="796848" y="961390"/>
                </a:lnTo>
                <a:lnTo>
                  <a:pt x="805916" y="953770"/>
                </a:lnTo>
                <a:lnTo>
                  <a:pt x="809332" y="951230"/>
                </a:lnTo>
                <a:lnTo>
                  <a:pt x="810958" y="949960"/>
                </a:lnTo>
                <a:lnTo>
                  <a:pt x="817130" y="943610"/>
                </a:lnTo>
                <a:lnTo>
                  <a:pt x="823163" y="938530"/>
                </a:lnTo>
                <a:lnTo>
                  <a:pt x="829056" y="932180"/>
                </a:lnTo>
                <a:lnTo>
                  <a:pt x="842314" y="919480"/>
                </a:lnTo>
                <a:lnTo>
                  <a:pt x="864273" y="894080"/>
                </a:lnTo>
                <a:lnTo>
                  <a:pt x="872959" y="883920"/>
                </a:lnTo>
                <a:lnTo>
                  <a:pt x="898664" y="849630"/>
                </a:lnTo>
                <a:lnTo>
                  <a:pt x="923620" y="812800"/>
                </a:lnTo>
                <a:lnTo>
                  <a:pt x="928255" y="805180"/>
                </a:lnTo>
                <a:lnTo>
                  <a:pt x="947610" y="773430"/>
                </a:lnTo>
                <a:lnTo>
                  <a:pt x="970407" y="732790"/>
                </a:lnTo>
                <a:lnTo>
                  <a:pt x="977671" y="717550"/>
                </a:lnTo>
                <a:lnTo>
                  <a:pt x="981252" y="711200"/>
                </a:lnTo>
                <a:lnTo>
                  <a:pt x="1000226" y="670560"/>
                </a:lnTo>
                <a:lnTo>
                  <a:pt x="1028090" y="601980"/>
                </a:lnTo>
                <a:lnTo>
                  <a:pt x="1044168" y="556260"/>
                </a:lnTo>
                <a:lnTo>
                  <a:pt x="1051344" y="532130"/>
                </a:lnTo>
                <a:lnTo>
                  <a:pt x="1054696" y="520700"/>
                </a:lnTo>
                <a:lnTo>
                  <a:pt x="1070102" y="458470"/>
                </a:lnTo>
                <a:lnTo>
                  <a:pt x="1077709" y="417830"/>
                </a:lnTo>
                <a:lnTo>
                  <a:pt x="1083919" y="367030"/>
                </a:lnTo>
                <a:lnTo>
                  <a:pt x="1085723" y="336550"/>
                </a:lnTo>
                <a:lnTo>
                  <a:pt x="1086231" y="321310"/>
                </a:lnTo>
                <a:close/>
              </a:path>
            </a:pathLst>
          </a:custGeom>
          <a:solidFill>
            <a:srgbClr val="FFC80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2022-01-14T11:35:34Z</dcterms:created>
  <dcterms:modified xsi:type="dcterms:W3CDTF">2022-01-14T11:35:34Z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2021-08-12T00:00:00Z</vt:filetime>
  </property>
  <property fmtid="{D5CDD505-2E9C-101B-9397-08002B2CF9AE}" pid="3" name="Creator">
    <vt:lpwstr>PDFium</vt:lpwstr>
  </property>
  <property fmtid="{D5CDD505-2E9C-101B-9397-08002B2CF9AE}" pid="4" name="LastSaved">
    <vt:filetime>2022-01-14T00:00:00Z</vt:filetime>
  </property>
</Properties>
</file>